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2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971800" cy="458788"/>
          </a:xfrm>
        </p:spPr>
        <p:txBody>
          <a:bodyPr vert="horz" lIns="91440" tIns="45720" rIns="91440" bIns="45720" rtlCol="0"/>
          <a:lstStyle/>
          <a:p>
            <a:pPr algn="l">
              <a:spcAft>
                <a:spcPts val="120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884613" y="0"/>
            <a:ext cx="2971800" cy="458788"/>
          </a:xfrm>
        </p:spPr>
        <p:txBody>
          <a:bodyPr vert="horz" lIns="91440" tIns="45720" rIns="91440" bIns="45720" rtlCol="0"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1151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v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Work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