
<file path=[Content_Types].xml><?xml version="1.0" encoding="utf-8"?>
<Types xmlns="http://schemas.openxmlformats.org/package/2006/content-types">
  <Default Extension="jpeg" ContentType="image/jpeg"/>
  <Default Extension="gif" ContentType="image/gif"/>
  <Default Extension="jpg" ContentType="image/jpeg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7" r:id="rId669"/>
    <p:sldId id="257" r:id="rId670"/>
    <p:sldId id="257" r:id="rId671"/>
    <p:sldId id="257" r:id="rId672"/>
    <p:sldId id="257" r:id="rId673"/>
    <p:sldId id="257" r:id="rId674"/>
    <p:sldId id="257" r:id="rId6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669" Type="http://schemas.openxmlformats.org/officeDocument/2006/relationships/slide" Target="slides/slide3.xml"/><Relationship Id="rId670" Type="http://schemas.openxmlformats.org/officeDocument/2006/relationships/slide" Target="slides/slide4.xml"/><Relationship Id="rId671" Type="http://schemas.openxmlformats.org/officeDocument/2006/relationships/slide" Target="slides/slide5.xml"/><Relationship Id="rId672" Type="http://schemas.openxmlformats.org/officeDocument/2006/relationships/slide" Target="slides/slide6.xml"/><Relationship Id="rId673" Type="http://schemas.openxmlformats.org/officeDocument/2006/relationships/slide" Target="slides/slide7.xml"/><Relationship Id="rId674" Type="http://schemas.openxmlformats.org/officeDocument/2006/relationships/slide" Target="slides/slide8.xml"/><Relationship Id="rId675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jpg.jpg" />
					    <Relationship Id="rId1" Type="http://schemas.openxmlformats.org/officeDocument/2006/relationships/slideLayout" Target="../slideLayouts/slideLayout2.xml" />
					</Relationships>
</file>

<file path=ppt/slides/_rels/slide5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png.png" />
					    <Relationship Id="rId1" Type="http://schemas.openxmlformats.org/officeDocument/2006/relationships/slideLayout" Target="../slideLayouts/slideLayout2.xml" />
					</Relationships>
</file>

<file path=ppt/slides/_rels/slide6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gif.gif" />
					    <Relationship Id="rId1" Type="http://schemas.openxmlformats.org/officeDocument/2006/relationships/slideLayout" Target="../slideLayouts/slideLayout2.xml" />
					</Relationships>
</file>

<file path=ppt/slides/_rels/slide7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svg.svg" />
					    <Relationship Id="rId1" Type="http://schemas.openxmlformats.org/officeDocument/2006/relationships/slideLayout" Target="../slideLayouts/slideLayout2.xml" />
					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Bicycle Of the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Steve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cool!</a:t>
            </a:r>
          </a:p>
          <a:p>
            <a:r>
              <a:rPr lang="en-US" dirty="0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fast!</a:t>
            </a:r>
          </a:p>
          <a:p>
            <a:r>
              <a:rPr lang="en-US" dirty="0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great!</a:t>
            </a:r>
          </a:p>
          <a:p>
            <a:r>
              <a:rPr lang="en-US" dirty="0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754990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">
                <a:tableStyleId>{5C22544A-7EE6-4342-B048-85BDC9FD1C3A}</a:tableStyleId>
              </a:tblPr>
              <a:tblGrid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8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