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3" r:id="rId7"/>
    <p:sldId id="262" r:id="rId8"/>
    <p:sldId id="260" r:id="rId9"/>
    <p:sldId id="259" r:id="rId10"/>
    <p:sldId id="265" r:id="rId1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16C6C0E-A77A-43AB-A25A-FF0A21CE8128}">
          <p14:sldIdLst>
            <p14:sldId id="256"/>
            <p14:sldId id="257"/>
            <p14:sldId id="258"/>
            <p14:sldId id="261"/>
            <p14:sldId id="264"/>
            <p14:sldId id="263"/>
            <p14:sldId id="262"/>
            <p14:sldId id="260"/>
            <p14:sldId id="259"/>
            <p14:sldId id="265"/>
          </p14:sldIdLst>
        </p14:section>
        <p14:section name="Naamloze sectie" id="{AE1516E0-B528-407F-AD2F-DC72DC8C8D4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20" y="-1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6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22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7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1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54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6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9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9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8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3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6264-5F8F-40BF-8B7B-89C787359F20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089-6E61-4864-A8FF-C9E7F35E4E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8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ssolutions.nl/" TargetMode="External"/><Relationship Id="rId2" Type="http://schemas.openxmlformats.org/officeDocument/2006/relationships/hyperlink" Target="https://www.kiwi-electronics.nl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modmypi.com/" TargetMode="External"/><Relationship Id="rId4" Type="http://schemas.openxmlformats.org/officeDocument/2006/relationships/hyperlink" Target="https://coolcomponents.co.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1143000" y="325987"/>
            <a:ext cx="6705600" cy="4034325"/>
          </a:xfrm>
          <a:prstGeom prst="roundRect">
            <a:avLst>
              <a:gd name="adj" fmla="val 498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1371600" y="361950"/>
            <a:ext cx="6241552" cy="4034325"/>
            <a:chOff x="1207398" y="361950"/>
            <a:chExt cx="6241552" cy="4034325"/>
          </a:xfrm>
        </p:grpSpPr>
        <p:pic>
          <p:nvPicPr>
            <p:cNvPr id="1026" name="Picture 2" descr="Image result for python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398" y="361950"/>
              <a:ext cx="6172200" cy="183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he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429" y="2419350"/>
              <a:ext cx="1913051" cy="173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837" y="1657350"/>
              <a:ext cx="4123113" cy="273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kstvak 3"/>
          <p:cNvSpPr txBox="1"/>
          <p:nvPr/>
        </p:nvSpPr>
        <p:spPr>
          <a:xfrm>
            <a:off x="1" y="44577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hardware </a:t>
            </a:r>
            <a:r>
              <a:rPr lang="nl-NL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</a:t>
            </a:r>
            <a:r>
              <a:rPr lang="nl-NL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 &amp; Raspberry PI</a:t>
            </a:r>
            <a:endParaRPr lang="nl-NL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Getting sensors / devices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85800" y="135255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Netherlands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www.kiwi-electronics.nl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://www.sossolutions.nl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UK</a:t>
            </a:r>
            <a:endParaRPr lang="en-US" dirty="0"/>
          </a:p>
          <a:p>
            <a:r>
              <a:rPr lang="en-US" dirty="0">
                <a:hlinkClick r:id="rId4"/>
              </a:rPr>
              <a:t>https://coolcomponents.co.uk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https://www.modmypi.com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</a:t>
            </a:r>
          </a:p>
          <a:p>
            <a:r>
              <a:rPr lang="en-US" dirty="0">
                <a:hlinkClick r:id="rId6"/>
              </a:rPr>
              <a:t>https://www.adafruit.com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Types of hardware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Electricity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endParaRPr lang="nl-NL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 </a:t>
            </a:r>
            <a:r>
              <a:rPr lang="nl-N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(General </a:t>
            </a:r>
            <a:r>
              <a:rPr lang="nl-N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nl-N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Input/Output)</a:t>
            </a:r>
          </a:p>
          <a:p>
            <a:pPr lvl="1"/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Electricity ON or OFF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pPr lvl="1"/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Raspberry GPIO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v3.3 tolerant!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495800" cy="3394472"/>
          </a:xfrm>
        </p:spPr>
        <p:txBody>
          <a:bodyPr/>
          <a:lstStyle/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Communication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endParaRPr lang="nl-NL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</a:t>
            </a:r>
          </a:p>
          <a:p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</a:p>
          <a:p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Rechte verbindingslijn 6"/>
          <p:cNvCxnSpPr>
            <a:endCxn id="2" idx="2"/>
          </p:cNvCxnSpPr>
          <p:nvPr/>
        </p:nvCxnSpPr>
        <p:spPr>
          <a:xfrm flipV="1">
            <a:off x="4572000" y="1063229"/>
            <a:ext cx="0" cy="39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9" y="3358662"/>
            <a:ext cx="795554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GB l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2" t="9866" r="31960" b="4804"/>
          <a:stretch/>
        </p:blipFill>
        <p:spPr bwMode="auto">
          <a:xfrm>
            <a:off x="1731631" y="3174023"/>
            <a:ext cx="1174653" cy="19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ggle switc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6" r="32520"/>
          <a:stretch/>
        </p:blipFill>
        <p:spPr bwMode="auto">
          <a:xfrm>
            <a:off x="3297332" y="2974556"/>
            <a:ext cx="1081136" cy="21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sparkfun.com/assets/6/4/7/1/e/51ae0000ce395f645d0000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2" y="4022034"/>
            <a:ext cx="3394075" cy="7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aspberry Pi 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38275"/>
            <a:ext cx="6286500" cy="44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Raspberry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PinOut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Switching - Output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Raspberry Pi - GPIO led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4" y="1184201"/>
            <a:ext cx="205273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2962940" y="1147539"/>
            <a:ext cx="5105400" cy="33239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#!/bin/python</a:t>
            </a:r>
          </a:p>
          <a:p>
            <a:pPr fontAlgn="base"/>
            <a:endParaRPr lang="en-US" sz="105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fontAlgn="base"/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4</a:t>
            </a:r>
          </a:p>
          <a:p>
            <a:pPr fontAlgn="base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0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Broadcom SOC.</a:t>
            </a:r>
          </a:p>
          <a:p>
            <a:pPr fontAlgn="base"/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fontAlgn="base"/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off warning messages.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pPr fontAlgn="base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GPIO port to Output.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GPIO.OUT)</a:t>
            </a:r>
          </a:p>
          <a:p>
            <a:pPr fontAlgn="base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on LED.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1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Switching – Output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 descr="Image result for raspberry re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7350"/>
            <a:ext cx="48463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5562600" y="18097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“Big Power”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Relay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Mosfet</a:t>
            </a:r>
            <a:r>
              <a:rPr lang="en-US" dirty="0" smtClean="0"/>
              <a:t> (high power transistor)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Solid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3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Switching – Input (Basic)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3864934" y="1123950"/>
            <a:ext cx="5202865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#!/bin/python</a:t>
            </a:r>
          </a:p>
          <a:p>
            <a:pPr fontAlgn="base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fontAlgn="base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import sleep</a:t>
            </a:r>
          </a:p>
          <a:p>
            <a:pPr fontAlgn="base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(GPIO.BCM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GPIO.IN,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pull_up_down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GPIO.PUD_DOWN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fontAlgn="base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pPr fontAlgn="base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2605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Switching – Input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895600" y="977533"/>
            <a:ext cx="5943600" cy="38318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#!/bin/python</a:t>
            </a:r>
          </a:p>
          <a:p>
            <a:pPr fontAlgn="base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fontAlgn="base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time import sleep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(GPIO.BCM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“press the button / switch"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this function when pressed.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pressed(pin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print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(“button pressed on pin {}“.format(pin))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loop():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try: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# 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when CTRL-C pressed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except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GPIO.cleanup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GPIO as Input with using internal pulldown resistor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(22,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GPIO.IN,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GPIO.PUD_DOWN)</a:t>
            </a:r>
          </a:p>
          <a:p>
            <a:pPr fontAlgn="base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interrupt for when button is pressed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GPIO.add_event_detect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(22, GPIO.RISING,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callback=pressed,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=200)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loop()</a:t>
            </a:r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4" y="1047750"/>
            <a:ext cx="192291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 vs SPI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Mainly single device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 2)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 of devices (127)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avrbeginners.net/architecture/img/spi_Figure2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0871"/>
            <a:ext cx="164773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vrbeginners.net/architecture/img/spi_Figure2_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75" y="2505112"/>
            <a:ext cx="1752600" cy="24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0.wp.com/gibbard.me/wp-content/uploads/2017/12/9e9c3-09fcw5lymxjh9zebh.png?w=6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71750"/>
            <a:ext cx="3890043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echte verbindingslijn 7"/>
          <p:cNvCxnSpPr/>
          <p:nvPr/>
        </p:nvCxnSpPr>
        <p:spPr>
          <a:xfrm flipV="1">
            <a:off x="4572000" y="1063229"/>
            <a:ext cx="0" cy="39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Analog and PWM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00" name="Picture 4" descr="ADC Pi Z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81350"/>
            <a:ext cx="2514600" cy="16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52400" y="1176818"/>
            <a:ext cx="40062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Analog to Digital Converter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Microchip MCP3424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A/D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x 17-bit 0 to 5V Single Ended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 via the Raspberry Pi I2C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input voltage range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– 5.06V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02" name="Picture 6" descr="16-Channel 12-bit PWM/Servo Driver - I2C interface - PCA96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36900"/>
            <a:ext cx="30099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echte verbindingslijn 7"/>
          <p:cNvCxnSpPr/>
          <p:nvPr/>
        </p:nvCxnSpPr>
        <p:spPr>
          <a:xfrm flipV="1">
            <a:off x="4572000" y="1063229"/>
            <a:ext cx="0" cy="39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800600" y="1176818"/>
            <a:ext cx="407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Pulse With Modulation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Mainly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sed for LED Dimming and Servo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PCA9685 – 16 Channel 12-bit PWM I2C Interface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32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175</Words>
  <Application>Microsoft Office PowerPoint</Application>
  <PresentationFormat>Diavoorstelling (16:9)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PowerPoint-presentatie</vt:lpstr>
      <vt:lpstr>Types of hardware</vt:lpstr>
      <vt:lpstr>Raspberry PinOut</vt:lpstr>
      <vt:lpstr>Switching - Output</vt:lpstr>
      <vt:lpstr>Switching – Output</vt:lpstr>
      <vt:lpstr>Switching – Input (Basic)</vt:lpstr>
      <vt:lpstr>Switching – Input (Adv)</vt:lpstr>
      <vt:lpstr>I2C vs SPI</vt:lpstr>
      <vt:lpstr>Analog and PWM</vt:lpstr>
      <vt:lpstr>Getting sensors / devices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</dc:creator>
  <cp:lastModifiedBy>Windows User</cp:lastModifiedBy>
  <cp:revision>16</cp:revision>
  <dcterms:created xsi:type="dcterms:W3CDTF">2018-04-08T13:16:47Z</dcterms:created>
  <dcterms:modified xsi:type="dcterms:W3CDTF">2018-04-11T13:34:57Z</dcterms:modified>
</cp:coreProperties>
</file>