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9942500" cy="6761150"/>
  <p:embeddedFontLst>
    <p:embeddedFont>
      <p:font typeface="PT Mono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L0wf3PmYDGdHC9RX+pNs+BVox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082B5D-3F6C-4108-9F8E-24047649FD46}">
  <a:tblStyle styleId="{B7082B5D-3F6C-4108-9F8E-24047649FD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Mon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31791" y="0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0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2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3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5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7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8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9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576152" y="2564904"/>
            <a:ext cx="7991696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endParaRPr sz="36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0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TensorFlow и PyTorch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782323" y="2267101"/>
            <a:ext cx="7527727" cy="395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import tensorflow as tf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a = tf.constant(2.0, dtype=tf.float64)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b = tf.constant(2.0, dtype=tf.float64)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c = tf.add(a,b)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import torch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a = torch.tensor(2.0, dtype=torch.float64)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b = torch.tensor(2.0, dtype=torch.float64)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c = torch.add(</a:t>
            </a:r>
            <a:r>
              <a:rPr lang="en-US" sz="1800">
                <a:latin typeface="PT Mono"/>
                <a:ea typeface="PT Mono"/>
                <a:cs typeface="PT Mono"/>
                <a:sym typeface="PT Mono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, </a:t>
            </a:r>
            <a:r>
              <a:rPr lang="en-US" sz="1800">
                <a:latin typeface="PT Mono"/>
                <a:ea typeface="PT Mono"/>
                <a:cs typeface="PT Mono"/>
                <a:sym typeface="PT Mono"/>
              </a:rPr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)</a:t>
            </a:r>
            <a:endParaRPr/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TensorFlow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TensorFlow – открытая программная библиотека для машинного обучения, разработанная компанией Google для решения задач построения и тренировки нейронной сети с целью автоматического нахождения и классификации образов, достигая качества человеческого восприятия. Применяется как для исследований, так и для разработки собственных продуктов Google. Основной API для работы с библиотекой реализован для Python, также существуют реализации для R, C Sharp, C++, Haskell, Java, Go и Swift.</a:t>
            </a:r>
            <a:endParaRPr/>
          </a:p>
        </p:txBody>
      </p:sp>
      <p:pic>
        <p:nvPicPr>
          <p:cNvPr descr="Скриншот программы TensorFlow"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152" y="4869160"/>
            <a:ext cx="26098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3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TensorFlow 1.x vs TensorFlow 2.0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09;p3"/>
          <p:cNvGraphicFramePr/>
          <p:nvPr/>
        </p:nvGraphicFramePr>
        <p:xfrm>
          <a:off x="1071352" y="18356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{B7082B5D-3F6C-4108-9F8E-24047649FD46}</a:tableStyleId>
              </a:tblPr>
              <a:tblGrid>
                <a:gridCol w="3500650"/>
                <a:gridCol w="3500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TensorFlow 1.x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TensorFlow 2.0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Поддержка только статического графа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Поддержка статического и динамического графа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build-then-run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eager execution (динамический граф) и lazy execution (статический граф)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Низкоуровневое API, хотя доступно и высокоуровневое API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Тесно интегрирован с высокоуровневым Keras API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Использование tf.Session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Сессии не требуются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Использование tf.placeholder (требуются для переменных)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Нет необходимости в использовании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Keras была автономной библиотекой, использующей TF1.x как backend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Тесная интеграция с Keras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Нет model subclassing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Появление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model subclassing, как в PyTorch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ctrTitle"/>
          </p:nvPr>
        </p:nvSpPr>
        <p:spPr>
          <a:xfrm>
            <a:off x="576152" y="2564904"/>
            <a:ext cx="7991696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endParaRPr sz="36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5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Keras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Keras – открытая библиотека, написанная на языке Python и обеспечивающая взаимодействие с искусственными нейронными сетями. Она представляет собой надстройку над фреймворком TensorFlow. До версии 2.3 поддерживались разные версии нейросетевых библиотек, такие как TensorFlow, Microsoft Cognitive Toolkit, Deeplearning4j, и Theano. Нацелена на оперативную работу с сетями глубинного обучения, при этом спроектирована так, чтобы быть компактной, модульной и расширяемой.</a:t>
            </a:r>
            <a:endParaRPr/>
          </a:p>
        </p:txBody>
      </p:sp>
      <p:pic>
        <p:nvPicPr>
          <p:cNvPr descr="Логотип программы Keras"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6296" y="5233243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ctrTitle"/>
          </p:nvPr>
        </p:nvSpPr>
        <p:spPr>
          <a:xfrm>
            <a:off x="576152" y="2564904"/>
            <a:ext cx="7991696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 sz="36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7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PyTorch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PyTorch – фреймворк машинного обучения для языка Python с открытым исходным кодом, созданный на базе Torch. Используется для решения различных задач: компьютерное зрение, обработка естественного языка. Разрабатывается преимущественно группой искусственного интеллекта Facebook.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Логотип программы PyTorch"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5476081"/>
            <a:ext cx="20955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8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Сравнение TensorFlow и PyTorch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8"/>
          <p:cNvGraphicFramePr/>
          <p:nvPr/>
        </p:nvGraphicFramePr>
        <p:xfrm>
          <a:off x="215518" y="1772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{B7082B5D-3F6C-4108-9F8E-24047649FD46}</a:tableStyleId>
              </a:tblPr>
              <a:tblGrid>
                <a:gridCol w="2868325"/>
                <a:gridCol w="2868325"/>
                <a:gridCol w="2868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TensorFlow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PyTorch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Тип вычислительного графа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Изначально статический (позже введен динамический граф – eager mode)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Изначально динамический (позже добавлена возможность конвертации модели в статический граф)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Визуализация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TensorBoard 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Стандартные средства визуализации Python (</a:t>
                      </a:r>
                      <a:r>
                        <a:rPr b="0" i="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Matplotlib, Seaborn</a:t>
                      </a: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), добавлена возможность использования TensorBoard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Использование в исследовательских целей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Требователен к исследователю (хорошее знание документации навыки работы с кодом)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Более прост в модификации и расширении функциональности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Использование в бизнес-задачах (развертывание)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TensorFlow-Serve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PyTorch-Serve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Развертывание на мобильных устройствах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Tensorflow Lite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PyTorch Mobile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Популярность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Большая, сообщество больше ориентировано на production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Большая, сообщество больше ориентировано на исследования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9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TensorFlow (Keras) и PyTorch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82323" y="1962301"/>
            <a:ext cx="75276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model.compile(loss= 'binary_crossentropy',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latin typeface="PT Mono"/>
                <a:ea typeface="PT Mono"/>
                <a:cs typeface="PT Mono"/>
                <a:sym typeface="PT Mono"/>
              </a:rPr>
              <a:t>           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optimizer='Adam’,</a:t>
            </a:r>
            <a:r>
              <a:rPr lang="en-US" sz="1800"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metrics=['accuracy'])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model.fit(x=X, y, batch_size=64, epochs=num_epochs,</a:t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         verbose=2, validation_split=0.2)</a:t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criterion = nn.BCEloss()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optimizer = optim.Adam(model.parameters(), lr=0.001)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for epoch in range(num_epochs):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	iterator = iter(dataloader)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	for batch in iterator:</a:t>
            </a:r>
            <a:endParaRPr/>
          </a:p>
          <a:p>
            <a:pPr indent="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optimizer.zero_grad()</a:t>
            </a:r>
            <a:endParaRPr/>
          </a:p>
          <a:p>
            <a:pPr indent="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out = model(batch['x’])</a:t>
            </a:r>
            <a:endParaRPr/>
          </a:p>
          <a:p>
            <a:pPr indent="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loss = criterion(out, batch['y’])</a:t>
            </a:r>
            <a:endParaRPr/>
          </a:p>
          <a:p>
            <a:pPr indent="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loss.backward()</a:t>
            </a:r>
            <a:endParaRPr/>
          </a:p>
          <a:p>
            <a:pPr indent="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optimizer.step()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morodov 2014.12.01_templat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2014-11-25T16:02:16Z</dcterms:created>
  <dc:creator>Андрей</dc:creator>
</cp:coreProperties>
</file>