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FB17B-8807-41A3-AA40-379846C3B9A8}" v="98" dt="2024-10-07T08:25:56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x Hx" userId="01f1afbf037ddc59" providerId="LiveId" clId="{216FB17B-8807-41A3-AA40-379846C3B9A8}"/>
    <pc:docChg chg="undo custSel addSld delSld modSld">
      <pc:chgData name="Fx Hx" userId="01f1afbf037ddc59" providerId="LiveId" clId="{216FB17B-8807-41A3-AA40-379846C3B9A8}" dt="2024-10-07T08:26:02.436" v="182" actId="47"/>
      <pc:docMkLst>
        <pc:docMk/>
      </pc:docMkLst>
      <pc:sldChg chg="addSp delSp modSp new mod setBg addAnim modAnim">
        <pc:chgData name="Fx Hx" userId="01f1afbf037ddc59" providerId="LiveId" clId="{216FB17B-8807-41A3-AA40-379846C3B9A8}" dt="2024-10-07T08:25:56.609" v="181" actId="113"/>
        <pc:sldMkLst>
          <pc:docMk/>
          <pc:sldMk cId="4130600304" sldId="256"/>
        </pc:sldMkLst>
        <pc:spChg chg="mod">
          <ac:chgData name="Fx Hx" userId="01f1afbf037ddc59" providerId="LiveId" clId="{216FB17B-8807-41A3-AA40-379846C3B9A8}" dt="2024-10-07T08:25:36.357" v="167" actId="14100"/>
          <ac:spMkLst>
            <pc:docMk/>
            <pc:sldMk cId="4130600304" sldId="256"/>
            <ac:spMk id="2" creationId="{B84FAADC-DC1A-76A3-44F8-03A8BC3282B1}"/>
          </ac:spMkLst>
        </pc:spChg>
        <pc:spChg chg="mod">
          <ac:chgData name="Fx Hx" userId="01f1afbf037ddc59" providerId="LiveId" clId="{216FB17B-8807-41A3-AA40-379846C3B9A8}" dt="2024-10-07T08:25:56.609" v="181" actId="113"/>
          <ac:spMkLst>
            <pc:docMk/>
            <pc:sldMk cId="4130600304" sldId="256"/>
            <ac:spMk id="3" creationId="{28F1BC33-FF29-AD09-B04B-3B67697EC941}"/>
          </ac:spMkLst>
        </pc:spChg>
        <pc:grpChg chg="add del">
          <ac:chgData name="Fx Hx" userId="01f1afbf037ddc59" providerId="LiveId" clId="{216FB17B-8807-41A3-AA40-379846C3B9A8}" dt="2024-10-07T08:16:52.144" v="60" actId="26606"/>
          <ac:grpSpMkLst>
            <pc:docMk/>
            <pc:sldMk cId="4130600304" sldId="256"/>
            <ac:grpSpMk id="10" creationId="{710FEF04-9FA2-4DD8-EC29-60D92C72296A}"/>
          </ac:grpSpMkLst>
        </pc:grpChg>
        <pc:grpChg chg="add">
          <ac:chgData name="Fx Hx" userId="01f1afbf037ddc59" providerId="LiveId" clId="{216FB17B-8807-41A3-AA40-379846C3B9A8}" dt="2024-10-07T08:16:52.144" v="60" actId="26606"/>
          <ac:grpSpMkLst>
            <pc:docMk/>
            <pc:sldMk cId="4130600304" sldId="256"/>
            <ac:grpSpMk id="19" creationId="{710FEF04-9FA2-4DD8-EC29-60D92C72296A}"/>
          </ac:grpSpMkLst>
        </pc:grpChg>
        <pc:picChg chg="add del mod">
          <ac:chgData name="Fx Hx" userId="01f1afbf037ddc59" providerId="LiveId" clId="{216FB17B-8807-41A3-AA40-379846C3B9A8}" dt="2024-10-07T08:14:11.388" v="36" actId="478"/>
          <ac:picMkLst>
            <pc:docMk/>
            <pc:sldMk cId="4130600304" sldId="256"/>
            <ac:picMk id="5" creationId="{CD912D1D-52C8-A8B6-6089-15291CA4F5EF}"/>
          </ac:picMkLst>
        </pc:picChg>
        <pc:picChg chg="add mod">
          <ac:chgData name="Fx Hx" userId="01f1afbf037ddc59" providerId="LiveId" clId="{216FB17B-8807-41A3-AA40-379846C3B9A8}" dt="2024-10-07T08:16:54.384" v="64" actId="962"/>
          <ac:picMkLst>
            <pc:docMk/>
            <pc:sldMk cId="4130600304" sldId="256"/>
            <ac:picMk id="7" creationId="{5DF878FF-1452-599B-8BF3-E1A593430F31}"/>
          </ac:picMkLst>
        </pc:picChg>
      </pc:sldChg>
      <pc:sldChg chg="modSp new del mod">
        <pc:chgData name="Fx Hx" userId="01f1afbf037ddc59" providerId="LiveId" clId="{216FB17B-8807-41A3-AA40-379846C3B9A8}" dt="2024-10-07T08:26:02.436" v="182" actId="47"/>
        <pc:sldMkLst>
          <pc:docMk/>
          <pc:sldMk cId="3730789426" sldId="257"/>
        </pc:sldMkLst>
        <pc:spChg chg="mod">
          <ac:chgData name="Fx Hx" userId="01f1afbf037ddc59" providerId="LiveId" clId="{216FB17B-8807-41A3-AA40-379846C3B9A8}" dt="2024-10-07T08:23:40.652" v="109" actId="27636"/>
          <ac:spMkLst>
            <pc:docMk/>
            <pc:sldMk cId="3730789426" sldId="257"/>
            <ac:spMk id="3" creationId="{E9EA4C96-A15E-2827-445E-093303C6FD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0CE7-3291-B195-B61C-FE7DF01F7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8640D-AE95-0A98-AF87-5E3F673C0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6C19-4FCF-60C8-DF54-67A587FF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4C-C44E-4C48-85E4-9F8862244291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B5CA-D754-1503-78E7-ACDC5AB7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569F-2225-57F8-24F2-2B78DF32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E6C3-1DDD-4C1D-AC6D-E6CA064EFC2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949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097C-4201-69A3-4E5A-C63BBA81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08216-F1A2-CD42-F7D7-D62FBF1E5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98685-41A3-73E6-FE9D-A59F0D36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4C-C44E-4C48-85E4-9F8862244291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AFB84-7DB0-E742-CEE8-B347C3ED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96021-AA18-257D-D3C9-753EEE7C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E6C3-1DDD-4C1D-AC6D-E6CA064EFC2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7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9DC5C-C01C-B38D-D6E9-0DE2E5B2A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3A298-F73C-8AC8-4162-906FC8980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6C91-654C-983D-376C-23A3900F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4C-C44E-4C48-85E4-9F8862244291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24D43-9530-F4DE-840D-FC8485E1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66706-D229-21B0-EB85-581D9ABD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E6C3-1DDD-4C1D-AC6D-E6CA064EFC2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654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3998-37B4-1D9C-E371-7F91F72F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36B57-C057-03D6-43FF-5D9E87CB3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2AECE-A271-A43B-3E11-F23C1D39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4C-C44E-4C48-85E4-9F8862244291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BFA7-C9A1-B093-CB17-E35C3BF5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A0635-C299-6944-9525-6CF25765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E6C3-1DDD-4C1D-AC6D-E6CA064EFC2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730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8E9A-6607-95C1-4581-882E04A2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4DEAC-47C8-D013-BE60-90B3F3A8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55B7-8C4C-6FAD-3831-CBA013C3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4C-C44E-4C48-85E4-9F8862244291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91E7E-03BB-A56B-7A33-2E5C0019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EE17B-4E5E-07AC-75F7-0ED8106D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E6C3-1DDD-4C1D-AC6D-E6CA064EFC2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77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4360-FD28-3ED8-8B34-555E9B5E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B883-194D-F7C1-9670-836614962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754AF-9518-D911-7E64-C979863EC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4069F-F1D4-AE99-75C8-881B2DFB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4C-C44E-4C48-85E4-9F8862244291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E36C6-218C-9AB2-D9F0-16E9AD89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73F19-2580-FF17-6947-32594A38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E6C3-1DDD-4C1D-AC6D-E6CA064EFC2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284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792E-98D3-7966-6582-1BAF66F1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294DE-C605-5BF0-28BB-5947A3284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A600-3E73-782D-AFAA-513A0CF88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78C15-D133-D048-28E7-542FBF62F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88E8B-A79F-A099-D4F7-A1B1F3BB6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362A7-3E8B-C88B-4C25-D5FEE7D3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4C-C44E-4C48-85E4-9F8862244291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49CA4-104C-F89C-E54F-A90D14C2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4EDB5-0D70-FBC9-BB2D-CAEB5803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E6C3-1DDD-4C1D-AC6D-E6CA064EFC2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044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EAFA-442C-97BE-EDDD-7875B860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3BA4C-0BEB-C9B9-0F76-4DB09F6B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4C-C44E-4C48-85E4-9F8862244291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6C226-E756-E2D6-962A-D2B7B42C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590C9-7ACE-8625-CF71-8FA3C777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E6C3-1DDD-4C1D-AC6D-E6CA064EFC2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51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3E057-087F-22D4-14AE-E35E6566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4C-C44E-4C48-85E4-9F8862244291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59FDB-BBFE-F9FA-3D90-97B41AB4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D08B7-9D53-ADED-81E0-0B2611C7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E6C3-1DDD-4C1D-AC6D-E6CA064EFC2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596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5EE0-DBC0-BABD-8A56-F215C50A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DF64-34F9-9701-AF44-88B53CB3C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99B01-3C2C-211A-9B2A-E68CB246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B2622-6955-6ECF-0D9D-02C0F28D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4C-C44E-4C48-85E4-9F8862244291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45480-484C-5943-E240-A767DC2D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57AF7-39AC-FEC3-7FC3-F0A1494C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E6C3-1DDD-4C1D-AC6D-E6CA064EFC2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888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4538-52D9-8126-4B49-B24D9631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07FDB-9424-5FE2-F6A7-6105723E4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83358-090F-4016-7C44-55B38842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C8076-0D11-2269-90ED-4D15EF8A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4C-C44E-4C48-85E4-9F8862244291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F068C-3265-0786-86B9-C4A24973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1A8C6-0A82-6982-D184-09DA8BFA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E6C3-1DDD-4C1D-AC6D-E6CA064EFC2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527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F6F59-ECE1-B25C-F8F2-C095FD71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48C89-9C2C-925F-7F5C-E17BA75C0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3CB78-FD55-8055-1437-4741C4546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FCD4C-C44E-4C48-85E4-9F8862244291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798C2-1DE0-2365-1EC9-A68DE96BC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538C-3C66-B320-AD69-AE6B96C7B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63E6C3-1DDD-4C1D-AC6D-E6CA064EFC2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606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10FEF04-9FA2-4DD8-EC29-60D92C72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844" y="-4329"/>
            <a:ext cx="7020159" cy="6869586"/>
            <a:chOff x="5171844" y="-11586"/>
            <a:chExt cx="7020159" cy="68695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4A5D8B-34EC-D352-BE87-4809E4CE4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411AD96-CCBD-9812-0D19-0E7C7A79E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F89D92-20DD-C8E9-DF7A-988B09642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F78F10-63E0-611E-AC78-66E24EA30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4FAADC-DC1A-76A3-44F8-03A8BC328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028" y="2412332"/>
            <a:ext cx="4987793" cy="125897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Nick </a:t>
            </a:r>
            <a:r>
              <a:rPr lang="en-US" sz="4000" dirty="0" err="1">
                <a:solidFill>
                  <a:srgbClr val="FFFFFF"/>
                </a:solidFill>
              </a:rPr>
              <a:t>Achtman</a:t>
            </a:r>
            <a:endParaRPr lang="en-NL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1BC33-FF29-AD09-B04B-3B67697EC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028" y="3930447"/>
            <a:ext cx="5675109" cy="2356053"/>
          </a:xfrm>
        </p:spPr>
        <p:txBody>
          <a:bodyPr>
            <a:normAutofit lnSpcReduction="10000"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Mbo</a:t>
            </a:r>
            <a:r>
              <a:rPr lang="en-US" sz="2000" dirty="0">
                <a:solidFill>
                  <a:srgbClr val="FFFFFF"/>
                </a:solidFill>
              </a:rPr>
              <a:t> student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Leeftijd</a:t>
            </a:r>
            <a:r>
              <a:rPr lang="en-US" sz="2000" dirty="0">
                <a:solidFill>
                  <a:srgbClr val="FFFFFF"/>
                </a:solidFill>
              </a:rPr>
              <a:t>: 19 </a:t>
            </a:r>
            <a:r>
              <a:rPr lang="en-US" sz="2000" dirty="0" err="1">
                <a:solidFill>
                  <a:srgbClr val="FFFFFF"/>
                </a:solidFill>
              </a:rPr>
              <a:t>jaar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Man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educatie</a:t>
            </a:r>
            <a:r>
              <a:rPr lang="en-US" sz="2000" dirty="0">
                <a:solidFill>
                  <a:schemeClr val="bg1"/>
                </a:solidFill>
              </a:rPr>
              <a:t>: MBO Level 4 – ICT</a:t>
            </a:r>
          </a:p>
          <a:p>
            <a:r>
              <a:rPr lang="en-US" sz="2000" dirty="0">
                <a:solidFill>
                  <a:schemeClr val="bg1"/>
                </a:solidFill>
              </a:rPr>
              <a:t>Laptop: Uses a school-issued Chromebook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Woont</a:t>
            </a:r>
            <a:r>
              <a:rPr lang="en-US" sz="2000" dirty="0">
                <a:solidFill>
                  <a:srgbClr val="FFFFFF"/>
                </a:solidFill>
              </a:rPr>
              <a:t> in Amsterdam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NL" sz="2000" dirty="0">
              <a:solidFill>
                <a:srgbClr val="FFFFFF"/>
              </a:solidFill>
            </a:endParaRPr>
          </a:p>
        </p:txBody>
      </p:sp>
      <p:pic>
        <p:nvPicPr>
          <p:cNvPr id="7" name="Picture 6" descr="A blurry image of a person&#10;&#10;Description automatically generated">
            <a:extLst>
              <a:ext uri="{FF2B5EF4-FFF2-40B4-BE49-F238E27FC236}">
                <a16:creationId xmlns:a16="http://schemas.microsoft.com/office/drawing/2014/main" id="{5DF878FF-1452-599B-8BF3-E1A59343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00" r="-1" b="20986"/>
          <a:stretch/>
        </p:blipFill>
        <p:spPr>
          <a:xfrm>
            <a:off x="20" y="-7622"/>
            <a:ext cx="5171828" cy="68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0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Nick Achtman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Fx Hx</dc:creator>
  <cp:lastModifiedBy>Fx Hx</cp:lastModifiedBy>
  <cp:revision>1</cp:revision>
  <dcterms:created xsi:type="dcterms:W3CDTF">2024-10-07T08:12:31Z</dcterms:created>
  <dcterms:modified xsi:type="dcterms:W3CDTF">2024-10-07T08:26:09Z</dcterms:modified>
</cp:coreProperties>
</file>