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316" autoAdjust="0"/>
  </p:normalViewPr>
  <p:slideViewPr>
    <p:cSldViewPr>
      <p:cViewPr varScale="1">
        <p:scale>
          <a:sx n="119" d="100"/>
          <a:sy n="119" d="100"/>
        </p:scale>
        <p:origin x="216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2020/5/17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2020/5/17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基线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任意多边形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任意多边形(F)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7200">
                <a:latin typeface="+mj-lt"/>
                <a:ea typeface="微软雅黑" panose="020B0503020204020204" pitchFamily="34" charset="-122"/>
              </a:defRPr>
            </a:lvl1pPr>
          </a:lstStyle>
          <a:p>
            <a:pPr rtl="0"/>
            <a:r>
              <a:rPr lang="en-US" altLang="zh-CN"/>
              <a:t>TITLE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altLang="zh-CN"/>
              <a:t>SUBTITLE</a:t>
            </a:r>
            <a:endParaRPr lang="zh-CN" altLang="en-US" dirty="0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2020/5/17</a:t>
            </a:fld>
            <a:endParaRPr lang="zh-CN" altLang="en-US" dirty="0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24" name="幻灯片编号占位符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altLang="zh-CN"/>
              <a:t>TITLE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/>
            </a:lvl1pPr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n-US" altLang="zh-CN"/>
              <a:t>TEXT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2020/5/17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接连接符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接连接符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n-US" altLang="zh-CN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altLang="zh-CN"/>
              <a:t>TEXT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2020/5/17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altLang="zh-CN"/>
              <a:t>TITLE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n-US" altLang="zh-CN"/>
              <a:t>TEXT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n-US" altLang="zh-CN"/>
              <a:t>TEXT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2020/5/17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n-US" altLang="zh-CN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36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n-US" altLang="zh-CN"/>
              <a:t>SUBTITLE 1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n-US" altLang="zh-CN"/>
              <a:t>TEXT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36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n-US" altLang="zh-CN"/>
              <a:t>SUBTITLE 2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n-US" altLang="zh-CN"/>
              <a:t>TEXT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2020/5/17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altLang="zh-CN"/>
              <a:t>TITLE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2020/5/17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2020/5/17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侧行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任意多边形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(F)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n-US" altLang="zh-CN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n-US" altLang="zh-CN"/>
              <a:t>TEXT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2020/5/17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F768D-1775-47F4-85F9-92514E385F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33899F-319C-4A58-ACCB-C31642496A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0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技术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ut">
      <a:majorFont>
        <a:latin typeface="Franklin Gothic Book"/>
        <a:ea typeface="华文楷体"/>
        <a:cs typeface=""/>
      </a:majorFont>
      <a:minorFont>
        <a:latin typeface="Franklin Gothic Book"/>
        <a:ea typeface="华文楷体"/>
        <a:cs typeface="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0_TF02787990" id="{B92BC9B5-738B-4CC2-8CA1-E55E4DE48376}" vid="{E13EDB6E-3155-482C-B196-DB94B90BA714}"/>
    </a:ext>
  </a:extLst>
</a:theme>
</file>

<file path=ppt/theme/theme2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三条电路线演示文稿（宽屏）</Template>
  <TotalTime>3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微软雅黑</vt:lpstr>
      <vt:lpstr>Arial</vt:lpstr>
      <vt:lpstr>Franklin Gothic Book</vt:lpstr>
      <vt:lpstr>技术 16x9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施 展</dc:creator>
  <cp:lastModifiedBy>施 展</cp:lastModifiedBy>
  <cp:revision>1</cp:revision>
  <dcterms:created xsi:type="dcterms:W3CDTF">2020-05-17T08:56:16Z</dcterms:created>
  <dcterms:modified xsi:type="dcterms:W3CDTF">2020-05-17T09:00:14Z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