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2C75A3-22FB-486F-A51F-A1F914DF7550}">
          <p14:sldIdLst>
            <p14:sldId id="256"/>
            <p14:sldId id="257"/>
            <p14:sldId id="258"/>
          </p14:sldIdLst>
        </p14:section>
        <p14:section name="x64" id="{C9D4B7B4-B519-4B75-9D8F-D21C842E7A7F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316" autoAdjust="0"/>
  </p:normalViewPr>
  <p:slideViewPr>
    <p:cSldViewPr>
      <p:cViewPr varScale="1">
        <p:scale>
          <a:sx n="119" d="100"/>
          <a:sy n="119" d="100"/>
        </p:scale>
        <p:origin x="21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445E0-5A51-4BAD-B601-72F11135176F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282A22-F54D-4B76-8E81-1A9AED980850}">
      <dgm:prSet phldrT="[文本]"/>
      <dgm:spPr/>
      <dgm:t>
        <a:bodyPr/>
        <a:lstStyle/>
        <a:p>
          <a:r>
            <a:rPr lang="en-US"/>
            <a:t>1971 – INTEL 4004</a:t>
          </a:r>
          <a:endParaRPr lang="en-US" dirty="0"/>
        </a:p>
      </dgm:t>
    </dgm:pt>
    <dgm:pt modelId="{A176B1FA-BE49-413A-BDCE-585356E39F65}" type="parTrans" cxnId="{64E3CFE5-3540-4860-AF77-56E5EDD280A6}">
      <dgm:prSet/>
      <dgm:spPr/>
      <dgm:t>
        <a:bodyPr/>
        <a:lstStyle/>
        <a:p>
          <a:endParaRPr lang="en-US"/>
        </a:p>
      </dgm:t>
    </dgm:pt>
    <dgm:pt modelId="{320CAE06-356D-4570-AF41-0FEA0377189C}" type="sibTrans" cxnId="{64E3CFE5-3540-4860-AF77-56E5EDD280A6}">
      <dgm:prSet/>
      <dgm:spPr/>
      <dgm:t>
        <a:bodyPr/>
        <a:lstStyle/>
        <a:p>
          <a:endParaRPr lang="en-US"/>
        </a:p>
      </dgm:t>
    </dgm:pt>
    <dgm:pt modelId="{ECAC7B9A-CF93-420C-89BE-D0D32951D267}">
      <dgm:prSet phldrT="[文本]"/>
      <dgm:spPr/>
      <dgm:t>
        <a:bodyPr/>
        <a:lstStyle/>
        <a:p>
          <a:r>
            <a:rPr lang="en-US" dirty="0"/>
            <a:t>Intel released the 4004 micro-processor</a:t>
          </a:r>
        </a:p>
      </dgm:t>
    </dgm:pt>
    <dgm:pt modelId="{191834EA-8527-4918-912B-01EE71C1FC79}" type="parTrans" cxnId="{C6A784DD-E457-43A9-905E-3E541B0F8C0B}">
      <dgm:prSet/>
      <dgm:spPr/>
      <dgm:t>
        <a:bodyPr/>
        <a:lstStyle/>
        <a:p>
          <a:endParaRPr lang="en-US"/>
        </a:p>
      </dgm:t>
    </dgm:pt>
    <dgm:pt modelId="{36B7F9FB-6087-4409-B097-385A3E18E900}" type="sibTrans" cxnId="{C6A784DD-E457-43A9-905E-3E541B0F8C0B}">
      <dgm:prSet/>
      <dgm:spPr/>
      <dgm:t>
        <a:bodyPr/>
        <a:lstStyle/>
        <a:p>
          <a:endParaRPr lang="en-US"/>
        </a:p>
      </dgm:t>
    </dgm:pt>
    <dgm:pt modelId="{FDBEEF20-252A-43A2-9FBC-85C672BC7AB7}">
      <dgm:prSet phldrT="[文本]"/>
      <dgm:spPr/>
      <dgm:t>
        <a:bodyPr/>
        <a:lstStyle/>
        <a:p>
          <a:r>
            <a:rPr lang="en-US" dirty="0"/>
            <a:t>First x86 CPU</a:t>
          </a:r>
        </a:p>
      </dgm:t>
    </dgm:pt>
    <dgm:pt modelId="{B578F778-EC1A-4A4B-AE92-407FE04BCC20}" type="parTrans" cxnId="{AD89CB21-0B6D-4B7D-B1AE-DD1019F8CE88}">
      <dgm:prSet/>
      <dgm:spPr/>
      <dgm:t>
        <a:bodyPr/>
        <a:lstStyle/>
        <a:p>
          <a:endParaRPr lang="en-US"/>
        </a:p>
      </dgm:t>
    </dgm:pt>
    <dgm:pt modelId="{B815828A-67BC-4FAB-B177-EF674866B752}" type="sibTrans" cxnId="{AD89CB21-0B6D-4B7D-B1AE-DD1019F8CE88}">
      <dgm:prSet/>
      <dgm:spPr/>
      <dgm:t>
        <a:bodyPr/>
        <a:lstStyle/>
        <a:p>
          <a:endParaRPr lang="en-US"/>
        </a:p>
      </dgm:t>
    </dgm:pt>
    <dgm:pt modelId="{0A7BEF9D-C450-46F3-8C39-9E154B3A2E66}">
      <dgm:prSet phldrT="[文本]"/>
      <dgm:spPr/>
      <dgm:t>
        <a:bodyPr/>
        <a:lstStyle/>
        <a:p>
          <a:r>
            <a:rPr lang="en-US" dirty="0"/>
            <a:t>INTEL 80386</a:t>
          </a:r>
        </a:p>
      </dgm:t>
    </dgm:pt>
    <dgm:pt modelId="{10221DD3-3B39-42D4-89CE-84849247FD9C}" type="parTrans" cxnId="{1D313D55-F6B9-47ED-96E7-E47F7248E510}">
      <dgm:prSet/>
      <dgm:spPr/>
      <dgm:t>
        <a:bodyPr/>
        <a:lstStyle/>
        <a:p>
          <a:endParaRPr lang="en-US"/>
        </a:p>
      </dgm:t>
    </dgm:pt>
    <dgm:pt modelId="{0A5A2C97-B86E-414A-8B70-B259F4ACFC1F}" type="sibTrans" cxnId="{1D313D55-F6B9-47ED-96E7-E47F7248E510}">
      <dgm:prSet/>
      <dgm:spPr/>
      <dgm:t>
        <a:bodyPr/>
        <a:lstStyle/>
        <a:p>
          <a:endParaRPr lang="en-US"/>
        </a:p>
      </dgm:t>
    </dgm:pt>
    <dgm:pt modelId="{B9BB8FDD-FF76-403B-A353-54C59C45C92E}">
      <dgm:prSet phldrT="[文本]"/>
      <dgm:spPr/>
      <dgm:t>
        <a:bodyPr/>
        <a:lstStyle/>
        <a:p>
          <a:r>
            <a:rPr lang="en-US"/>
            <a:t>1978 – INTEL </a:t>
          </a:r>
          <a:r>
            <a:rPr lang="en-US" dirty="0"/>
            <a:t>8086</a:t>
          </a:r>
        </a:p>
      </dgm:t>
    </dgm:pt>
    <dgm:pt modelId="{20AF918E-E783-4844-A498-3516809220D8}" type="sibTrans" cxnId="{4EEF6183-938C-4239-9CB8-03E44EB20999}">
      <dgm:prSet/>
      <dgm:spPr/>
      <dgm:t>
        <a:bodyPr/>
        <a:lstStyle/>
        <a:p>
          <a:endParaRPr lang="en-US"/>
        </a:p>
      </dgm:t>
    </dgm:pt>
    <dgm:pt modelId="{490CE179-B0A4-49AF-ACFF-8B9108EA0F81}" type="parTrans" cxnId="{4EEF6183-938C-4239-9CB8-03E44EB20999}">
      <dgm:prSet/>
      <dgm:spPr/>
      <dgm:t>
        <a:bodyPr/>
        <a:lstStyle/>
        <a:p>
          <a:endParaRPr lang="en-US"/>
        </a:p>
      </dgm:t>
    </dgm:pt>
    <dgm:pt modelId="{3E1C0FC1-DF5C-45A5-8F5C-2B133E705897}">
      <dgm:prSet phldrT="[文本]"/>
      <dgm:spPr/>
      <dgm:t>
        <a:bodyPr/>
        <a:lstStyle/>
        <a:p>
          <a:r>
            <a:rPr lang="en-US" dirty="0"/>
            <a:t>First of its kind!</a:t>
          </a:r>
        </a:p>
      </dgm:t>
    </dgm:pt>
    <dgm:pt modelId="{703624D7-0CDD-4AD7-AAEA-E4FD9A3FEECA}" type="parTrans" cxnId="{BDC010A3-88E4-488B-9423-A046774E4F95}">
      <dgm:prSet/>
      <dgm:spPr/>
      <dgm:t>
        <a:bodyPr/>
        <a:lstStyle/>
        <a:p>
          <a:endParaRPr lang="en-US"/>
        </a:p>
      </dgm:t>
    </dgm:pt>
    <dgm:pt modelId="{26E21821-DEBB-495A-BB7F-62DD80E7DEA5}" type="sibTrans" cxnId="{BDC010A3-88E4-488B-9423-A046774E4F95}">
      <dgm:prSet/>
      <dgm:spPr/>
      <dgm:t>
        <a:bodyPr/>
        <a:lstStyle/>
        <a:p>
          <a:endParaRPr lang="en-US"/>
        </a:p>
      </dgm:t>
    </dgm:pt>
    <dgm:pt modelId="{DA6D307B-5E39-40BC-BCEF-B99BB80C762B}">
      <dgm:prSet phldrT="[文本]"/>
      <dgm:spPr/>
      <dgm:t>
        <a:bodyPr/>
        <a:lstStyle/>
        <a:p>
          <a:r>
            <a:rPr lang="en-US" dirty="0"/>
            <a:t>The basic framework for computers today</a:t>
          </a:r>
        </a:p>
      </dgm:t>
    </dgm:pt>
    <dgm:pt modelId="{E3624FAE-7E2A-4F26-8940-5A77F84E717F}" type="parTrans" cxnId="{FC1B5D80-C807-474A-A9F6-15DE93FE9AB2}">
      <dgm:prSet/>
      <dgm:spPr/>
      <dgm:t>
        <a:bodyPr/>
        <a:lstStyle/>
        <a:p>
          <a:endParaRPr lang="en-US"/>
        </a:p>
      </dgm:t>
    </dgm:pt>
    <dgm:pt modelId="{A942D448-F4A5-4645-AAA7-002CF1C33648}" type="sibTrans" cxnId="{FC1B5D80-C807-474A-A9F6-15DE93FE9AB2}">
      <dgm:prSet/>
      <dgm:spPr/>
      <dgm:t>
        <a:bodyPr/>
        <a:lstStyle/>
        <a:p>
          <a:endParaRPr lang="en-US"/>
        </a:p>
      </dgm:t>
    </dgm:pt>
    <dgm:pt modelId="{86765082-9661-4B5D-AB0D-AEF15E36F333}">
      <dgm:prSet phldrT="[文本]"/>
      <dgm:spPr/>
      <dgm:t>
        <a:bodyPr/>
        <a:lstStyle/>
        <a:p>
          <a:r>
            <a:rPr lang="en-US" dirty="0"/>
            <a:t>Enhanced architecture</a:t>
          </a:r>
        </a:p>
      </dgm:t>
    </dgm:pt>
    <dgm:pt modelId="{4303F67F-9690-4F87-9B91-C8C6B9BD4DFF}" type="parTrans" cxnId="{4FCE8439-CC80-48C0-A773-4C570512E8F7}">
      <dgm:prSet/>
      <dgm:spPr/>
      <dgm:t>
        <a:bodyPr/>
        <a:lstStyle/>
        <a:p>
          <a:endParaRPr lang="en-US"/>
        </a:p>
      </dgm:t>
    </dgm:pt>
    <dgm:pt modelId="{28C44353-0312-4FFB-9CAC-CE15F8AC4185}" type="sibTrans" cxnId="{4FCE8439-CC80-48C0-A773-4C570512E8F7}">
      <dgm:prSet/>
      <dgm:spPr/>
      <dgm:t>
        <a:bodyPr/>
        <a:lstStyle/>
        <a:p>
          <a:endParaRPr lang="en-US"/>
        </a:p>
      </dgm:t>
    </dgm:pt>
    <dgm:pt modelId="{633EC44C-5E0D-412C-ACFA-33C9CB3E21D3}">
      <dgm:prSet phldrT="[文本]"/>
      <dgm:spPr/>
      <dgm:t>
        <a:bodyPr/>
        <a:lstStyle/>
        <a:p>
          <a:r>
            <a:rPr lang="en-US" dirty="0"/>
            <a:t>i386/IA-32/x86</a:t>
          </a:r>
        </a:p>
        <a:p>
          <a:r>
            <a:rPr lang="en-US"/>
            <a:t>Lots of </a:t>
          </a:r>
          <a:r>
            <a:rPr lang="en-US" dirty="0"/>
            <a:t>software built on that</a:t>
          </a:r>
        </a:p>
      </dgm:t>
    </dgm:pt>
    <dgm:pt modelId="{2CA1308A-BFAE-412E-AE00-4744FDBF175C}" type="parTrans" cxnId="{B2EEAA8B-B08E-47CC-B88A-74028E69A3DD}">
      <dgm:prSet/>
      <dgm:spPr/>
      <dgm:t>
        <a:bodyPr/>
        <a:lstStyle/>
        <a:p>
          <a:endParaRPr lang="en-US"/>
        </a:p>
      </dgm:t>
    </dgm:pt>
    <dgm:pt modelId="{48547E68-E2B3-4FBA-AD34-5CFA0786483A}" type="sibTrans" cxnId="{B2EEAA8B-B08E-47CC-B88A-74028E69A3DD}">
      <dgm:prSet/>
      <dgm:spPr/>
      <dgm:t>
        <a:bodyPr/>
        <a:lstStyle/>
        <a:p>
          <a:endParaRPr lang="en-US"/>
        </a:p>
      </dgm:t>
    </dgm:pt>
    <dgm:pt modelId="{0C2FF55B-F8AD-46D4-9BE7-B943F2534A43}" type="pres">
      <dgm:prSet presAssocID="{5DF445E0-5A51-4BAD-B601-72F11135176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74D2627-ABDD-4E32-8062-16E77524B9D9}" type="pres">
      <dgm:prSet presAssocID="{6C282A22-F54D-4B76-8E81-1A9AED980850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BF414749-F4BC-462D-927E-AE1A572C81ED}" type="pres">
      <dgm:prSet presAssocID="{6C282A22-F54D-4B76-8E81-1A9AED980850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DEED29C1-F1BA-4CD1-88D2-3292D3502EE0}" type="pres">
      <dgm:prSet presAssocID="{B9BB8FDD-FF76-403B-A353-54C59C45C92E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A38D9CB2-4112-413B-81E4-944C3DB1F772}" type="pres">
      <dgm:prSet presAssocID="{B9BB8FDD-FF76-403B-A353-54C59C45C92E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EF100C32-F332-457A-A032-33C21DFEC964}" type="pres">
      <dgm:prSet presAssocID="{0A7BEF9D-C450-46F3-8C39-9E154B3A2E66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CEA41906-0802-4BF1-9DD1-F5EEAF260156}" type="pres">
      <dgm:prSet presAssocID="{0A7BEF9D-C450-46F3-8C39-9E154B3A2E66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D89CB21-0B6D-4B7D-B1AE-DD1019F8CE88}" srcId="{B9BB8FDD-FF76-403B-A353-54C59C45C92E}" destId="{FDBEEF20-252A-43A2-9FBC-85C672BC7AB7}" srcOrd="0" destOrd="0" parTransId="{B578F778-EC1A-4A4B-AE92-407FE04BCC20}" sibTransId="{B815828A-67BC-4FAB-B177-EF674866B752}"/>
    <dgm:cxn modelId="{34DF732B-EB57-4085-8181-3C1F3AF0DD7D}" type="presOf" srcId="{0A7BEF9D-C450-46F3-8C39-9E154B3A2E66}" destId="{EF100C32-F332-457A-A032-33C21DFEC964}" srcOrd="0" destOrd="0" presId="urn:microsoft.com/office/officeart/2009/3/layout/IncreasingArrowsProcess"/>
    <dgm:cxn modelId="{4FCE8439-CC80-48C0-A773-4C570512E8F7}" srcId="{0A7BEF9D-C450-46F3-8C39-9E154B3A2E66}" destId="{86765082-9661-4B5D-AB0D-AEF15E36F333}" srcOrd="0" destOrd="0" parTransId="{4303F67F-9690-4F87-9B91-C8C6B9BD4DFF}" sibTransId="{28C44353-0312-4FFB-9CAC-CE15F8AC4185}"/>
    <dgm:cxn modelId="{B161DC61-61D7-4CD5-9065-1272D3D463F6}" type="presOf" srcId="{3E1C0FC1-DF5C-45A5-8F5C-2B133E705897}" destId="{BF414749-F4BC-462D-927E-AE1A572C81ED}" srcOrd="0" destOrd="1" presId="urn:microsoft.com/office/officeart/2009/3/layout/IncreasingArrowsProcess"/>
    <dgm:cxn modelId="{5A95AC4A-371A-457F-8EAD-2746131C7458}" type="presOf" srcId="{DA6D307B-5E39-40BC-BCEF-B99BB80C762B}" destId="{A38D9CB2-4112-413B-81E4-944C3DB1F772}" srcOrd="0" destOrd="1" presId="urn:microsoft.com/office/officeart/2009/3/layout/IncreasingArrowsProcess"/>
    <dgm:cxn modelId="{4EDC6170-2DBA-47DF-9E94-8457FA6E7818}" type="presOf" srcId="{86765082-9661-4B5D-AB0D-AEF15E36F333}" destId="{CEA41906-0802-4BF1-9DD1-F5EEAF260156}" srcOrd="0" destOrd="0" presId="urn:microsoft.com/office/officeart/2009/3/layout/IncreasingArrowsProcess"/>
    <dgm:cxn modelId="{1D313D55-F6B9-47ED-96E7-E47F7248E510}" srcId="{5DF445E0-5A51-4BAD-B601-72F11135176F}" destId="{0A7BEF9D-C450-46F3-8C39-9E154B3A2E66}" srcOrd="2" destOrd="0" parTransId="{10221DD3-3B39-42D4-89CE-84849247FD9C}" sibTransId="{0A5A2C97-B86E-414A-8B70-B259F4ACFC1F}"/>
    <dgm:cxn modelId="{FC1B5D80-C807-474A-A9F6-15DE93FE9AB2}" srcId="{B9BB8FDD-FF76-403B-A353-54C59C45C92E}" destId="{DA6D307B-5E39-40BC-BCEF-B99BB80C762B}" srcOrd="1" destOrd="0" parTransId="{E3624FAE-7E2A-4F26-8940-5A77F84E717F}" sibTransId="{A942D448-F4A5-4645-AAA7-002CF1C33648}"/>
    <dgm:cxn modelId="{1D75EB82-5B85-4390-9F8C-391352583BAF}" type="presOf" srcId="{5DF445E0-5A51-4BAD-B601-72F11135176F}" destId="{0C2FF55B-F8AD-46D4-9BE7-B943F2534A43}" srcOrd="0" destOrd="0" presId="urn:microsoft.com/office/officeart/2009/3/layout/IncreasingArrowsProcess"/>
    <dgm:cxn modelId="{4EEF6183-938C-4239-9CB8-03E44EB20999}" srcId="{5DF445E0-5A51-4BAD-B601-72F11135176F}" destId="{B9BB8FDD-FF76-403B-A353-54C59C45C92E}" srcOrd="1" destOrd="0" parTransId="{490CE179-B0A4-49AF-ACFF-8B9108EA0F81}" sibTransId="{20AF918E-E783-4844-A498-3516809220D8}"/>
    <dgm:cxn modelId="{B2EEAA8B-B08E-47CC-B88A-74028E69A3DD}" srcId="{0A7BEF9D-C450-46F3-8C39-9E154B3A2E66}" destId="{633EC44C-5E0D-412C-ACFA-33C9CB3E21D3}" srcOrd="1" destOrd="0" parTransId="{2CA1308A-BFAE-412E-AE00-4744FDBF175C}" sibTransId="{48547E68-E2B3-4FBA-AD34-5CFA0786483A}"/>
    <dgm:cxn modelId="{32C5F694-F51F-4330-817F-FCABADEA550F}" type="presOf" srcId="{633EC44C-5E0D-412C-ACFA-33C9CB3E21D3}" destId="{CEA41906-0802-4BF1-9DD1-F5EEAF260156}" srcOrd="0" destOrd="1" presId="urn:microsoft.com/office/officeart/2009/3/layout/IncreasingArrowsProcess"/>
    <dgm:cxn modelId="{4A9A6E9E-F9A3-4637-97EA-B529FF2043AB}" type="presOf" srcId="{6C282A22-F54D-4B76-8E81-1A9AED980850}" destId="{074D2627-ABDD-4E32-8062-16E77524B9D9}" srcOrd="0" destOrd="0" presId="urn:microsoft.com/office/officeart/2009/3/layout/IncreasingArrowsProcess"/>
    <dgm:cxn modelId="{BDC010A3-88E4-488B-9423-A046774E4F95}" srcId="{6C282A22-F54D-4B76-8E81-1A9AED980850}" destId="{3E1C0FC1-DF5C-45A5-8F5C-2B133E705897}" srcOrd="1" destOrd="0" parTransId="{703624D7-0CDD-4AD7-AAEA-E4FD9A3FEECA}" sibTransId="{26E21821-DEBB-495A-BB7F-62DD80E7DEA5}"/>
    <dgm:cxn modelId="{806F01B6-9510-4754-8245-AD5DB2C8106B}" type="presOf" srcId="{ECAC7B9A-CF93-420C-89BE-D0D32951D267}" destId="{BF414749-F4BC-462D-927E-AE1A572C81ED}" srcOrd="0" destOrd="0" presId="urn:microsoft.com/office/officeart/2009/3/layout/IncreasingArrowsProcess"/>
    <dgm:cxn modelId="{28274EC6-32A7-4327-AF31-0ABA345B250A}" type="presOf" srcId="{B9BB8FDD-FF76-403B-A353-54C59C45C92E}" destId="{DEED29C1-F1BA-4CD1-88D2-3292D3502EE0}" srcOrd="0" destOrd="0" presId="urn:microsoft.com/office/officeart/2009/3/layout/IncreasingArrowsProcess"/>
    <dgm:cxn modelId="{C6A784DD-E457-43A9-905E-3E541B0F8C0B}" srcId="{6C282A22-F54D-4B76-8E81-1A9AED980850}" destId="{ECAC7B9A-CF93-420C-89BE-D0D32951D267}" srcOrd="0" destOrd="0" parTransId="{191834EA-8527-4918-912B-01EE71C1FC79}" sibTransId="{36B7F9FB-6087-4409-B097-385A3E18E900}"/>
    <dgm:cxn modelId="{64E3CFE5-3540-4860-AF77-56E5EDD280A6}" srcId="{5DF445E0-5A51-4BAD-B601-72F11135176F}" destId="{6C282A22-F54D-4B76-8E81-1A9AED980850}" srcOrd="0" destOrd="0" parTransId="{A176B1FA-BE49-413A-BDCE-585356E39F65}" sibTransId="{320CAE06-356D-4570-AF41-0FEA0377189C}"/>
    <dgm:cxn modelId="{8B72BBFD-5FFB-472B-93FD-E86D3FDED764}" type="presOf" srcId="{FDBEEF20-252A-43A2-9FBC-85C672BC7AB7}" destId="{A38D9CB2-4112-413B-81E4-944C3DB1F772}" srcOrd="0" destOrd="0" presId="urn:microsoft.com/office/officeart/2009/3/layout/IncreasingArrowsProcess"/>
    <dgm:cxn modelId="{EBE28208-EC20-4659-811F-870E6D22930D}" type="presParOf" srcId="{0C2FF55B-F8AD-46D4-9BE7-B943F2534A43}" destId="{074D2627-ABDD-4E32-8062-16E77524B9D9}" srcOrd="0" destOrd="0" presId="urn:microsoft.com/office/officeart/2009/3/layout/IncreasingArrowsProcess"/>
    <dgm:cxn modelId="{C611AFD6-A451-4440-B503-A071F5012592}" type="presParOf" srcId="{0C2FF55B-F8AD-46D4-9BE7-B943F2534A43}" destId="{BF414749-F4BC-462D-927E-AE1A572C81ED}" srcOrd="1" destOrd="0" presId="urn:microsoft.com/office/officeart/2009/3/layout/IncreasingArrowsProcess"/>
    <dgm:cxn modelId="{D36EA0F4-57E3-467A-90E0-05BE51DD83EC}" type="presParOf" srcId="{0C2FF55B-F8AD-46D4-9BE7-B943F2534A43}" destId="{DEED29C1-F1BA-4CD1-88D2-3292D3502EE0}" srcOrd="2" destOrd="0" presId="urn:microsoft.com/office/officeart/2009/3/layout/IncreasingArrowsProcess"/>
    <dgm:cxn modelId="{FA5E2C70-3F47-4CD9-85A7-771102C0E258}" type="presParOf" srcId="{0C2FF55B-F8AD-46D4-9BE7-B943F2534A43}" destId="{A38D9CB2-4112-413B-81E4-944C3DB1F772}" srcOrd="3" destOrd="0" presId="urn:microsoft.com/office/officeart/2009/3/layout/IncreasingArrowsProcess"/>
    <dgm:cxn modelId="{1D8A06F0-E38C-4B14-ADD3-DCA4445BE61F}" type="presParOf" srcId="{0C2FF55B-F8AD-46D4-9BE7-B943F2534A43}" destId="{EF100C32-F332-457A-A032-33C21DFEC964}" srcOrd="4" destOrd="0" presId="urn:microsoft.com/office/officeart/2009/3/layout/IncreasingArrowsProcess"/>
    <dgm:cxn modelId="{6C68B13B-9F82-410B-B3E3-764CB360C4B0}" type="presParOf" srcId="{0C2FF55B-F8AD-46D4-9BE7-B943F2534A43}" destId="{CEA41906-0802-4BF1-9DD1-F5EEAF260156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D2627-ABDD-4E32-8062-16E77524B9D9}">
      <dsp:nvSpPr>
        <dsp:cNvPr id="0" name=""/>
        <dsp:cNvSpPr/>
      </dsp:nvSpPr>
      <dsp:spPr>
        <a:xfrm>
          <a:off x="608717" y="10282"/>
          <a:ext cx="9142589" cy="13315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11377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1971 – INTEL 4004</a:t>
          </a:r>
          <a:endParaRPr lang="en-US" sz="2700" kern="1200" dirty="0"/>
        </a:p>
      </dsp:txBody>
      <dsp:txXfrm>
        <a:off x="608717" y="343159"/>
        <a:ext cx="8809712" cy="665755"/>
      </dsp:txXfrm>
    </dsp:sp>
    <dsp:sp modelId="{BF414749-F4BC-462D-927E-AE1A572C81ED}">
      <dsp:nvSpPr>
        <dsp:cNvPr id="0" name=""/>
        <dsp:cNvSpPr/>
      </dsp:nvSpPr>
      <dsp:spPr>
        <a:xfrm>
          <a:off x="608717" y="1037068"/>
          <a:ext cx="2815917" cy="2564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Intel released the 4004 micro-processor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First of its kind!</a:t>
          </a:r>
        </a:p>
      </dsp:txBody>
      <dsp:txXfrm>
        <a:off x="608717" y="1037068"/>
        <a:ext cx="2815917" cy="2564977"/>
      </dsp:txXfrm>
    </dsp:sp>
    <dsp:sp modelId="{DEED29C1-F1BA-4CD1-88D2-3292D3502EE0}">
      <dsp:nvSpPr>
        <dsp:cNvPr id="0" name=""/>
        <dsp:cNvSpPr/>
      </dsp:nvSpPr>
      <dsp:spPr>
        <a:xfrm>
          <a:off x="3424635" y="454119"/>
          <a:ext cx="6326671" cy="13315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11377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1978 – INTEL </a:t>
          </a:r>
          <a:r>
            <a:rPr lang="en-US" sz="2700" kern="1200" dirty="0"/>
            <a:t>8086</a:t>
          </a:r>
        </a:p>
      </dsp:txBody>
      <dsp:txXfrm>
        <a:off x="3424635" y="786996"/>
        <a:ext cx="5993794" cy="665755"/>
      </dsp:txXfrm>
    </dsp:sp>
    <dsp:sp modelId="{A38D9CB2-4112-413B-81E4-944C3DB1F772}">
      <dsp:nvSpPr>
        <dsp:cNvPr id="0" name=""/>
        <dsp:cNvSpPr/>
      </dsp:nvSpPr>
      <dsp:spPr>
        <a:xfrm>
          <a:off x="3424635" y="1480905"/>
          <a:ext cx="2815917" cy="2564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First x86 CPU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basic framework for computers today</a:t>
          </a:r>
        </a:p>
      </dsp:txBody>
      <dsp:txXfrm>
        <a:off x="3424635" y="1480905"/>
        <a:ext cx="2815917" cy="2564977"/>
      </dsp:txXfrm>
    </dsp:sp>
    <dsp:sp modelId="{EF100C32-F332-457A-A032-33C21DFEC964}">
      <dsp:nvSpPr>
        <dsp:cNvPr id="0" name=""/>
        <dsp:cNvSpPr/>
      </dsp:nvSpPr>
      <dsp:spPr>
        <a:xfrm>
          <a:off x="6240552" y="897955"/>
          <a:ext cx="3510754" cy="13315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11377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INTEL 80386</a:t>
          </a:r>
        </a:p>
      </dsp:txBody>
      <dsp:txXfrm>
        <a:off x="6240552" y="1230832"/>
        <a:ext cx="3177877" cy="665755"/>
      </dsp:txXfrm>
    </dsp:sp>
    <dsp:sp modelId="{CEA41906-0802-4BF1-9DD1-F5EEAF260156}">
      <dsp:nvSpPr>
        <dsp:cNvPr id="0" name=""/>
        <dsp:cNvSpPr/>
      </dsp:nvSpPr>
      <dsp:spPr>
        <a:xfrm>
          <a:off x="6240552" y="1924741"/>
          <a:ext cx="2815917" cy="25274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Enhanced architecture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i386/IA-32/x86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Lots of </a:t>
          </a:r>
          <a:r>
            <a:rPr lang="en-US" sz="2700" kern="1200" dirty="0"/>
            <a:t>software built on that</a:t>
          </a:r>
        </a:p>
      </dsp:txBody>
      <dsp:txXfrm>
        <a:off x="6240552" y="1924741"/>
        <a:ext cx="2815917" cy="2527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7200">
                <a:latin typeface="+mj-lt"/>
                <a:ea typeface="微软雅黑" panose="020B0503020204020204" pitchFamily="34" charset="-122"/>
              </a:defRPr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/>
              <a:t>SUBTITLE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/>
              <a:t>TEXT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2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F768D-1775-47F4-85F9-92514E38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+mn-lt"/>
              </a:rPr>
              <a:t>HISTORY OF THE CPU</a:t>
            </a:r>
            <a:endParaRPr lang="zh-CN" altLang="en-US" sz="6000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3899F-319C-4A58-ACCB-C31642496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/>
              <a:t>C3G6 KEVIN (#44), LEO (#8)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4840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6DB0D-3D52-422E-9239-DC71A8AB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x86 – THE </a:t>
            </a:r>
            <a:r>
              <a:rPr lang="en-US" dirty="0"/>
              <a:t>BEGINNING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7C3D8CB-1389-4688-99B2-FB5391196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167191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83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402E4-FB08-49E7-A601-4BC66BA9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x64 – THE CHANGE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F31D4-A770-4611-9A75-3BDB9537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18000"/>
              <a:t>2003</a:t>
            </a:r>
            <a:endParaRPr lang="zh-CN" altLang="en-US" sz="1800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节缩放定位 4">
                <a:extLst>
                  <a:ext uri="{FF2B5EF4-FFF2-40B4-BE49-F238E27FC236}">
                    <a16:creationId xmlns:a16="http://schemas.microsoft.com/office/drawing/2014/main" id="{C2F2F253-15BA-4FE0-BA02-01285F1E7F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735334"/>
                  </p:ext>
                </p:extLst>
              </p:nvPr>
            </p:nvGraphicFramePr>
            <p:xfrm rot="16200000">
              <a:off x="5284941" y="3628872"/>
              <a:ext cx="914003" cy="514261"/>
            </p:xfrm>
            <a:graphic>
              <a:graphicData uri="http://schemas.microsoft.com/office/powerpoint/2016/sectionzoom">
                <psez:sectionZm>
                  <psez:sectionZmObj sectionId="{C9D4B7B4-B519-4B75-9D8F-D21C842E7A7F}">
                    <psez:zmPr id="{923E729F-4B93-411B-ABC0-49FA46E5F74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914003" cy="5142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节缩放定位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F2F253-15BA-4FE0-BA02-01285F1E7F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5284941" y="3628872"/>
                <a:ext cx="914003" cy="5142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84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81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2003 – AMD “OPTERON”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Introducing x64 framework</a:t>
            </a:r>
          </a:p>
          <a:p>
            <a:r>
              <a:rPr lang="en-US" altLang="zh-CN"/>
              <a:t>Originally based on the K8 architecture</a:t>
            </a:r>
          </a:p>
          <a:p>
            <a:r>
              <a:rPr lang="en-US" altLang="zh-CN"/>
              <a:t>(yes, it’s still updated regularly to this day)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6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ut">
      <a:majorFont>
        <a:latin typeface="Franklin Gothic Book"/>
        <a:ea typeface="华文楷体"/>
        <a:cs typeface=""/>
      </a:majorFont>
      <a:minorFont>
        <a:latin typeface="Franklin Gothic Book"/>
        <a:ea typeface="华文楷体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42</TotalTime>
  <Words>90</Words>
  <Application>Microsoft Office PowerPoint</Application>
  <PresentationFormat>自定义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Franklin Gothic Book</vt:lpstr>
      <vt:lpstr>技术 16x9</vt:lpstr>
      <vt:lpstr>HISTORY OF THE CPU</vt:lpstr>
      <vt:lpstr>x86 – THE BEGINNING</vt:lpstr>
      <vt:lpstr>x64 – THE CHANGE</vt:lpstr>
      <vt:lpstr>PowerPoint 演示文稿</vt:lpstr>
      <vt:lpstr>2003 – AMD “OPTERON”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施 展</dc:creator>
  <cp:lastModifiedBy>施 展</cp:lastModifiedBy>
  <cp:revision>6</cp:revision>
  <dcterms:created xsi:type="dcterms:W3CDTF">2020-05-17T08:56:16Z</dcterms:created>
  <dcterms:modified xsi:type="dcterms:W3CDTF">2020-05-19T12:18:22Z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