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4" r:id="rId6"/>
    <p:sldId id="262" r:id="rId7"/>
    <p:sldId id="263" r:id="rId8"/>
    <p:sldId id="265" r:id="rId9"/>
    <p:sldId id="267" r:id="rId10"/>
    <p:sldId id="258" r:id="rId11"/>
    <p:sldId id="259" r:id="rId12"/>
    <p:sldId id="260" r:id="rId13"/>
    <p:sldId id="266" r:id="rId14"/>
    <p:sldId id="268" r:id="rId15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x86" id="{EC2C75A3-22FB-486F-A51F-A1F914DF7550}">
          <p14:sldIdLst>
            <p14:sldId id="256"/>
            <p14:sldId id="264"/>
            <p14:sldId id="262"/>
            <p14:sldId id="263"/>
            <p14:sldId id="265"/>
            <p14:sldId id="267"/>
            <p14:sldId id="258"/>
          </p14:sldIdLst>
        </p14:section>
        <p14:section name="x64" id="{C9D4B7B4-B519-4B75-9D8F-D21C842E7A7F}">
          <p14:sldIdLst>
            <p14:sldId id="259"/>
            <p14:sldId id="260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316" autoAdjust="0"/>
  </p:normalViewPr>
  <p:slideViewPr>
    <p:cSldViewPr>
      <p:cViewPr varScale="1">
        <p:scale>
          <a:sx n="88" d="100"/>
          <a:sy n="88" d="100"/>
        </p:scale>
        <p:origin x="439" y="2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2020/5/19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2020/5/19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7200">
                <a:latin typeface="+mj-lt"/>
                <a:ea typeface="微软雅黑" panose="020B0503020204020204" pitchFamily="34" charset="-122"/>
              </a:defRPr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altLang="zh-CN"/>
              <a:t>SUBTITLE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2020/5/19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zh-CN"/>
              <a:t>TEXT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36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 altLang="zh-CN"/>
              <a:t>SUBTITLE 1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36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 altLang="zh-CN"/>
              <a:t>SUBTITLE 2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2020/5/19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F768D-1775-47F4-85F9-92514E385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latin typeface="+mn-lt"/>
              </a:rPr>
              <a:t>HISTORY OF THE CPU</a:t>
            </a:r>
            <a:endParaRPr lang="zh-CN" altLang="en-US" sz="6000" dirty="0">
              <a:latin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3899F-319C-4A58-ACCB-C31642496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cap="none" dirty="0"/>
              <a:t>C3G6 KEVIN (#44), LEO (#8)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4840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48A28C-EE84-4639-8D56-39FA2BC2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685800"/>
            <a:ext cx="9345613" cy="52569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41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281D1-2D18-4481-BD3E-9692B373D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THANKS FOR WATCHING!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36D98B-C237-47A8-980E-9D4619CF6062}"/>
              </a:ext>
            </a:extLst>
          </p:cNvPr>
          <p:cNvSpPr txBox="1"/>
          <p:nvPr/>
        </p:nvSpPr>
        <p:spPr>
          <a:xfrm>
            <a:off x="1674812" y="2584452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 rather, thanks for listening to two nerds that explain stuff you won’t understand</a:t>
            </a:r>
          </a:p>
        </p:txBody>
      </p:sp>
    </p:spTree>
    <p:extLst>
      <p:ext uri="{BB962C8B-B14F-4D97-AF65-F5344CB8AC3E}">
        <p14:creationId xmlns:p14="http://schemas.microsoft.com/office/powerpoint/2010/main" val="2563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63EA-57C8-4A9E-8497-B342F186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1971 – INTEL 4004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D2C9B-3738-4869-BD9D-0A48F7E7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First ever microprocessor</a:t>
            </a:r>
          </a:p>
          <a:p>
            <a:pPr marL="0" indent="0">
              <a:buNone/>
            </a:pPr>
            <a:r>
              <a:rPr lang="en-US" altLang="zh-CN" dirty="0"/>
              <a:t>→ </a:t>
            </a:r>
            <a:r>
              <a:rPr lang="en-US" altLang="zh-CN" i="1" dirty="0"/>
              <a:t>every single PC </a:t>
            </a:r>
            <a:r>
              <a:rPr lang="en-US" altLang="zh-CN" dirty="0"/>
              <a:t>has one of those</a:t>
            </a:r>
          </a:p>
        </p:txBody>
      </p:sp>
    </p:spTree>
    <p:extLst>
      <p:ext uri="{BB962C8B-B14F-4D97-AF65-F5344CB8AC3E}">
        <p14:creationId xmlns:p14="http://schemas.microsoft.com/office/powerpoint/2010/main" val="4167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402E4-FB08-49E7-A601-4BC66BA9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x86 – THE BEGINNING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F31D4-A770-4611-9A75-3BDB9537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CN" sz="18000" dirty="0"/>
              <a:t>1978</a:t>
            </a:r>
            <a:endParaRPr lang="zh-CN" altLang="en-US" sz="18000" dirty="0"/>
          </a:p>
        </p:txBody>
      </p:sp>
    </p:spTree>
    <p:extLst>
      <p:ext uri="{BB962C8B-B14F-4D97-AF65-F5344CB8AC3E}">
        <p14:creationId xmlns:p14="http://schemas.microsoft.com/office/powerpoint/2010/main" val="14955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92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63EA-57C8-4A9E-8497-B342F186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1978 – INTEL 8086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D2C9B-3738-4869-BD9D-0A48F7E7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Introducing the </a:t>
            </a:r>
            <a:r>
              <a:rPr lang="en-US" altLang="zh-CN" u="sng" dirty="0"/>
              <a:t>x86 framework</a:t>
            </a:r>
          </a:p>
          <a:p>
            <a:r>
              <a:rPr lang="en-US" altLang="zh-CN" dirty="0"/>
              <a:t>IBM started to make PCs a reality</a:t>
            </a:r>
          </a:p>
          <a:p>
            <a:pPr marL="0" indent="0">
              <a:buNone/>
            </a:pPr>
            <a:r>
              <a:rPr lang="en-US" altLang="zh-CN" dirty="0"/>
              <a:t>→ with the enhanced Intel 8088</a:t>
            </a:r>
          </a:p>
          <a:p>
            <a:r>
              <a:rPr lang="en-US" altLang="zh-CN" dirty="0"/>
              <a:t>Still, </a:t>
            </a:r>
            <a:r>
              <a:rPr lang="en-US" altLang="zh-CN" i="1" dirty="0"/>
              <a:t>every CPU</a:t>
            </a:r>
            <a:r>
              <a:rPr lang="en-US" altLang="zh-CN" dirty="0"/>
              <a:t> uses this architecture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DB027D-038D-409D-95EF-29267068D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1905000"/>
            <a:ext cx="3657600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38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63EA-57C8-4A9E-8497-B342F186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8086: 1978-2018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D2C9B-3738-4869-BD9D-0A48F7E7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BONUS: To honor the original 8086, Intel released a 40</a:t>
            </a:r>
            <a:r>
              <a:rPr lang="en-US" altLang="zh-CN" baseline="30000" dirty="0"/>
              <a:t>th</a:t>
            </a:r>
          </a:p>
          <a:p>
            <a:pPr marL="0" indent="0">
              <a:buNone/>
            </a:pPr>
            <a:r>
              <a:rPr lang="en-US" altLang="zh-CN" baseline="30000" dirty="0"/>
              <a:t>	</a:t>
            </a:r>
            <a:r>
              <a:rPr lang="en-US" altLang="zh-CN" dirty="0"/>
              <a:t>anniversary version of the CPU, the Core i7-8086K.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1AAFC6-9467-4E6D-9000-6234BE337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31" y="3276600"/>
            <a:ext cx="2976562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7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402E4-FB08-49E7-A601-4BC66BA9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x64 – THE BIG CHANGE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F31D4-A770-4611-9A75-3BDB9537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CN" sz="18000"/>
              <a:t>2003</a:t>
            </a:r>
            <a:endParaRPr lang="zh-CN" altLang="en-US" sz="1800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节缩放定位 4">
                <a:extLst>
                  <a:ext uri="{FF2B5EF4-FFF2-40B4-BE49-F238E27FC236}">
                    <a16:creationId xmlns:a16="http://schemas.microsoft.com/office/drawing/2014/main" id="{C2F2F253-15BA-4FE0-BA02-01285F1E7F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735334"/>
                  </p:ext>
                </p:extLst>
              </p:nvPr>
            </p:nvGraphicFramePr>
            <p:xfrm rot="16200000">
              <a:off x="5284941" y="3628872"/>
              <a:ext cx="914003" cy="514261"/>
            </p:xfrm>
            <a:graphic>
              <a:graphicData uri="http://schemas.microsoft.com/office/powerpoint/2016/sectionzoom">
                <psez:sectionZm>
                  <psez:sectionZmObj sectionId="{C9D4B7B4-B519-4B75-9D8F-D21C842E7A7F}">
                    <psez:zmPr id="{923E729F-4B93-411B-ABC0-49FA46E5F74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200000">
                          <a:off x="0" y="0"/>
                          <a:ext cx="914003" cy="51426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节缩放定位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2F2F253-15BA-4FE0-BA02-01285F1E7F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5284941" y="3628872"/>
                <a:ext cx="914003" cy="51426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84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81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63EA-57C8-4A9E-8497-B342F186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2003 – AMD “OPTERON”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D2C9B-3738-4869-BD9D-0A48F7E7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Introducing the </a:t>
            </a:r>
            <a:r>
              <a:rPr lang="en-US" altLang="zh-CN" u="sng" dirty="0"/>
              <a:t>x64 framework</a:t>
            </a:r>
          </a:p>
          <a:p>
            <a:pPr marL="0" indent="0">
              <a:buNone/>
            </a:pPr>
            <a:r>
              <a:rPr lang="en-US" altLang="zh-CN" dirty="0"/>
              <a:t>→ what </a:t>
            </a:r>
            <a:r>
              <a:rPr lang="en-US" altLang="zh-CN" i="1" dirty="0"/>
              <a:t>modern</a:t>
            </a:r>
            <a:r>
              <a:rPr lang="en-US" altLang="zh-CN" dirty="0"/>
              <a:t> computers are based on</a:t>
            </a:r>
          </a:p>
          <a:p>
            <a:r>
              <a:rPr lang="en-US" altLang="zh-CN" dirty="0"/>
              <a:t>Originally based on the K8 architecture</a:t>
            </a:r>
          </a:p>
          <a:p>
            <a:r>
              <a:rPr lang="en-US" altLang="zh-CN" dirty="0"/>
              <a:t>(And yes, it’s </a:t>
            </a:r>
            <a:r>
              <a:rPr lang="en-US" altLang="zh-CN" i="1" dirty="0"/>
              <a:t>still</a:t>
            </a:r>
            <a:r>
              <a:rPr lang="en-US" altLang="zh-CN" dirty="0"/>
              <a:t> updated regularly </a:t>
            </a:r>
            <a:r>
              <a:rPr lang="en-US" altLang="zh-CN" i="1" dirty="0"/>
              <a:t>to this day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220753-3EE9-4D22-8588-9D1869F48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333" y1="9000" x2="61333" y2="31667"/>
                        <a14:foregroundMark x1="31000" y1="26333" x2="42333" y2="29000"/>
                        <a14:foregroundMark x1="15333" y1="14333" x2="71667" y2="5667"/>
                        <a14:foregroundMark x1="7667" y1="11333" x2="13667" y2="80000"/>
                        <a14:foregroundMark x1="52333" y1="20333" x2="55000" y2="36000"/>
                        <a14:foregroundMark x1="32000" y1="53667" x2="40333" y2="69667"/>
                        <a14:foregroundMark x1="78000" y1="37000" x2="61000" y2="82333"/>
                        <a14:foregroundMark x1="73000" y1="29000" x2="68667" y2="50667"/>
                        <a14:foregroundMark x1="76333" y1="57333" x2="63000" y2="76333"/>
                        <a14:foregroundMark x1="35000" y1="56000" x2="39333" y2="68000"/>
                        <a14:foregroundMark x1="34667" y1="56000" x2="42000" y2="60333"/>
                        <a14:foregroundMark x1="39000" y1="60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592" y="213360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ut">
      <a:majorFont>
        <a:latin typeface="Franklin Gothic Book"/>
        <a:ea typeface="华文楷体"/>
        <a:cs typeface=""/>
      </a:majorFont>
      <a:minorFont>
        <a:latin typeface="Franklin Gothic Book"/>
        <a:ea typeface="华文楷体"/>
        <a:cs typeface="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129</TotalTime>
  <Words>147</Words>
  <Application>Microsoft Office PowerPoint</Application>
  <PresentationFormat>自定义</PresentationFormat>
  <Paragraphs>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Franklin Gothic Book</vt:lpstr>
      <vt:lpstr>技术 16x9</vt:lpstr>
      <vt:lpstr>HISTORY OF THE CPU</vt:lpstr>
      <vt:lpstr>1971 – INTEL 4004</vt:lpstr>
      <vt:lpstr>x86 – THE BEGINNING</vt:lpstr>
      <vt:lpstr>PowerPoint 演示文稿</vt:lpstr>
      <vt:lpstr>1978 – INTEL 8086</vt:lpstr>
      <vt:lpstr>8086: 1978-2018</vt:lpstr>
      <vt:lpstr>x64 – THE BIG CHANGE </vt:lpstr>
      <vt:lpstr>PowerPoint 演示文稿</vt:lpstr>
      <vt:lpstr>2003 – AMD “OPTERON”</vt:lpstr>
      <vt:lpstr>PowerPoint 演示文稿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施 展</dc:creator>
  <cp:lastModifiedBy>Kevin X</cp:lastModifiedBy>
  <cp:revision>11</cp:revision>
  <dcterms:created xsi:type="dcterms:W3CDTF">2020-05-17T08:56:16Z</dcterms:created>
  <dcterms:modified xsi:type="dcterms:W3CDTF">2020-05-19T14:53:08Z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