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39640" y="80280"/>
            <a:ext cx="77716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My Goals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39640" y="908640"/>
            <a:ext cx="3671640" cy="56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b050"/>
                </a:solidFill>
                <a:latin typeface="Calibri"/>
              </a:rPr>
              <a:t>1) Python</a:t>
            </a:r>
            <a:endParaRPr b="0" lang="ru-R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-"/>
            </a:pPr>
            <a:r>
              <a:rPr b="0" lang="ru-RU" sz="2800" spc="-1" strike="noStrike">
                <a:solidFill>
                  <a:srgbClr val="00b050"/>
                </a:solidFill>
                <a:latin typeface="Calibri"/>
              </a:rPr>
              <a:t>Django</a:t>
            </a:r>
            <a:endParaRPr b="0" lang="ru-R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-"/>
            </a:pPr>
            <a:r>
              <a:rPr b="0" lang="ru-RU" sz="2800" spc="-1" strike="noStrike">
                <a:solidFill>
                  <a:srgbClr val="00b050"/>
                </a:solidFill>
                <a:latin typeface="Calibri"/>
              </a:rPr>
              <a:t>Django Rest</a:t>
            </a:r>
            <a:endParaRPr b="0" lang="ru-R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-"/>
            </a:pPr>
            <a:r>
              <a:rPr b="0" lang="ru-RU" sz="2800" spc="-1" strike="noStrike">
                <a:solidFill>
                  <a:srgbClr val="00b050"/>
                </a:solidFill>
                <a:latin typeface="Calibri"/>
              </a:rPr>
              <a:t>Flask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b050"/>
                </a:solidFill>
                <a:latin typeface="Calibri"/>
              </a:rPr>
              <a:t>2) JS</a:t>
            </a:r>
            <a:endParaRPr b="0" lang="ru-R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-"/>
            </a:pPr>
            <a:r>
              <a:rPr b="0" lang="ru-RU" sz="2800" spc="-1" strike="noStrike">
                <a:solidFill>
                  <a:srgbClr val="00b050"/>
                </a:solidFill>
                <a:latin typeface="Calibri"/>
              </a:rPr>
              <a:t>React</a:t>
            </a:r>
            <a:endParaRPr b="0" lang="ru-R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-"/>
            </a:pPr>
            <a:r>
              <a:rPr b="0" lang="ru-RU" sz="2800" spc="-1" strike="noStrike">
                <a:solidFill>
                  <a:srgbClr val="00b050"/>
                </a:solidFill>
                <a:latin typeface="Calibri"/>
              </a:rPr>
              <a:t>Redux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b050"/>
                </a:solidFill>
                <a:latin typeface="Calibri"/>
              </a:rPr>
              <a:t>3) SQL</a:t>
            </a:r>
            <a:endParaRPr b="0" lang="ru-R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-"/>
            </a:pPr>
            <a:r>
              <a:rPr b="0" lang="ru-RU" sz="2800" spc="-1" strike="noStrike">
                <a:solidFill>
                  <a:srgbClr val="00b050"/>
                </a:solidFill>
                <a:latin typeface="Calibri"/>
              </a:rPr>
              <a:t>postgreSQL</a:t>
            </a:r>
            <a:endParaRPr b="0" lang="ru-RU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-"/>
            </a:pPr>
            <a:r>
              <a:rPr b="0" lang="ru-RU" sz="2800" spc="-1" strike="noStrike">
                <a:solidFill>
                  <a:srgbClr val="00b050"/>
                </a:solidFill>
                <a:latin typeface="Calibri"/>
              </a:rPr>
              <a:t>mongoDB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716000" y="908640"/>
            <a:ext cx="3671640" cy="56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4) Java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- core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- OOP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36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2019-06-02T16:25:21Z</dcterms:created>
  <dc:creator>User</dc:creator>
  <dc:description/>
  <dc:language>ru-RU</dc:language>
  <cp:lastModifiedBy/>
  <dcterms:modified xsi:type="dcterms:W3CDTF">2019-08-04T20:45:27Z</dcterms:modified>
  <cp:revision>3</cp:revision>
  <dc:subject/>
  <dc:title>My Goals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