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80745" autoAdjust="0"/>
  </p:normalViewPr>
  <p:slideViewPr>
    <p:cSldViewPr snapToGrid="0">
      <p:cViewPr>
        <p:scale>
          <a:sx n="68" d="100"/>
          <a:sy n="68" d="100"/>
        </p:scale>
        <p:origin x="750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2B850-A632-4984-AB44-80BB163D07E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4DBED-7D0A-4037-9FE0-2076EFCBF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6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4DBED-7D0A-4037-9FE0-2076EFCBFB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7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Quadcopter</a:t>
            </a:r>
            <a:r>
              <a:rPr lang="de-CH" dirty="0"/>
              <a:t>, not </a:t>
            </a:r>
            <a:r>
              <a:rPr lang="de-CH" dirty="0" err="1"/>
              <a:t>military</a:t>
            </a:r>
            <a:r>
              <a:rPr lang="de-CH" dirty="0"/>
              <a:t> grade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change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meaning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through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current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conflicts</a:t>
            </a:r>
            <a:r>
              <a:rPr lang="de-CH" dirty="0">
                <a:sym typeface="Wingdings" panose="05000000000000000000" pitchFamily="2" charset="2"/>
              </a:rPr>
              <a:t>, </a:t>
            </a:r>
            <a:br>
              <a:rPr lang="de-CH" dirty="0">
                <a:sym typeface="Wingdings" panose="05000000000000000000" pitchFamily="2" charset="2"/>
              </a:rPr>
            </a:br>
            <a:br>
              <a:rPr lang="de-CH" dirty="0">
                <a:sym typeface="Wingdings" panose="05000000000000000000" pitchFamily="2" charset="2"/>
              </a:rPr>
            </a:br>
            <a:r>
              <a:rPr lang="de-CH" dirty="0" err="1">
                <a:sym typeface="Wingdings" panose="05000000000000000000" pitchFamily="2" charset="2"/>
              </a:rPr>
              <a:t>Does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anybody</a:t>
            </a:r>
            <a:r>
              <a:rPr lang="de-CH" dirty="0">
                <a:sym typeface="Wingdings" panose="05000000000000000000" pitchFamily="2" charset="2"/>
              </a:rPr>
              <a:t> in </a:t>
            </a:r>
            <a:r>
              <a:rPr lang="de-CH" dirty="0" err="1">
                <a:sym typeface="Wingdings" panose="05000000000000000000" pitchFamily="2" charset="2"/>
              </a:rPr>
              <a:t>here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know</a:t>
            </a:r>
            <a:r>
              <a:rPr lang="de-CH" dirty="0">
                <a:sym typeface="Wingdings" panose="05000000000000000000" pitchFamily="2" charset="2"/>
              </a:rPr>
              <a:t> a </a:t>
            </a:r>
            <a:r>
              <a:rPr lang="de-CH" dirty="0" err="1">
                <a:sym typeface="Wingdings" panose="05000000000000000000" pitchFamily="2" charset="2"/>
              </a:rPr>
              <a:t>brand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that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builds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drones</a:t>
            </a:r>
            <a:r>
              <a:rPr lang="de-CH" dirty="0">
                <a:sym typeface="Wingdings" panose="05000000000000000000" pitchFamily="2" charset="2"/>
              </a:rPr>
              <a:t>?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DJI, </a:t>
            </a:r>
            <a:r>
              <a:rPr lang="de-CH" dirty="0" err="1">
                <a:sym typeface="Wingdings" panose="05000000000000000000" pitchFamily="2" charset="2"/>
              </a:rPr>
              <a:t>geopolitical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dependency</a:t>
            </a:r>
            <a:r>
              <a:rPr lang="de-CH" dirty="0">
                <a:sym typeface="Wingdings" panose="05000000000000000000" pitchFamily="2" charset="2"/>
              </a:rPr>
              <a:t> on </a:t>
            </a:r>
            <a:r>
              <a:rPr lang="de-CH" dirty="0" err="1">
                <a:sym typeface="Wingdings" panose="05000000000000000000" pitchFamily="2" charset="2"/>
              </a:rPr>
              <a:t>china</a:t>
            </a:r>
            <a:r>
              <a:rPr lang="de-CH" dirty="0">
                <a:sym typeface="Wingdings" panose="05000000000000000000" pitchFamily="2" charset="2"/>
              </a:rPr>
              <a:t>, Monopoly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OS </a:t>
            </a:r>
            <a:r>
              <a:rPr lang="de-CH" dirty="0" err="1">
                <a:sym typeface="Wingdings" panose="05000000000000000000" pitchFamily="2" charset="2"/>
              </a:rPr>
              <a:t>or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proprietary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software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Data/</a:t>
            </a:r>
            <a:r>
              <a:rPr lang="de-CH" dirty="0" err="1">
                <a:sym typeface="Wingdings" panose="05000000000000000000" pitchFamily="2" charset="2"/>
              </a:rPr>
              <a:t>terms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condition</a:t>
            </a:r>
            <a:r>
              <a:rPr lang="de-CH" dirty="0">
                <a:sym typeface="Wingdings" panose="05000000000000000000" pitchFamily="2" charset="2"/>
              </a:rPr>
              <a:t> vs. </a:t>
            </a:r>
            <a:r>
              <a:rPr lang="de-CH" dirty="0" err="1">
                <a:sym typeface="Wingdings" panose="05000000000000000000" pitchFamily="2" charset="2"/>
              </a:rPr>
              <a:t>Outdated</a:t>
            </a:r>
            <a:r>
              <a:rPr lang="de-CH" dirty="0">
                <a:sym typeface="Wingdings" panose="05000000000000000000" pitchFamily="2" charset="2"/>
              </a:rPr>
              <a:t> and </a:t>
            </a:r>
            <a:r>
              <a:rPr lang="de-CH" dirty="0" err="1">
                <a:sym typeface="Wingdings" panose="05000000000000000000" pitchFamily="2" charset="2"/>
              </a:rPr>
              <a:t>sometimes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difficult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to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work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with</a:t>
            </a:r>
            <a:endParaRPr lang="de-CH" dirty="0">
              <a:sym typeface="Wingdings" panose="05000000000000000000" pitchFamily="2" charset="2"/>
            </a:endParaRP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After </a:t>
            </a:r>
            <a:r>
              <a:rPr lang="de-CH" dirty="0" err="1">
                <a:sym typeface="Wingdings" panose="05000000000000000000" pitchFamily="2" charset="2"/>
              </a:rPr>
              <a:t>the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saying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of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Program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or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be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>
                <a:sym typeface="Wingdings" panose="05000000000000000000" pitchFamily="2" charset="2"/>
              </a:rPr>
              <a:t>programmed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4DBED-7D0A-4037-9FE0-2076EFCBFB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Fc</a:t>
            </a:r>
            <a:r>
              <a:rPr lang="de-CH" dirty="0"/>
              <a:t>: </a:t>
            </a:r>
            <a:r>
              <a:rPr lang="de-CH" dirty="0" err="1"/>
              <a:t>heart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drone</a:t>
            </a:r>
            <a:r>
              <a:rPr lang="de-CH" dirty="0"/>
              <a:t>, </a:t>
            </a:r>
            <a:r>
              <a:rPr lang="de-CH" dirty="0" err="1"/>
              <a:t>hosts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flight</a:t>
            </a:r>
            <a:r>
              <a:rPr lang="de-CH" dirty="0"/>
              <a:t> </a:t>
            </a:r>
            <a:r>
              <a:rPr lang="de-CH" dirty="0" err="1"/>
              <a:t>controller</a:t>
            </a:r>
            <a:r>
              <a:rPr lang="de-CH" dirty="0"/>
              <a:t> </a:t>
            </a:r>
            <a:r>
              <a:rPr lang="de-CH" dirty="0" err="1"/>
              <a:t>firmware</a:t>
            </a:r>
            <a:r>
              <a:rPr lang="de-CH" dirty="0"/>
              <a:t>, </a:t>
            </a:r>
            <a:r>
              <a:rPr lang="de-CH" dirty="0" err="1"/>
              <a:t>ArduPilot</a:t>
            </a:r>
            <a:r>
              <a:rPr lang="de-CH" dirty="0"/>
              <a:t>,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, </a:t>
            </a:r>
            <a:r>
              <a:rPr lang="de-CH" dirty="0" err="1"/>
              <a:t>fc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responsible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</a:p>
          <a:p>
            <a:r>
              <a:rPr lang="de-CH" dirty="0"/>
              <a:t>ESC: </a:t>
            </a:r>
            <a:r>
              <a:rPr lang="de-CH" dirty="0" err="1"/>
              <a:t>controls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motor</a:t>
            </a:r>
            <a:r>
              <a:rPr lang="de-CH" dirty="0"/>
              <a:t>, upon </a:t>
            </a:r>
            <a:r>
              <a:rPr lang="de-CH" dirty="0" err="1"/>
              <a:t>commands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Fc</a:t>
            </a:r>
            <a:r>
              <a:rPr lang="de-CH" dirty="0"/>
              <a:t>, </a:t>
            </a:r>
            <a:r>
              <a:rPr lang="de-CH" dirty="0" err="1"/>
              <a:t>connected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batter</a:t>
            </a:r>
            <a:r>
              <a:rPr lang="de-CH" dirty="0"/>
              <a:t>, </a:t>
            </a:r>
            <a:r>
              <a:rPr lang="de-CH" dirty="0" err="1"/>
              <a:t>sorts</a:t>
            </a:r>
            <a:r>
              <a:rPr lang="de-CH" dirty="0"/>
              <a:t> out power </a:t>
            </a:r>
            <a:r>
              <a:rPr lang="de-CH" dirty="0" err="1"/>
              <a:t>distribution</a:t>
            </a:r>
            <a:r>
              <a:rPr lang="de-CH" dirty="0"/>
              <a:t>, </a:t>
            </a:r>
            <a:r>
              <a:rPr lang="de-CH" dirty="0" err="1"/>
              <a:t>too</a:t>
            </a:r>
            <a:r>
              <a:rPr lang="de-CH" dirty="0"/>
              <a:t> high </a:t>
            </a:r>
            <a:r>
              <a:rPr lang="de-CH" dirty="0" err="1"/>
              <a:t>amperage</a:t>
            </a:r>
            <a:r>
              <a:rPr lang="de-CH" dirty="0"/>
              <a:t>,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other</a:t>
            </a:r>
            <a:r>
              <a:rPr lang="de-CH" dirty="0"/>
              <a:t> just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parts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initial </a:t>
            </a:r>
            <a:r>
              <a:rPr lang="de-CH" dirty="0" err="1"/>
              <a:t>voltage</a:t>
            </a:r>
            <a:endParaRPr lang="de-CH" dirty="0"/>
          </a:p>
          <a:p>
            <a:r>
              <a:rPr lang="de-CH" dirty="0"/>
              <a:t>Receiver: </a:t>
            </a:r>
            <a:r>
              <a:rPr lang="de-CH" dirty="0" err="1"/>
              <a:t>connection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radio</a:t>
            </a:r>
            <a:r>
              <a:rPr lang="de-CH" dirty="0"/>
              <a:t> </a:t>
            </a:r>
            <a:r>
              <a:rPr lang="de-CH" dirty="0" err="1"/>
              <a:t>controller</a:t>
            </a:r>
            <a:r>
              <a:rPr lang="de-CH" dirty="0"/>
              <a:t> (</a:t>
            </a:r>
            <a:r>
              <a:rPr lang="de-CH" dirty="0" err="1"/>
              <a:t>Graphic</a:t>
            </a:r>
            <a:r>
              <a:rPr lang="de-CH" dirty="0"/>
              <a:t> </a:t>
            </a:r>
            <a:r>
              <a:rPr lang="de-CH" dirty="0" err="1"/>
              <a:t>change</a:t>
            </a:r>
            <a:r>
              <a:rPr lang="de-CH" dirty="0"/>
              <a:t>?), </a:t>
            </a:r>
          </a:p>
          <a:p>
            <a:r>
              <a:rPr lang="de-CH" dirty="0"/>
              <a:t>GPS and Compass: not </a:t>
            </a:r>
            <a:r>
              <a:rPr lang="de-CH" dirty="0" err="1"/>
              <a:t>needed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drones</a:t>
            </a:r>
            <a:r>
              <a:rPr lang="de-CH" dirty="0"/>
              <a:t>, </a:t>
            </a:r>
            <a:r>
              <a:rPr lang="de-CH" dirty="0" err="1"/>
              <a:t>here</a:t>
            </a:r>
            <a:r>
              <a:rPr lang="de-CH" dirty="0"/>
              <a:t> GPS, not </a:t>
            </a:r>
            <a:r>
              <a:rPr lang="de-CH" dirty="0" err="1"/>
              <a:t>needed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controlled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hand</a:t>
            </a:r>
            <a:r>
              <a:rPr lang="de-CH" dirty="0"/>
              <a:t>, </a:t>
            </a:r>
            <a:r>
              <a:rPr lang="de-CH" dirty="0" err="1"/>
              <a:t>navigation</a:t>
            </a:r>
            <a:endParaRPr lang="de-CH" dirty="0"/>
          </a:p>
          <a:p>
            <a:r>
              <a:rPr lang="de-CH" dirty="0" err="1"/>
              <a:t>RaspberryPi</a:t>
            </a:r>
            <a:r>
              <a:rPr lang="de-CH" dirty="0"/>
              <a:t>: </a:t>
            </a:r>
            <a:r>
              <a:rPr lang="de-CH" dirty="0" err="1"/>
              <a:t>special</a:t>
            </a:r>
            <a:r>
              <a:rPr lang="de-CH" dirty="0"/>
              <a:t> </a:t>
            </a:r>
            <a:r>
              <a:rPr lang="de-CH" dirty="0" err="1"/>
              <a:t>hosts</a:t>
            </a:r>
            <a:r>
              <a:rPr lang="de-CH" dirty="0"/>
              <a:t> </a:t>
            </a:r>
            <a:r>
              <a:rPr lang="de-CH" dirty="0" err="1"/>
              <a:t>dronekitpython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do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thing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receiver</a:t>
            </a:r>
            <a:r>
              <a:rPr lang="de-CH" dirty="0"/>
              <a:t>, but </a:t>
            </a:r>
            <a:r>
              <a:rPr lang="de-CH" dirty="0" err="1"/>
              <a:t>without</a:t>
            </a:r>
            <a:r>
              <a:rPr lang="de-CH" dirty="0"/>
              <a:t> human </a:t>
            </a:r>
            <a:r>
              <a:rPr lang="de-CH" dirty="0" err="1"/>
              <a:t>input</a:t>
            </a:r>
            <a:r>
              <a:rPr lang="de-CH" dirty="0"/>
              <a:t>,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drone</a:t>
            </a:r>
            <a:endParaRPr lang="de-CH" dirty="0"/>
          </a:p>
          <a:p>
            <a:endParaRPr lang="de-CH" dirty="0"/>
          </a:p>
          <a:p>
            <a:r>
              <a:rPr lang="de-CH" dirty="0"/>
              <a:t>On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 different </a:t>
            </a:r>
            <a:r>
              <a:rPr lang="de-CH" dirty="0" err="1"/>
              <a:t>software</a:t>
            </a:r>
            <a:r>
              <a:rPr lang="de-CH" dirty="0"/>
              <a:t>, </a:t>
            </a:r>
            <a:r>
              <a:rPr lang="de-CH" dirty="0" err="1"/>
              <a:t>preinstalled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</a:t>
            </a:r>
            <a:r>
              <a:rPr lang="de-CH" dirty="0"/>
              <a:t>, </a:t>
            </a:r>
            <a:r>
              <a:rPr lang="de-CH" dirty="0" err="1"/>
              <a:t>needed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on </a:t>
            </a:r>
            <a:r>
              <a:rPr lang="de-CH" dirty="0" err="1"/>
              <a:t>flight</a:t>
            </a:r>
            <a:r>
              <a:rPr lang="de-CH" dirty="0"/>
              <a:t> </a:t>
            </a:r>
            <a:r>
              <a:rPr lang="de-CH" dirty="0" err="1"/>
              <a:t>controller</a:t>
            </a:r>
            <a:r>
              <a:rPr lang="de-CH" dirty="0"/>
              <a:t>,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raspberry</a:t>
            </a:r>
            <a:r>
              <a:rPr lang="de-CH" dirty="0"/>
              <a:t> </a:t>
            </a:r>
            <a:r>
              <a:rPr lang="de-CH" dirty="0" err="1"/>
              <a:t>pi</a:t>
            </a:r>
            <a:r>
              <a:rPr lang="de-CH" dirty="0"/>
              <a:t>(</a:t>
            </a:r>
            <a:r>
              <a:rPr lang="de-CH" dirty="0" err="1"/>
              <a:t>intelligence</a:t>
            </a:r>
            <a:r>
              <a:rPr lang="de-CH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4DBED-7D0A-4037-9FE0-2076EFCBF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9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integration</a:t>
            </a:r>
            <a:endParaRPr lang="de-CH" dirty="0"/>
          </a:p>
          <a:p>
            <a:r>
              <a:rPr lang="de-CH" dirty="0"/>
              <a:t>Main </a:t>
            </a:r>
            <a:r>
              <a:rPr lang="de-CH" dirty="0" err="1"/>
              <a:t>program</a:t>
            </a:r>
            <a:r>
              <a:rPr lang="de-CH" dirty="0"/>
              <a:t> </a:t>
            </a:r>
            <a:r>
              <a:rPr lang="de-CH" dirty="0" err="1"/>
              <a:t>consist</a:t>
            </a:r>
            <a:r>
              <a:rPr lang="de-CH" dirty="0"/>
              <a:t> </a:t>
            </a:r>
            <a:r>
              <a:rPr lang="de-CH" dirty="0" err="1"/>
              <a:t>mainly</a:t>
            </a:r>
            <a:r>
              <a:rPr lang="de-CH" dirty="0"/>
              <a:t> </a:t>
            </a:r>
            <a:r>
              <a:rPr lang="de-CH" dirty="0" err="1"/>
              <a:t>reading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mission</a:t>
            </a:r>
            <a:r>
              <a:rPr lang="de-CH" dirty="0"/>
              <a:t> </a:t>
            </a:r>
            <a:r>
              <a:rPr lang="de-CH" dirty="0" err="1"/>
              <a:t>coordinates</a:t>
            </a:r>
            <a:r>
              <a:rPr lang="de-CH" dirty="0"/>
              <a:t> and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nested</a:t>
            </a:r>
            <a:r>
              <a:rPr lang="de-CH" dirty="0"/>
              <a:t> </a:t>
            </a:r>
            <a:r>
              <a:rPr lang="de-CH" dirty="0" err="1"/>
              <a:t>loops</a:t>
            </a:r>
            <a:r>
              <a:rPr lang="de-CH" dirty="0"/>
              <a:t> (</a:t>
            </a:r>
            <a:r>
              <a:rPr lang="de-CH" dirty="0" err="1"/>
              <a:t>bullet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(</a:t>
            </a:r>
            <a:r>
              <a:rPr lang="de-CH" dirty="0" err="1"/>
              <a:t>inner</a:t>
            </a:r>
            <a:r>
              <a:rPr lang="de-CH" dirty="0"/>
              <a:t> loop: </a:t>
            </a:r>
            <a:r>
              <a:rPr lang="de-CH" dirty="0" err="1"/>
              <a:t>fly</a:t>
            </a:r>
            <a:r>
              <a:rPr lang="de-CH" dirty="0"/>
              <a:t> </a:t>
            </a:r>
            <a:r>
              <a:rPr lang="de-CH" dirty="0" err="1"/>
              <a:t>stepwise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</a:t>
            </a:r>
            <a:r>
              <a:rPr lang="de-CH" dirty="0" err="1"/>
              <a:t>target</a:t>
            </a:r>
            <a:r>
              <a:rPr lang="de-CH" dirty="0"/>
              <a:t>, </a:t>
            </a:r>
            <a:r>
              <a:rPr lang="de-CH" dirty="0" err="1"/>
              <a:t>outer</a:t>
            </a:r>
            <a:r>
              <a:rPr lang="de-CH" dirty="0"/>
              <a:t> loop: </a:t>
            </a:r>
            <a:r>
              <a:rPr lang="de-CH" dirty="0" err="1"/>
              <a:t>path</a:t>
            </a:r>
            <a:r>
              <a:rPr lang="de-CH" dirty="0"/>
              <a:t> breakdown in individual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coordinates</a:t>
            </a:r>
            <a:r>
              <a:rPr lang="de-CH" dirty="0"/>
              <a:t>))</a:t>
            </a:r>
          </a:p>
          <a:p>
            <a:r>
              <a:rPr lang="de-CH" dirty="0"/>
              <a:t>Python </a:t>
            </a:r>
            <a:r>
              <a:rPr lang="de-CH" dirty="0" err="1"/>
              <a:t>program</a:t>
            </a:r>
            <a:endParaRPr lang="de-CH" dirty="0"/>
          </a:p>
          <a:p>
            <a:r>
              <a:rPr lang="de-CH" dirty="0"/>
              <a:t>Mission Software</a:t>
            </a:r>
          </a:p>
          <a:p>
            <a:r>
              <a:rPr lang="de-CH" dirty="0"/>
              <a:t>Read </a:t>
            </a:r>
            <a:r>
              <a:rPr lang="de-CH" dirty="0" err="1"/>
              <a:t>file</a:t>
            </a:r>
            <a:r>
              <a:rPr lang="de-CH" dirty="0">
                <a:sym typeface="Wingdings" panose="05000000000000000000" pitchFamily="2" charset="2"/>
              </a:rPr>
              <a:t></a:t>
            </a:r>
            <a:endParaRPr lang="de-CH" dirty="0"/>
          </a:p>
          <a:p>
            <a:r>
              <a:rPr lang="de-CH" dirty="0"/>
              <a:t>Essential a </a:t>
            </a:r>
            <a:r>
              <a:rPr lang="de-CH" dirty="0" err="1"/>
              <a:t>target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set</a:t>
            </a:r>
            <a:endParaRPr lang="de-CH" dirty="0"/>
          </a:p>
          <a:p>
            <a:r>
              <a:rPr lang="de-CH" dirty="0"/>
              <a:t>Point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never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reached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tolerance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err="1">
                <a:sym typeface="Wingdings" panose="05000000000000000000" pitchFamily="2" charset="2"/>
              </a:rPr>
              <a:t>Inner</a:t>
            </a:r>
            <a:r>
              <a:rPr lang="de-CH" dirty="0">
                <a:sym typeface="Wingdings" panose="05000000000000000000" pitchFamily="2" charset="2"/>
              </a:rPr>
              <a:t> loop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4DBED-7D0A-4037-9FE0-2076EFCBF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8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Instable</a:t>
            </a:r>
            <a:r>
              <a:rPr lang="de-CH" dirty="0"/>
              <a:t>, </a:t>
            </a:r>
            <a:r>
              <a:rPr lang="de-CH" dirty="0" err="1"/>
              <a:t>maturity</a:t>
            </a:r>
            <a:r>
              <a:rPr lang="de-CH" dirty="0"/>
              <a:t> not </a:t>
            </a:r>
            <a:r>
              <a:rPr lang="de-CH" dirty="0" err="1"/>
              <a:t>yet</a:t>
            </a:r>
            <a:r>
              <a:rPr lang="de-CH" dirty="0"/>
              <a:t> </a:t>
            </a:r>
            <a:r>
              <a:rPr lang="de-CH" dirty="0" err="1"/>
              <a:t>reached</a:t>
            </a:r>
            <a:endParaRPr lang="de-CH" dirty="0"/>
          </a:p>
          <a:p>
            <a:r>
              <a:rPr lang="de-CH" dirty="0"/>
              <a:t>Risk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something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not </a:t>
            </a:r>
            <a:r>
              <a:rPr lang="de-CH" dirty="0" err="1"/>
              <a:t>work</a:t>
            </a:r>
            <a:r>
              <a:rPr lang="de-CH" dirty="0"/>
              <a:t> and </a:t>
            </a:r>
            <a:r>
              <a:rPr lang="de-CH" dirty="0" err="1"/>
              <a:t>fixated</a:t>
            </a:r>
            <a:r>
              <a:rPr lang="de-CH"/>
              <a:t>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4DBED-7D0A-4037-9FE0-2076EFCBFB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1FE3-E9BE-2829-F397-CD7DD6556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7579-6545-6F8C-31AA-09359CEFA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84D6-16DD-E4C8-9AA0-9E4BDEE4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F9F4-4826-45E8-9168-F3EA610E00E9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B958-C465-B940-66FA-33C496CF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DFF1-CCC5-F7AE-EA37-888A4280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6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4400-15CC-CFB1-D6F6-65829F01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4A50-3EAF-0ED0-D709-F5328DD6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655F-A716-F681-3E0B-A018174D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917-3FDD-4B36-8196-4B9EFBDDCFFA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842A9-C53D-4E39-9D30-4BB378F6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1F2A-9D42-AD78-F504-19601C4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94B69-B398-0410-BE10-FE17FEE0A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9206C-C59E-F5E6-BEC7-054EAED6F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3F394-7D28-13C7-0414-1F02ADDE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8DBD4-E8CD-4CE8-BDB4-CC18E14E4BFD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9745-D8ED-CFC3-A0B8-CEFFD6FE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2E5CC-6BD1-4114-B21D-E8CFD68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BDC7-CBA5-2D75-445B-D74B81B6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62FA4-9199-AA1E-DFC7-5A53426EA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975-C30B-FF3B-1320-119ADD37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8058" cy="365125"/>
          </a:xfrm>
        </p:spPr>
        <p:txBody>
          <a:bodyPr/>
          <a:lstStyle/>
          <a:p>
            <a:fld id="{8E513567-5940-4CD9-9F41-2A002C9926F0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C014-623E-2AD8-EE28-25C10765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0855" y="6356350"/>
            <a:ext cx="6710289" cy="365125"/>
          </a:xfrm>
        </p:spPr>
        <p:txBody>
          <a:bodyPr/>
          <a:lstStyle/>
          <a:p>
            <a:r>
              <a:rPr lang="en-US" dirty="0"/>
              <a:t>Eduard Scherer, KS </a:t>
            </a:r>
            <a:r>
              <a:rPr lang="en-US" dirty="0" err="1"/>
              <a:t>im</a:t>
            </a:r>
            <a:r>
              <a:rPr lang="en-US" dirty="0"/>
              <a:t> Lee, Development &amp; Construction of an Autonomous Path-Following Drone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12F7-172D-5010-C64D-674423FA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8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F14A-CD12-A1F1-3C72-AD93A795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80E0-C7F3-8B41-255F-E5FC7A68E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AFC6-1F8D-25E2-2171-A84D4476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9EE27-29D4-409A-8471-5DFCFCDD069B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B3F9-E8A9-104F-3F7A-2E714723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2516-B17E-1959-5F34-9572E972F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2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4BEB-60E6-7EE2-573D-FB17CE75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540A-3E9D-94FC-1D74-986CE9033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22018-00CD-5468-01AE-023CA2EC3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1AD8-1B11-F8CB-09A6-4137E640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A30C-E099-454E-AB12-C5B001C24D9F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BD10-09C8-FFAD-AC30-0E0AD68B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39431-FA55-CB26-41FA-C5B72931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20F0-B7B6-7C73-3DBE-866E550D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361B-F765-6951-CE3F-BB1ACE6A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22AFF-012A-41B4-5F15-CDFEC4A9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104F4-D35B-9EEF-6802-CCCA6707D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96371-8BAB-E58E-88DC-38B06A0CA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D39FF-E85F-D6E1-C3FF-97111A56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0BDAF-D39A-4EB9-88C0-74CEF90FCAA9}" type="datetime1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3794-0C20-E2B4-D248-2466F1A9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94DDB-BF75-1BB5-CED0-0C1FFA7E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F6D3-A9BB-80E6-98CB-4ECFC9C1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02413-B605-9C4D-F80D-7367501F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14C2-372C-4DCE-815B-B64CE6A063EB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ED6E6-0733-C420-533B-5B2F56DC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57441-79BD-F34F-6A5B-04670140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39B47-1861-110F-8636-08B7B58C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388D-5115-46B3-9FD4-0A46834A39A8}" type="datetime1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2625D-3737-51F0-10D7-0A07E471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6CFAA-77B4-3860-D40A-1B99A5C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F313-4CB8-C9F6-9538-682884C0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8080-BEF3-DA51-6E3A-11D1592E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059FB-F284-2B05-0030-07B31094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4307-19FA-B5DC-AEBD-F9EED438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6DBB-31B5-4773-82B4-F6A3363AEA37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2F4AA-8BE2-6219-A346-49A5BF6B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B57E-7AA7-7037-801D-33DCCE98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FEEFC-0444-E3AE-29E8-C4A7D3E7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1CA41-7A14-25A7-E422-D89E5B9AE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F32E-2D00-0AD4-3992-79B6AFE8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06D49-4EC5-22C4-2BEA-260C78E9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B8E0-5BB9-4A33-A2FB-6D840014947D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4D9D2-1396-FDF7-764B-05A07F79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3679B-B5EB-B8FA-6068-6FC16C8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4B3C2-9581-D892-4F5C-E62CBC0E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5223-F361-DAC6-90F4-5A13BBE1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1E60-AD47-AE7A-4122-7BC43F1FC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892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03F9C-05BE-4220-8E5F-5AB4430B5015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51DD-E3F9-6D15-A393-5E2011F64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4545" y="6351856"/>
            <a:ext cx="7462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Eduard Scherer, KS </a:t>
            </a:r>
            <a:r>
              <a:rPr lang="en-US" dirty="0" err="1"/>
              <a:t>im</a:t>
            </a:r>
            <a:r>
              <a:rPr lang="en-US" dirty="0"/>
              <a:t> Lee, Development &amp; Construction of an Autonomous Path-Following Drone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C6E-F212-B4D4-CEDF-B611FE7D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FDE9B-F2F4-4D5C-B26C-3EBC87A634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824AEE2-A2BF-C992-5B3E-017E3B934E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65" y="136525"/>
            <a:ext cx="1638886" cy="4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7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028D-F7CE-5A72-C607-363AF05F8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843"/>
            <a:ext cx="9144000" cy="1655762"/>
          </a:xfrm>
        </p:spPr>
        <p:txBody>
          <a:bodyPr>
            <a:normAutofit/>
          </a:bodyPr>
          <a:lstStyle/>
          <a:p>
            <a:r>
              <a:rPr lang="de-CH" sz="4800" dirty="0"/>
              <a:t>Development &amp; Construction </a:t>
            </a:r>
            <a:r>
              <a:rPr lang="de-CH" sz="4800" dirty="0" err="1"/>
              <a:t>of</a:t>
            </a:r>
            <a:r>
              <a:rPr lang="de-CH" sz="4800" dirty="0"/>
              <a:t> an </a:t>
            </a:r>
            <a:r>
              <a:rPr lang="de-CH" sz="4800" dirty="0" err="1"/>
              <a:t>Autonomous</a:t>
            </a:r>
            <a:r>
              <a:rPr lang="de-CH" sz="4800" dirty="0"/>
              <a:t> Path-</a:t>
            </a:r>
            <a:r>
              <a:rPr lang="de-CH" sz="4800" dirty="0" err="1"/>
              <a:t>Following</a:t>
            </a:r>
            <a:r>
              <a:rPr lang="de-CH" sz="4800" dirty="0"/>
              <a:t> </a:t>
            </a:r>
            <a:r>
              <a:rPr lang="de-CH" sz="4800" dirty="0" err="1"/>
              <a:t>Drone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2C299-A244-BA35-B2D3-91186AEDB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CH" dirty="0"/>
              <a:t>Eduard Scherer</a:t>
            </a:r>
          </a:p>
          <a:p>
            <a:pPr algn="r"/>
            <a:r>
              <a:rPr lang="de-CH" dirty="0"/>
              <a:t>KS im Lee Winterthur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4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E0ED-3B2F-588E-0F4F-74951FC50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49"/>
            <a:ext cx="10515600" cy="5811838"/>
          </a:xfrm>
        </p:spPr>
        <p:txBody>
          <a:bodyPr>
            <a:normAutofit/>
          </a:bodyPr>
          <a:lstStyle/>
          <a:p>
            <a:pPr algn="ctr"/>
            <a:r>
              <a:rPr lang="de-CH" sz="8000" dirty="0" err="1"/>
              <a:t>What</a:t>
            </a:r>
            <a:r>
              <a:rPr lang="de-CH" sz="8000" dirty="0"/>
              <a:t> </a:t>
            </a:r>
            <a:r>
              <a:rPr lang="de-CH" sz="8000" dirty="0" err="1"/>
              <a:t>is</a:t>
            </a:r>
            <a:r>
              <a:rPr lang="de-CH" sz="8000" dirty="0"/>
              <a:t> a </a:t>
            </a:r>
            <a:r>
              <a:rPr lang="de-CH" sz="8000" dirty="0" err="1"/>
              <a:t>drone</a:t>
            </a:r>
            <a:r>
              <a:rPr lang="de-CH" sz="8000" dirty="0"/>
              <a:t>?</a:t>
            </a:r>
            <a:endParaRPr lang="en-US" sz="8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D99EA-2A68-925F-BA63-A51AEA7C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FB69-671C-400B-A912-EA570EC8B801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50B7-7BD9-AC6F-1BFB-6769A8EA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</p:spTree>
    <p:extLst>
      <p:ext uri="{BB962C8B-B14F-4D97-AF65-F5344CB8AC3E}">
        <p14:creationId xmlns:p14="http://schemas.microsoft.com/office/powerpoint/2010/main" val="18521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7AE9-0D3E-0D83-2DB5-F847ED93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66" y="365125"/>
            <a:ext cx="10515600" cy="1325563"/>
          </a:xfrm>
        </p:spPr>
        <p:txBody>
          <a:bodyPr/>
          <a:lstStyle/>
          <a:p>
            <a:r>
              <a:rPr lang="de-CH" dirty="0"/>
              <a:t>Components</a:t>
            </a:r>
            <a:endParaRPr lang="en-US" dirty="0"/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9F72200-1AC3-00E5-D61F-FA01C3C74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55" y="1124661"/>
            <a:ext cx="5963945" cy="48795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9264C-FA3D-6EAC-9897-A8B75B0A01E4}"/>
              </a:ext>
            </a:extLst>
          </p:cNvPr>
          <p:cNvSpPr txBox="1"/>
          <p:nvPr/>
        </p:nvSpPr>
        <p:spPr>
          <a:xfrm>
            <a:off x="838200" y="1835524"/>
            <a:ext cx="4551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Fc</a:t>
            </a:r>
            <a:r>
              <a:rPr lang="de-CH" sz="2400" dirty="0"/>
              <a:t>: </a:t>
            </a:r>
            <a:r>
              <a:rPr lang="de-CH" sz="2400" dirty="0" err="1"/>
              <a:t>ArduPilot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ESC: </a:t>
            </a:r>
            <a:r>
              <a:rPr lang="en-US" sz="2400" dirty="0"/>
              <a:t>BLHeli_32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Raspberry Pi: </a:t>
            </a:r>
            <a:r>
              <a:rPr lang="de-CH" sz="2400" dirty="0" err="1"/>
              <a:t>DroneKit</a:t>
            </a:r>
            <a:r>
              <a:rPr lang="de-CH" sz="2400" dirty="0"/>
              <a:t>-Python and </a:t>
            </a:r>
            <a:r>
              <a:rPr lang="de-CH" sz="2400" dirty="0" err="1"/>
              <a:t>custom</a:t>
            </a:r>
            <a:r>
              <a:rPr lang="de-CH" sz="2400" dirty="0"/>
              <a:t> </a:t>
            </a:r>
            <a:r>
              <a:rPr lang="de-CH" sz="2400" dirty="0" err="1"/>
              <a:t>path-following</a:t>
            </a:r>
            <a:r>
              <a:rPr lang="de-CH" sz="2400" dirty="0"/>
              <a:t> </a:t>
            </a:r>
            <a:r>
              <a:rPr lang="de-CH" sz="2400" dirty="0" err="1"/>
              <a:t>program</a:t>
            </a:r>
            <a:endParaRPr lang="de-CH" sz="2400" dirty="0"/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09E61-29D4-800A-7130-CA191220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1F7FA-4AA5-40C4-A3C2-206DE1A9419E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63A56-8A46-6D1D-9EB1-DA68CD8E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</p:spTree>
    <p:extLst>
      <p:ext uri="{BB962C8B-B14F-4D97-AF65-F5344CB8AC3E}">
        <p14:creationId xmlns:p14="http://schemas.microsoft.com/office/powerpoint/2010/main" val="6730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87B95531-A4B4-E496-2189-95BF8E46A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97" y="365125"/>
            <a:ext cx="3800666" cy="5822449"/>
          </a:xfrm>
          <a:prstGeom prst="snip1Rect">
            <a:avLst>
              <a:gd name="adj" fmla="val 14076"/>
            </a:avLst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23166-59FF-83B9-067B-FE73AF3B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64D0-5EA1-474A-82E4-D8DBA621F48E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1CD5C-CCEC-6060-9891-46D630B7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8FB94E-174D-64BA-45F8-2EE8B732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Main </a:t>
            </a:r>
            <a:r>
              <a:rPr lang="de-CH" dirty="0" err="1"/>
              <a:t>Structure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Path-</a:t>
            </a:r>
            <a:r>
              <a:rPr lang="de-CH" dirty="0" err="1"/>
              <a:t>Following</a:t>
            </a:r>
            <a:r>
              <a:rPr lang="de-CH" dirty="0"/>
              <a:t> </a:t>
            </a:r>
            <a:r>
              <a:rPr lang="de-CH" dirty="0" err="1"/>
              <a:t>Program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02E129-6EB9-3F58-3D9C-9FD6F958687C}"/>
              </a:ext>
            </a:extLst>
          </p:cNvPr>
          <p:cNvSpPr txBox="1"/>
          <p:nvPr/>
        </p:nvSpPr>
        <p:spPr>
          <a:xfrm>
            <a:off x="838200" y="1859464"/>
            <a:ext cx="6127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Reading </a:t>
            </a:r>
            <a:r>
              <a:rPr lang="de-CH" sz="2400" dirty="0" err="1"/>
              <a:t>of</a:t>
            </a:r>
            <a:r>
              <a:rPr lang="de-CH" sz="2400" dirty="0"/>
              <a:t> </a:t>
            </a:r>
            <a:r>
              <a:rPr lang="de-CH" sz="2400" dirty="0" err="1"/>
              <a:t>mission</a:t>
            </a:r>
            <a:r>
              <a:rPr lang="de-CH" sz="2400" dirty="0"/>
              <a:t> </a:t>
            </a:r>
            <a:r>
              <a:rPr lang="de-CH" sz="2400" dirty="0" err="1"/>
              <a:t>coordinates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/>
              <a:t>Outer loop: </a:t>
            </a:r>
            <a:r>
              <a:rPr lang="de-CH" sz="2400" dirty="0" err="1"/>
              <a:t>path</a:t>
            </a:r>
            <a:r>
              <a:rPr lang="de-CH" sz="2400" dirty="0"/>
              <a:t> breakdown </a:t>
            </a:r>
            <a:r>
              <a:rPr lang="de-CH" sz="2400" dirty="0" err="1"/>
              <a:t>into</a:t>
            </a:r>
            <a:r>
              <a:rPr lang="de-CH" sz="2400" dirty="0"/>
              <a:t> individual </a:t>
            </a:r>
            <a:r>
              <a:rPr lang="de-CH" sz="2400" dirty="0" err="1"/>
              <a:t>target</a:t>
            </a:r>
            <a:r>
              <a:rPr lang="de-CH" sz="2400" dirty="0"/>
              <a:t> </a:t>
            </a:r>
            <a:r>
              <a:rPr lang="de-CH" sz="2400" dirty="0" err="1"/>
              <a:t>coordinates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/>
              <a:t>Inner</a:t>
            </a:r>
            <a:r>
              <a:rPr lang="de-CH" sz="2400" dirty="0"/>
              <a:t> loop: </a:t>
            </a:r>
            <a:r>
              <a:rPr lang="de-CH" sz="2400" dirty="0" err="1"/>
              <a:t>fly</a:t>
            </a:r>
            <a:r>
              <a:rPr lang="de-CH" sz="2400" dirty="0"/>
              <a:t> </a:t>
            </a:r>
            <a:r>
              <a:rPr lang="de-CH" sz="2400" dirty="0" err="1"/>
              <a:t>stepwise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next</a:t>
            </a:r>
            <a:r>
              <a:rPr lang="de-CH" sz="2400" dirty="0"/>
              <a:t> </a:t>
            </a:r>
            <a:r>
              <a:rPr lang="de-CH" sz="2400" dirty="0" err="1"/>
              <a:t>target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19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7785-2CF7-219A-EC3D-264186B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Results</a:t>
            </a:r>
            <a:r>
              <a:rPr lang="de-CH" dirty="0"/>
              <a:t> and </a:t>
            </a:r>
            <a:r>
              <a:rPr lang="de-CH" dirty="0" err="1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4186-6B04-9767-AF94-929ECBCFF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selection</a:t>
            </a:r>
            <a:endParaRPr lang="de-CH" dirty="0"/>
          </a:p>
          <a:p>
            <a:r>
              <a:rPr lang="de-CH" dirty="0" err="1"/>
              <a:t>Component</a:t>
            </a:r>
            <a:r>
              <a:rPr lang="de-CH" dirty="0"/>
              <a:t> </a:t>
            </a:r>
            <a:r>
              <a:rPr lang="de-CH" dirty="0" err="1"/>
              <a:t>integration</a:t>
            </a:r>
            <a:endParaRPr lang="de-CH" dirty="0"/>
          </a:p>
          <a:p>
            <a:r>
              <a:rPr lang="de-CH" dirty="0"/>
              <a:t>3D </a:t>
            </a:r>
            <a:r>
              <a:rPr lang="de-CH" dirty="0" err="1"/>
              <a:t>print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mechanical</a:t>
            </a:r>
            <a:r>
              <a:rPr lang="de-CH" dirty="0"/>
              <a:t> </a:t>
            </a:r>
            <a:r>
              <a:rPr lang="de-CH" dirty="0" err="1"/>
              <a:t>structure</a:t>
            </a:r>
            <a:endParaRPr lang="de-CH" dirty="0"/>
          </a:p>
          <a:p>
            <a:r>
              <a:rPr lang="de-CH" dirty="0"/>
              <a:t>Software </a:t>
            </a:r>
            <a:r>
              <a:rPr lang="de-CH" dirty="0" err="1"/>
              <a:t>integration</a:t>
            </a:r>
            <a:endParaRPr lang="de-CH" dirty="0"/>
          </a:p>
          <a:p>
            <a:r>
              <a:rPr lang="de-CH" dirty="0"/>
              <a:t>Control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Raspberry Pi</a:t>
            </a:r>
          </a:p>
          <a:p>
            <a:r>
              <a:rPr lang="de-CH" dirty="0"/>
              <a:t>Flying </a:t>
            </a:r>
            <a:r>
              <a:rPr lang="de-CH" dirty="0" err="1"/>
              <a:t>autonomously</a:t>
            </a:r>
            <a:r>
              <a:rPr lang="de-CH" dirty="0"/>
              <a:t> </a:t>
            </a:r>
            <a:r>
              <a:rPr lang="de-CH" dirty="0" err="1"/>
              <a:t>worked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0D85-2B1A-4F18-A5D5-E93F3DFE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85742-2EC8-4319-900D-0FF30F0853B5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4D5F-28A1-CB7E-EE45-ABA9185F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</p:spTree>
    <p:extLst>
      <p:ext uri="{BB962C8B-B14F-4D97-AF65-F5344CB8AC3E}">
        <p14:creationId xmlns:p14="http://schemas.microsoft.com/office/powerpoint/2010/main" val="381784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5DBC-78D8-235D-5518-FB7A4C2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7DF1-CA3A-D459-C2F3-17984C20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FA9C6-7A90-FB13-276F-AC7C8CC9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8039-E00C-4A63-8F69-ABE4E3F09C16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0C2D-E6BD-55B3-9017-987D5473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Eduard Scherer, KS im Lee, Development &amp; Construction of an Autonomous Path-Following Drone</a:t>
            </a:r>
          </a:p>
        </p:txBody>
      </p:sp>
    </p:spTree>
    <p:extLst>
      <p:ext uri="{BB962C8B-B14F-4D97-AF65-F5344CB8AC3E}">
        <p14:creationId xmlns:p14="http://schemas.microsoft.com/office/powerpoint/2010/main" val="320398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7437E2431D9C409058EB700F731AFA" ma:contentTypeVersion="17" ma:contentTypeDescription="Create a new document." ma:contentTypeScope="" ma:versionID="24886c09fa784354c9f70584dfb206f7">
  <xsd:schema xmlns:xsd="http://www.w3.org/2001/XMLSchema" xmlns:xs="http://www.w3.org/2001/XMLSchema" xmlns:p="http://schemas.microsoft.com/office/2006/metadata/properties" xmlns:ns3="2d7d9782-36e4-4202-8ea4-c13998eac91b" xmlns:ns4="cb117bcc-074e-46f8-8ba8-198e30519a87" targetNamespace="http://schemas.microsoft.com/office/2006/metadata/properties" ma:root="true" ma:fieldsID="0b4883a9f8c4a078dc9900e56aab72ea" ns3:_="" ns4:_="">
    <xsd:import namespace="2d7d9782-36e4-4202-8ea4-c13998eac91b"/>
    <xsd:import namespace="cb117bcc-074e-46f8-8ba8-198e30519a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d9782-36e4-4202-8ea4-c13998eac9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117bcc-074e-46f8-8ba8-198e30519a8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7d9782-36e4-4202-8ea4-c13998eac91b" xsi:nil="true"/>
  </documentManagement>
</p:properties>
</file>

<file path=customXml/itemProps1.xml><?xml version="1.0" encoding="utf-8"?>
<ds:datastoreItem xmlns:ds="http://schemas.openxmlformats.org/officeDocument/2006/customXml" ds:itemID="{40037534-83FC-4A9C-93CD-EF10FD408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d9782-36e4-4202-8ea4-c13998eac91b"/>
    <ds:schemaRef ds:uri="cb117bcc-074e-46f8-8ba8-198e30519a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15FD5F-9B44-4AF0-BC33-4ED425D21D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1F37D0-DF65-470C-B799-862ADC0D8086}">
  <ds:schemaRefs>
    <ds:schemaRef ds:uri="http://purl.org/dc/terms/"/>
    <ds:schemaRef ds:uri="http://www.w3.org/XML/1998/namespace"/>
    <ds:schemaRef ds:uri="cb117bcc-074e-46f8-8ba8-198e30519a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2d7d9782-36e4-4202-8ea4-c13998eac91b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Development &amp; Construction of an Autonomous Path-Following Drone</vt:lpstr>
      <vt:lpstr>What is a drone?</vt:lpstr>
      <vt:lpstr>Components</vt:lpstr>
      <vt:lpstr>Main Structure of the  Path-Following Program</vt:lpstr>
      <vt:lpstr>Results and Discussion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</dc:creator>
  <cp:lastModifiedBy>eduar</cp:lastModifiedBy>
  <cp:revision>10</cp:revision>
  <dcterms:created xsi:type="dcterms:W3CDTF">2025-01-21T08:07:29Z</dcterms:created>
  <dcterms:modified xsi:type="dcterms:W3CDTF">2025-01-23T22:34:45Z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0x0101000A7437E2431D9C409058EB700F731AFA</vt:lpwstr>
  </property>
</Properties>
</file>