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2fcc65c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2fcc65c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fcc65c9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fcc65c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fcc65c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fcc65c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fcc65c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fcc65c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fcc65c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fcc65c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fcc65c9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fcc65c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ed4086e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4ed4086e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2fcc65c9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2fcc65c9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2fcc65c9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2fcc65c9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fcc65c9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2fcc65c9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ad9d4f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ad9d4f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2fcc65c9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2fcc65c9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2fcc65c9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2fcc65c9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fcc65c9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fcc65c9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2fcc65c9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2fcc65c9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2fcc65c9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2fcc65c9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2fcc65c9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2fcc65c9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51a18eef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51a18ee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2fcc65c9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2fcc65c9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52c41c50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52c41c5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52c41c5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52c41c5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ed4086e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ed4086e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52c41c5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52c41c5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52c41c5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52c41c5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fcc65c9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2fcc65c9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4ed4086e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4ed4086e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ad9d4f5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ad9d4f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ed4086e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ed4086e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fcc65c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2fcc65c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fcc65c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2fcc65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doo.com/page/all-apps" TargetMode="External"/><Relationship Id="rId4" Type="http://schemas.openxmlformats.org/officeDocument/2006/relationships/hyperlink" Target="https://vi.wikipedia.org/wiki/Odoo" TargetMode="External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odoo.com/documentation/14.0/developer/reference/javascript/qweb.html#reference-qwe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odoo.com/documentation/14.0/developer/reference/addons/http.html" TargetMode="External"/><Relationship Id="rId4" Type="http://schemas.openxmlformats.org/officeDocument/2006/relationships/hyperlink" Target="http://localhost:8069/some_url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odoo.com/documentation/14.0/developer/howtos/rdtraining/E_unittest.html#modules" TargetMode="External"/><Relationship Id="rId4" Type="http://schemas.openxmlformats.org/officeDocument/2006/relationships/hyperlink" Target="https://www.odoo.com/documentation/14.0/developer/reference/addons/testing.html#testing-python-co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qunitjs.com/" TargetMode="External"/><Relationship Id="rId4" Type="http://schemas.openxmlformats.org/officeDocument/2006/relationships/hyperlink" Target="https://qunitjs.com/intro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localhost:8069/web/tes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docker.com/engine/install/ubuntu/" TargetMode="External"/><Relationship Id="rId4" Type="http://schemas.openxmlformats.org/officeDocument/2006/relationships/hyperlink" Target="https://docs.docker.com/compose/install/" TargetMode="External"/><Relationship Id="rId5" Type="http://schemas.openxmlformats.org/officeDocument/2006/relationships/hyperlink" Target="https://hub.docker.com/_/odo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8069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doo.com/documentation/14.0/developer/reference/addons/orm.html#basic-field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9625" y="0"/>
            <a:ext cx="76881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5300"/>
              <a:t>Odoo Tutorial</a:t>
            </a:r>
            <a:endParaRPr sz="5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23825" y="1127875"/>
            <a:ext cx="46671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Development Environment Setup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New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Models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Security - A Brief 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Views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Controllers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4"/>
            </a:pPr>
            <a:r>
              <a:rPr lang="vi" sz="1829"/>
              <a:t>Many</a:t>
            </a:r>
            <a:r>
              <a:rPr lang="vi" sz="1829"/>
              <a:t>2many relation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One2many  is a virtual relationship, there must be a Many2one field defined in the comodel.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Support for inline view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estate/models/property_tag.py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PropertyTagModel(models.Model):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'estate.property.tag'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 = fields.Integer(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property_tag_ids = fields.Many2many(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'estate.property.tag'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tags'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0" cy="37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5"/>
            </a:pPr>
            <a:r>
              <a:rPr lang="vi" sz="1829"/>
              <a:t>Constraints - Validation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SQL constraints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_sql_constraints = [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'check_positive_expected_price'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'CHECK(expected_price &gt;= 0)'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'The expected price should be greater than 0.'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'check_positive_selling_price'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'CHECK(selling_price &gt;= 0)'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'The selling price should be greater than 0.'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175" y="919150"/>
            <a:ext cx="46908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5"/>
            </a:pPr>
            <a:r>
              <a:rPr lang="vi" sz="1829"/>
              <a:t>Constraints - Validation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Python</a:t>
            </a:r>
            <a:r>
              <a:rPr lang="vi" sz="1450"/>
              <a:t> constraints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odoo.exceptions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ValidationError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@api.constrains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'selling_price'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_check_selling_price(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record.selling_price &lt;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record.expected_price: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ValidationError(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'Selling price cannot be lower than 90% of the expected price.'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1" cy="35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6"/>
            </a:pPr>
            <a:r>
              <a:rPr lang="vi" sz="1829"/>
              <a:t>Computed Fields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Dependencies</a:t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living_area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garden_area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total_area = fields.Integer(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'_compute_total_area'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@api.depends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'living_area'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'garden_area'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_compute_total_area(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record.total_area = record.living_area + record.garden_area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650" y="438750"/>
            <a:ext cx="354207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6"/>
            </a:pPr>
            <a:r>
              <a:rPr lang="vi" sz="1829"/>
              <a:t>Computed Fields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Inverse function</a:t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living_area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garden_area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total_area = fields.Integer(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'_compute_total_area'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inverse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'_inverse_total_area'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_inverse_total_area(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record.garden_area = record.total_area - record.living_area</a:t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650" y="438750"/>
            <a:ext cx="354207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15615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7"/>
            </a:pPr>
            <a:r>
              <a:rPr lang="vi" sz="1829"/>
              <a:t>Onchange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/>
              <a:t>Dữ liệu chưa update vào database</a:t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@api.onchange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'garden'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_onchange_garden(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.garden_area =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.garden_orientation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'north'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.garden_area =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.garden_orientation =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725" y="802875"/>
            <a:ext cx="5119276" cy="37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5"/>
            </a:pPr>
            <a:r>
              <a:rPr lang="vi"/>
              <a:t>Security - A Brief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Declare Access Rights</a:t>
            </a:r>
            <a:endParaRPr sz="1829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cd /home/$USER/src/custom/estate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mkdir security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touch security/ir.model.access.csv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Những data liên quan tới bảo mật được lưu trong thư mục security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Tất cả các files được odoo sử dụng (data, security, views,...) phải được khai báo trong __manifest__.py trong field “data" theo thứ tự sử dụng</a:t>
            </a:r>
            <a:endParaRPr sz="1136">
              <a:solidFill>
                <a:srgbClr val="212529"/>
              </a:solidFill>
            </a:endParaRPr>
          </a:p>
          <a:p>
            <a:pPr indent="-29210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estate/__manifest__.py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'security/ir.model.access.csv'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'views/estate_property_views.xml'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'views/estate_property_type_views.xml'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'views/estate_property_tag_views.xml'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'views/estate_menus.xml'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29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883700" y="70137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Khai báo permission (CRUD) cho group user</a:t>
            </a:r>
            <a:endParaRPr sz="1136">
              <a:solidFill>
                <a:srgbClr val="212529"/>
              </a:solidFill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ir.model.access.csv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950">
                <a:solidFill>
                  <a:schemeClr val="dk1"/>
                </a:solidFill>
              </a:rPr>
              <a:t>id,name,model_id/id,group_id/id,perm_read,perm_write,perm_create,perm_unlink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950">
                <a:solidFill>
                  <a:schemeClr val="dk1"/>
                </a:solidFill>
              </a:rPr>
              <a:t>access_test_model,access_test_model,model_test_model,base.group_user,1,0,0,0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53127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Actions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Actions define the behavior of the system in response to user actions: login, action button, selection of an invoice, …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A basic action for property model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estate/views/estate_property_views.xml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="estate_property_action"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="ir.actions.act_window"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Real Estate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="res_model"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="view_mode"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tree,form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835075" y="3119525"/>
            <a:ext cx="4260300" cy="20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1450"/>
              <a:t>Basic view mode:</a:t>
            </a:r>
            <a:endParaRPr sz="1450"/>
          </a:p>
          <a:p>
            <a:pPr indent="-32067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50"/>
              <a:buChar char="-"/>
            </a:pPr>
            <a:r>
              <a:rPr lang="vi" sz="1450"/>
              <a:t>tree: list view</a:t>
            </a:r>
            <a:endParaRPr sz="1450"/>
          </a:p>
          <a:p>
            <a:pPr indent="-3206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vi" sz="1450"/>
              <a:t>form: detail view</a:t>
            </a:r>
            <a:endParaRPr sz="145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300" y="151450"/>
            <a:ext cx="4107900" cy="278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53127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Menus</a:t>
            </a:r>
            <a:endParaRPr sz="1829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estate/views/estate_menus.xml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="estate_dashboard"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="estate_property_action"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="estate_advertisement_menu"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="Advertisement"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="estate_property_menu_action"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="estate_property_action"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0" cy="269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0" y="49237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Tree - </a:t>
            </a:r>
            <a:r>
              <a:rPr lang="vi" sz="1450"/>
              <a:t>List view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estate/views/estate_property_views.xml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="estate_property_list"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="ir.ui.view"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estate.property.list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="xml"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="Properties"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="Title"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="postcode"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="bedrooms"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531350"/>
            <a:ext cx="50292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vi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What is odoo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/>
              <a:t>Odoo là một hệ thống ứng dụng mã nguồn mở (a suite of open source business apps)</a:t>
            </a:r>
            <a:endParaRPr sz="12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/>
              <a:t>cung cấp các tính năng cơ bản mà các doanh nghiệp cần: CRM, eCommerce, accounting, inventory, point of sale, project management, etc.</a:t>
            </a:r>
            <a:endParaRPr sz="1200"/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/>
              <a:t>Ưu điểm: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Phát triển đa lĩnh vực (Odoo hiện có hơn 10.000 apps với nhiều lĩnh vực - Thiết kế website, kế toán, CRM, MRP, E-Commerce, chữ ký điện tử, tồn kho, marketing, quản lý điểm bán, dự án, bán hàng, etc..)</a:t>
            </a:r>
            <a:endParaRPr sz="12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Dễ dàng thêm module</a:t>
            </a:r>
            <a:endParaRPr sz="12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/>
              <a:t>Khi sử dụng Odoo / OpenERP, bạn có thể tích hợp thêm các module khác để hoàn thiện và phù hợp với từng đặc điểm kinh doanh doanh nghiệp.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Tiết kiệm chi phí xây dựng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83700" y="2382475"/>
            <a:ext cx="42603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Main Applications</a:t>
            </a:r>
            <a:endParaRPr sz="1829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Website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Sales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Finance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Inventory &amp; Manufacturing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Human Resources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Marketing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Services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Productivity Apps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vi" sz="1200"/>
              <a:t>Ref: </a:t>
            </a:r>
            <a:r>
              <a:rPr lang="vi" sz="1200" u="sng">
                <a:solidFill>
                  <a:schemeClr val="hlink"/>
                </a:solidFill>
                <a:hlinkClick r:id="rId3"/>
              </a:rPr>
              <a:t>https://www.odoo.com/page/all-apps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vi" sz="1200" u="sng">
                <a:solidFill>
                  <a:schemeClr val="hlink"/>
                </a:solidFill>
                <a:hlinkClick r:id="rId4"/>
              </a:rPr>
              <a:t>https://vi.wikipedia.org/wiki/Odoo</a:t>
            </a:r>
            <a:r>
              <a:rPr lang="vi" sz="1200"/>
              <a:t> 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951" y="158325"/>
            <a:ext cx="3392625" cy="21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Form - Detail view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="estate_property_form"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="ir.ui.view"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estate.property.form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="xml"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="Property"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700" y="466125"/>
            <a:ext cx="4610300" cy="47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12640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Form - Detail view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="bedrooms"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="Bedrooms"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950" y="385825"/>
            <a:ext cx="3669350" cy="45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12640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Form - Detail view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="offer_ids"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="{'default_model_id': self}"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nolabel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editable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="bottom"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decoration-danger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="status=='refused'"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="price"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100" y="725100"/>
            <a:ext cx="4452500" cy="40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165850" y="0"/>
            <a:ext cx="85206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165850" y="329700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vi" sz="1600"/>
              <a:t>Custom view</a:t>
            </a:r>
            <a:endParaRPr sz="1600"/>
          </a:p>
          <a:p>
            <a:pPr indent="-3048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 startAt="2"/>
            </a:pPr>
            <a:r>
              <a:rPr lang="vi" sz="1200"/>
              <a:t>Search</a:t>
            </a:r>
            <a:r>
              <a:rPr lang="vi" sz="1200"/>
              <a:t> view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="estate_property_search"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="ir.ui.view"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estate.property.search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="xml"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="Search property"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filter_domain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="[('name','ilike',self)]"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filter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="expected_price_greater_than_1000"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="[('expected_price','&gt;=',1000)]"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="Expected price greater than 1000"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expand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="Group By"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filter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="postcode"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="{'group_by':'postcode'}"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050" y="329700"/>
            <a:ext cx="43815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550" y="1691775"/>
            <a:ext cx="4413050" cy="156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100" y="3410993"/>
            <a:ext cx="4315949" cy="158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12640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4"/>
            </a:pPr>
            <a:r>
              <a:rPr lang="vi" sz="1829"/>
              <a:t>Custom action</a:t>
            </a:r>
            <a:endParaRPr sz="1829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estate/models/property_offer.py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odoo.exceptions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UserError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PropertyOfferModel(models.Model):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accept_offer(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record.property_id.status !=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'open'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UserError(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'Sold or Cancelled property cannot accept offer.'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record.property_id.partner_id = record.partner_id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record.property_id.selling_price = record.price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record.property_id.status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'sold'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record.status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'accepted'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4046375" y="492375"/>
            <a:ext cx="48612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4"/>
            </a:pPr>
            <a:r>
              <a:rPr lang="vi" sz="1829"/>
              <a:t>Custom action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="&lt;function_name&gt;"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="&lt;display&gt;"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="object"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function_name: function gắn với action của model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estate/views/estate_property_views.xml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="offer_ids"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="{'default_model_id': self}"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nolabel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editable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="bottom"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decoration-danger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="status=='refused'"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="accept_offer"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="Accept"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="object"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="fa-check"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="refuse_offer"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="Refuse"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="object"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="fa-times"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1" cy="40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12640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4"/>
            </a:pPr>
            <a:r>
              <a:rPr lang="vi" sz="1829"/>
              <a:t>Template Engine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Ref: </a:t>
            </a:r>
            <a:r>
              <a:rPr lang="vi" sz="1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https://www.odoo.com/documentation/14.0/developer/reference/javascript/qweb.html#reference-qweb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7"/>
            </a:pPr>
            <a:r>
              <a:rPr lang="vi"/>
              <a:t>Controllers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126400" y="572700"/>
            <a:ext cx="42603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450"/>
              <a:t>Trong trường hợp cần mở rộng thêm các view: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estate/controllers/mycontroller.py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odoo.http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Controller, route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MyController(Controller):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@route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'/some_url'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'public'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"{'response': 'OK'}"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estate/controllers/__init__.py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mycontroller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estate/__init__.py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 more detail: </a:t>
            </a:r>
            <a:r>
              <a:rPr lang="vi" sz="1000" u="sng">
                <a:solidFill>
                  <a:schemeClr val="hlink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https://www.odoo.com/documentation/14.0/developer/reference/addons/http.html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4637200" y="572700"/>
            <a:ext cx="4260300" cy="46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http://localhost:8069/some_url/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{'response': 'OK'}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7"/>
            </a:pPr>
            <a:r>
              <a:rPr lang="vi"/>
              <a:t>Testing Odoo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0" y="492375"/>
            <a:ext cx="47949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Testing Python code</a:t>
            </a:r>
            <a:endParaRPr sz="1829"/>
          </a:p>
          <a:p>
            <a:pPr indent="-320675" lvl="1" marL="71999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Run testing</a:t>
            </a:r>
            <a:endParaRPr sz="1450"/>
          </a:p>
          <a:p>
            <a:pPr indent="0" lvl="0" marL="719999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Run all module tests</a:t>
            </a:r>
            <a:endParaRPr sz="1450"/>
          </a:p>
          <a:p>
            <a:pPr indent="-228600" lvl="0" marL="71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950">
                <a:solidFill>
                  <a:srgbClr val="2C2CFF"/>
                </a:solidFill>
              </a:rPr>
              <a:t>$</a:t>
            </a:r>
            <a:r>
              <a:rPr lang="vi" sz="950">
                <a:solidFill>
                  <a:srgbClr val="212529"/>
                </a:solidFill>
              </a:rPr>
              <a:t> odoo/odoo-bin . . .  -i estate --test-enable</a:t>
            </a:r>
            <a:endParaRPr sz="950">
              <a:solidFill>
                <a:srgbClr val="212529"/>
              </a:solidFill>
            </a:endParaRPr>
          </a:p>
          <a:p>
            <a:pPr indent="-22860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12529"/>
              </a:solidFill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50"/>
              <a:t>Run all the tests in this file</a:t>
            </a:r>
            <a:endParaRPr sz="1450"/>
          </a:p>
          <a:p>
            <a:pPr indent="-22860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50">
                <a:solidFill>
                  <a:srgbClr val="2C2CFF"/>
                </a:solidFill>
              </a:rPr>
              <a:t>$</a:t>
            </a:r>
            <a:r>
              <a:rPr lang="vi" sz="950">
                <a:solidFill>
                  <a:srgbClr val="212529"/>
                </a:solidFill>
              </a:rPr>
              <a:t> odoo/odoo-bin . . .  --test-file=customs/estate/tests/test_property.py</a:t>
            </a:r>
            <a:endParaRPr sz="950">
              <a:solidFill>
                <a:srgbClr val="212529"/>
              </a:solidFill>
            </a:endParaRPr>
          </a:p>
          <a:p>
            <a:pPr indent="-22860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12529"/>
              </a:solidFill>
            </a:endParaRPr>
          </a:p>
          <a:p>
            <a:pPr indent="-22860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12529"/>
              </a:solidFill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50"/>
              <a:t>Filter which tests to execute</a:t>
            </a:r>
            <a:endParaRPr sz="1450"/>
          </a:p>
          <a:p>
            <a:pPr indent="-22860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50">
                <a:solidFill>
                  <a:srgbClr val="2C2CFF"/>
                </a:solidFill>
              </a:rPr>
              <a:t>$</a:t>
            </a:r>
            <a:r>
              <a:rPr lang="vi" sz="950">
                <a:solidFill>
                  <a:srgbClr val="212529"/>
                </a:solidFill>
              </a:rPr>
              <a:t> odoo/odoo-bin . . . --test-tags=/estate:EstateTestCase.test_creation_area</a:t>
            </a:r>
            <a:endParaRPr sz="950">
              <a:solidFill>
                <a:srgbClr val="212529"/>
              </a:solidFill>
            </a:endParaRPr>
          </a:p>
          <a:p>
            <a:pPr indent="-22860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12529"/>
              </a:solidFill>
            </a:endParaRPr>
          </a:p>
          <a:p>
            <a:pPr indent="-320675" lvl="1" marL="71999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Writing a test</a:t>
            </a:r>
            <a:endParaRPr sz="950">
              <a:solidFill>
                <a:srgbClr val="212529"/>
              </a:solidFill>
            </a:endParaRPr>
          </a:p>
          <a:p>
            <a:pPr indent="0" lvl="0" marL="719999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450"/>
              <a:t>Odoo provides support for testing modules using unittest.</a:t>
            </a:r>
            <a:endParaRPr sz="1829"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4349100" y="368025"/>
            <a:ext cx="4794900" cy="4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50"/>
              <a:t>To write tests, simply define a tests sub-package in your module, it will be automatically inspected for test modules. Test modules should have a name starting with test_ and should be imported from tests/__init__.py, e.g.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719999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213" y="2276863"/>
            <a:ext cx="34004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7"/>
            </a:pPr>
            <a:r>
              <a:rPr lang="vi"/>
              <a:t>Testing Odoo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4349100" y="368025"/>
            <a:ext cx="4794900" cy="4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@tagged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'at_install'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EstateTestCase(SavepointCase):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@classmethod</a:t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setUpClass(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cls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(EstateTestCase,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cls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).setUpClass()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cls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.properties =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cls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.env[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].create([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 Estate Property'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 Estate Property 2'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'garden_area'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test_creation_area(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.properties.living_area =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.assertRecordValues(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.properties, [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 Estate Property'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'total_area'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 Estate Property 2'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'total_area'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0" y="430875"/>
            <a:ext cx="4349100" cy="47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All the tests should extend odoo.tests.common.SavepointCase. You usually define a setUpClass, and the tests. After doing the setUpClass, you have an env available on the class and can start interacting with the ORM.</a:t>
            </a:r>
            <a:endParaRPr sz="1300"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300"/>
              <a:t>M</a:t>
            </a:r>
            <a:r>
              <a:rPr lang="vi" sz="1300"/>
              <a:t>ột số Model test case khác: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vi" sz="1300"/>
              <a:t>TransactionCase (run transaction for each test method - SavepointCase: run transaction for each instance and run sub-transaction for each test method)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 sz="1300"/>
              <a:t>HttpCase: test case with urlopen and Chrome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300"/>
              <a:t>More detail: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300" u="sng">
                <a:solidFill>
                  <a:schemeClr val="hlink"/>
                </a:solidFill>
                <a:hlinkClick r:id="rId3"/>
              </a:rPr>
              <a:t>https://www.odoo.com/documentation/14.0/developer/howtos/rdtraining/E_unittest.html#modules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300" u="sng">
                <a:solidFill>
                  <a:schemeClr val="hlink"/>
                </a:solidFill>
                <a:hlinkClick r:id="rId4"/>
              </a:rPr>
              <a:t>https://www.odoo.com/documentation/14.0/developer/reference/addons/testing.html#testing-python-code</a:t>
            </a:r>
            <a:r>
              <a:rPr lang="vi" sz="1300"/>
              <a:t> 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2"/>
            </a:pPr>
            <a:r>
              <a:rPr lang="vi"/>
              <a:t>Development Environment Setup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450"/>
              <a:t>Có 2 cách setup odoo environment</a:t>
            </a:r>
            <a:endParaRPr sz="1450"/>
          </a:p>
          <a:p>
            <a:pPr indent="-34480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Install via </a:t>
            </a:r>
            <a:r>
              <a:rPr lang="vi" sz="1829"/>
              <a:t>Github (H</a:t>
            </a:r>
            <a:r>
              <a:rPr lang="vi" sz="1829"/>
              <a:t>ướng dẫn os: ubuntu)</a:t>
            </a:r>
            <a:endParaRPr sz="1829"/>
          </a:p>
          <a:p>
            <a:pPr indent="-3232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Clone git source code</a:t>
            </a:r>
            <a:endParaRPr sz="149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mkdir -p </a:t>
            </a:r>
            <a:r>
              <a:rPr b="1" lang="vi" sz="1107">
                <a:solidFill>
                  <a:srgbClr val="2C2CFF"/>
                </a:solidFill>
              </a:rPr>
              <a:t>$HOME</a:t>
            </a:r>
            <a:r>
              <a:rPr lang="vi" sz="1107">
                <a:solidFill>
                  <a:srgbClr val="212529"/>
                </a:solidFill>
              </a:rPr>
              <a:t>/src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lang="vi" sz="1107">
                <a:solidFill>
                  <a:srgbClr val="2C2CFF"/>
                </a:solidFill>
              </a:rPr>
              <a:t>cd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b="1" lang="vi" sz="1107">
                <a:solidFill>
                  <a:srgbClr val="2C2CFF"/>
                </a:solidFill>
              </a:rPr>
              <a:t>$HOME</a:t>
            </a:r>
            <a:r>
              <a:rPr lang="vi" sz="1107">
                <a:solidFill>
                  <a:srgbClr val="212529"/>
                </a:solidFill>
              </a:rPr>
              <a:t>/src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git clone git@github.com:odoo/odoo.git</a:t>
            </a:r>
            <a:endParaRPr sz="1829"/>
          </a:p>
          <a:p>
            <a:pPr indent="-323215" lvl="1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Checkout git branch version </a:t>
            </a:r>
            <a:endParaRPr sz="149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git checkout 14.0</a:t>
            </a:r>
            <a:endParaRPr sz="1829"/>
          </a:p>
          <a:p>
            <a:pPr indent="-323215" lvl="1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Install pip3 and libraries</a:t>
            </a:r>
            <a:endParaRPr sz="14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sudo apt install python3-pip python3-dev libxml2-dev libxslt1-dev libldap2-dev libsasl2-dev libssl-dev libpq-dev libjpeg-dev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7">
              <a:solidFill>
                <a:srgbClr val="212529"/>
              </a:solidFill>
            </a:endParaRPr>
          </a:p>
          <a:p>
            <a:pPr indent="-3232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Install odoo requirements</a:t>
            </a:r>
            <a:endParaRPr sz="149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lang="vi" sz="1107">
                <a:solidFill>
                  <a:srgbClr val="2C2CFF"/>
                </a:solidFill>
              </a:rPr>
              <a:t>cd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b="1" lang="vi" sz="1107">
                <a:solidFill>
                  <a:srgbClr val="2C2CFF"/>
                </a:solidFill>
              </a:rPr>
              <a:t>$HOME</a:t>
            </a:r>
            <a:r>
              <a:rPr lang="vi" sz="1107">
                <a:solidFill>
                  <a:srgbClr val="212529"/>
                </a:solidFill>
              </a:rPr>
              <a:t>/src/odoo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pip3 install -r requirements.txt</a:t>
            </a:r>
            <a:endParaRPr b="1" sz="1107">
              <a:solidFill>
                <a:srgbClr val="2C2C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38925" y="73345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5"/>
              <a:buAutoNum type="alphaLcPeriod" startAt="5"/>
            </a:pPr>
            <a:r>
              <a:rPr lang="vi" sz="1485"/>
              <a:t>Install PostgreSQL</a:t>
            </a:r>
            <a:endParaRPr sz="1485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sudo apt install postgresql postgresql-client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sudo -u postgres createuser -s </a:t>
            </a:r>
            <a:r>
              <a:rPr b="1" lang="vi" sz="1136">
                <a:solidFill>
                  <a:srgbClr val="2C2CFF"/>
                </a:solidFill>
              </a:rPr>
              <a:t>$USER</a:t>
            </a:r>
            <a:endParaRPr b="1" sz="1136">
              <a:solidFill>
                <a:srgbClr val="2C2CFF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136">
              <a:solidFill>
                <a:srgbClr val="2C2CFF"/>
              </a:solidFill>
            </a:endParaRPr>
          </a:p>
          <a:p>
            <a:pPr indent="-322897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5"/>
              <a:buAutoNum type="alphaLcPeriod" startAt="5"/>
            </a:pPr>
            <a:r>
              <a:rPr lang="vi" sz="1485"/>
              <a:t>Run the server odoo-bin command</a:t>
            </a:r>
            <a:endParaRPr sz="1485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odoo/odoo-bin --addons-path=./custom,./odoo/addons -r &lt;db_username&gt; -w &lt;db_password&gt; -d &lt;db_name&gt; -u &lt;module&gt; --dev xml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--addons-path: directory của modules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--d: database name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-r: database username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-w: database password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-u: update for module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--dev xml: develop xml mode - không phải restart server khi edit view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36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7"/>
            </a:pPr>
            <a:r>
              <a:rPr lang="vi"/>
              <a:t>Testing Odoo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0" y="492375"/>
            <a:ext cx="47949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Testing JS code</a:t>
            </a:r>
            <a:endParaRPr sz="1450"/>
          </a:p>
          <a:p>
            <a:pPr indent="0" lvl="0" marL="54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300"/>
              <a:t>These tests stay in the browser, and are not supposed to reach the server.</a:t>
            </a:r>
            <a:endParaRPr sz="1300"/>
          </a:p>
          <a:p>
            <a:pPr indent="0" lvl="0" marL="54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300"/>
              <a:t>Các bước viết một js test: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lphaLcPeriod"/>
            </a:pPr>
            <a:r>
              <a:rPr lang="vi" sz="1300"/>
              <a:t>Viết test case trong file static/tests/&lt;test case name&gt;.js</a:t>
            </a:r>
            <a:endParaRPr sz="1300"/>
          </a:p>
          <a:p>
            <a:pPr indent="0" lvl="0" marL="54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300"/>
              <a:t>The Odoo framework uses the </a:t>
            </a:r>
            <a:r>
              <a:rPr lang="vi" sz="1300">
                <a:uFill>
                  <a:noFill/>
                </a:uFill>
                <a:hlinkClick r:id="rId3"/>
              </a:rPr>
              <a:t>QUnit</a:t>
            </a:r>
            <a:r>
              <a:rPr lang="vi" sz="1300"/>
              <a:t> library testing framework as a test runner. QUnit defines the concepts of tests and modules (a set of related tests), and gives us a web based interface to execute the tests.</a:t>
            </a:r>
            <a:endParaRPr sz="1300"/>
          </a:p>
          <a:p>
            <a:pPr indent="0" lvl="0" marL="54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300" u="sng">
                <a:solidFill>
                  <a:schemeClr val="hlink"/>
                </a:solidFill>
                <a:hlinkClick r:id="rId4"/>
              </a:rPr>
              <a:t>https://qunitjs.com/intro/</a:t>
            </a:r>
            <a:r>
              <a:rPr lang="vi" sz="1300"/>
              <a:t> 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lphaLcPeriod"/>
            </a:pPr>
            <a:r>
              <a:rPr lang="vi" sz="1300"/>
              <a:t>Add file vào main test assets</a:t>
            </a:r>
            <a:endParaRPr sz="13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4794900" y="368025"/>
            <a:ext cx="4349100" cy="4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odoo.define(</a:t>
            </a:r>
            <a:r>
              <a:rPr b="1" lang="vi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'estate.utils_tests'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(require)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 strict"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add(a, b)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+ b;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QUnit.module(</a:t>
            </a:r>
            <a:r>
              <a:rPr b="1" lang="vi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{},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QUnit.module(</a:t>
            </a:r>
            <a:r>
              <a:rPr b="1" lang="vi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 add'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{},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QUnit.test(</a:t>
            </a:r>
            <a:r>
              <a:rPr b="1" lang="vi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'add two numbers'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assert =&gt;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assert.expect(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assert.strictEqual(add(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assert.strictEqual(add(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7"/>
            </a:pPr>
            <a:r>
              <a:rPr lang="vi"/>
              <a:t>Testing Odoo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0" y="492375"/>
            <a:ext cx="47949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Testing JS code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 startAt="2"/>
            </a:pPr>
            <a:r>
              <a:rPr lang="vi" sz="1300"/>
              <a:t>Add file vào main test assets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lphaLcPeriod" startAt="2"/>
            </a:pPr>
            <a:r>
              <a:rPr lang="vi" sz="1300"/>
              <a:t>Khai b</a:t>
            </a:r>
            <a:r>
              <a:rPr lang="vi" sz="1300"/>
              <a:t>áo assets file vào __manifest__.py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lphaLcPeriod" startAt="2"/>
            </a:pPr>
            <a:r>
              <a:rPr lang="vi" sz="1300"/>
              <a:t>Chạy test bằng browser</a:t>
            </a:r>
            <a:endParaRPr sz="13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300"/>
              <a:t>Truy cập: </a:t>
            </a:r>
            <a:r>
              <a:rPr lang="vi" sz="1300" u="sng">
                <a:solidFill>
                  <a:schemeClr val="hlink"/>
                </a:solidFill>
                <a:hlinkClick r:id="rId3"/>
              </a:rPr>
              <a:t>http://localhost:8069/web/tests</a:t>
            </a:r>
            <a:endParaRPr sz="13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300"/>
              <a:t>Chọn module cần test hoặc chạy tất cả test theo default.</a:t>
            </a:r>
            <a:endParaRPr sz="1300"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4794900" y="368025"/>
            <a:ext cx="4349100" cy="4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estate/assets.xml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="utf-8" 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="qunit_suite_tests"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 tests"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inherit_id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="web.qunit_suite_tests"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xpath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="//script[last()]"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="after"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="text/javascript"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="/estate/static/tests/utils_tests.js"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xpath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estate/__manifest__.py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'assets.xml'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2"/>
            </a:pPr>
            <a:r>
              <a:rPr lang="vi"/>
              <a:t>Development Environment Setup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Install Odoo via Docker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Install docker: </a:t>
            </a:r>
            <a:r>
              <a:rPr lang="vi" sz="1450" u="sng">
                <a:solidFill>
                  <a:schemeClr val="hlink"/>
                </a:solidFill>
                <a:hlinkClick r:id="rId3"/>
              </a:rPr>
              <a:t>https://docs.docker.com/engine/install/ubuntu/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Install docker compose: </a:t>
            </a:r>
            <a:r>
              <a:rPr lang="vi" sz="1450" u="sng">
                <a:solidFill>
                  <a:schemeClr val="hlink"/>
                </a:solidFill>
                <a:hlinkClick r:id="rId4"/>
              </a:rPr>
              <a:t>https://docs.docker.com/compose/install/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Install Odoo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450" u="sng">
                <a:solidFill>
                  <a:schemeClr val="hlink"/>
                </a:solidFill>
                <a:hlinkClick r:id="rId5"/>
              </a:rPr>
              <a:t>https://hub.docker.com/_/odoo</a:t>
            </a:r>
            <a:endParaRPr sz="14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New Application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5523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Prepare addon directory (example: Ubuntu)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Create addons directory</a:t>
            </a:r>
            <a:endParaRPr sz="145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mkdir /home/$USER/docker/odoo14/addons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Tạo thư mục addons, nơi lưu các custom modules</a:t>
            </a:r>
            <a:endParaRPr sz="1136">
              <a:solidFill>
                <a:srgbClr val="212529"/>
              </a:solidFill>
            </a:endParaRPr>
          </a:p>
          <a:p>
            <a:pPr indent="-320675" lvl="1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Create module directory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mkdir /home/$USER/docker/odoo14/addons/pythonology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cd /home/$USER/docker/odoo14/addons/pythonology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touch __init__.py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touch __manifest__.py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Tạo pythonology module trong thư mục custom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Một module bắt buộc phải gồm 2 file __init__.py và __manifest__.py, trong file __manifest__.py là một dict object, bắt buộc có 1 key là name (tên của module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072800" y="1831150"/>
            <a:ext cx="39891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'Pythonology module'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36">
              <a:solidFill>
                <a:srgbClr val="212529"/>
              </a:solidFill>
            </a:endParaRPr>
          </a:p>
          <a:p>
            <a:pPr indent="0" lvl="0" marL="36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36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350" y="659000"/>
            <a:ext cx="36385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New Application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5523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1" marL="360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3"/>
            </a:pPr>
            <a:r>
              <a:rPr lang="vi" sz="1450"/>
              <a:t>Install application</a:t>
            </a:r>
            <a:endParaRPr sz="1450"/>
          </a:p>
          <a:p>
            <a:pPr indent="0" lvl="0" marL="36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Sau khi tạo xong chạy odoo (chạy command trực tiếp nếu cài đặt bằng github hoặc chạy docker)</a:t>
            </a:r>
            <a:endParaRPr sz="1136">
              <a:solidFill>
                <a:srgbClr val="212529"/>
              </a:solidFill>
            </a:endParaRPr>
          </a:p>
          <a:p>
            <a:pPr indent="0" lvl="0" marL="36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Truy cập </a:t>
            </a:r>
            <a:r>
              <a:rPr lang="vi" sz="1136" u="sng">
                <a:solidFill>
                  <a:schemeClr val="hlink"/>
                </a:solidFill>
                <a:hlinkClick r:id="rId3"/>
              </a:rPr>
              <a:t>http://localhost:8069/</a:t>
            </a:r>
            <a:r>
              <a:rPr lang="vi" sz="1136">
                <a:solidFill>
                  <a:srgbClr val="212529"/>
                </a:solidFill>
              </a:rPr>
              <a:t> (8069 port default hoặc tùy config), ở phần application search pythonology</a:t>
            </a:r>
            <a:endParaRPr sz="1136">
              <a:solidFill>
                <a:srgbClr val="212529"/>
              </a:solidFill>
            </a:endParaRPr>
          </a:p>
          <a:p>
            <a:pPr indent="0" lvl="0" marL="36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Nếu chưa hiển thị module click Update apps list và search lại (nếu vẫn chưa hiển thị loại bỏ filter app khỏi phần search hoặc config application = True trong file __manifest__.py)</a:t>
            </a:r>
            <a:endParaRPr sz="1136">
              <a:solidFill>
                <a:srgbClr val="212529"/>
              </a:solidFill>
            </a:endParaRPr>
          </a:p>
          <a:p>
            <a:pPr indent="0" lvl="0" marL="36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Click install để tiến hành cài module.</a:t>
            </a:r>
            <a:endParaRPr sz="1136">
              <a:solidFill>
                <a:srgbClr val="212529"/>
              </a:solidFill>
            </a:endParaRPr>
          </a:p>
          <a:p>
            <a:pPr indent="-228600" lvl="0" marL="3600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572700"/>
            <a:ext cx="4267200" cy="179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9188" y="2881121"/>
            <a:ext cx="38576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Estate model</a:t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_description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Description'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_order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 desc'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description = fields.Text()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estate/models/__init__.py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estate/__init__.py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799750" y="72902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lphaLcPeriod"/>
            </a:pPr>
            <a:r>
              <a:rPr lang="vi" sz="1829"/>
              <a:t>Definition</a:t>
            </a:r>
            <a:endParaRPr sz="1829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class extend từ models.Model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	_name: Bắt buộc. Dấu “ . “ trong giá trị được ORM chuyển thành “_” và lưu thành database table name</a:t>
            </a:r>
            <a:endParaRPr sz="1450"/>
          </a:p>
          <a:p>
            <a:pPr indent="-34480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30"/>
              <a:buAutoNum type="alphaLcPeriod"/>
            </a:pPr>
            <a:r>
              <a:rPr lang="vi" sz="1829"/>
              <a:t>Basic Fields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Các basic</a:t>
            </a:r>
            <a:r>
              <a:rPr lang="vi" sz="1450"/>
              <a:t> fields</a:t>
            </a:r>
            <a:r>
              <a:rPr lang="vi" sz="1450"/>
              <a:t>: fields.Char, fields.Integer..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Ref: </a:t>
            </a:r>
            <a:r>
              <a:rPr lang="vi" sz="1450" u="sng">
                <a:solidFill>
                  <a:schemeClr val="hlink"/>
                </a:solidFill>
                <a:hlinkClick r:id="rId3"/>
              </a:rPr>
              <a:t>https://www.odoo.com/documentation/14.0/developer/reference/addons/orm.html#basic-fields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450"/>
              <a:t> Các fields sẽ được apply vào database khi chạy -u &lt;module_name&gt;. Vdu: -u estate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Many2one relation</a:t>
            </a:r>
            <a:endParaRPr sz="1829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estate/models/property_type.py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PropertyTypeModel(models.Model):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'estate.property.type'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_description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type description'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_description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Description'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description = fields.Text()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property_type_id = fields.Many2one(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'estate.property.type'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type'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ondelete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 null'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950" y="909825"/>
            <a:ext cx="4548649" cy="37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One2many relation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One2many  is a virtual relationship, there must be a Many2one field defined in the comodel.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Support for inline view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estate/models/property_order.py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PropertyOfferModel(models.Model):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'estate.property.offer'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= fields.Float()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property_id = fields.Many2one(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offer_ids = fields.One2many(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'estate.property.offer'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'property_id'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'Offers'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0" cy="405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