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4" r:id="rId5"/>
    <p:sldId id="263" r:id="rId6"/>
    <p:sldId id="265" r:id="rId7"/>
    <p:sldId id="266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9007-A82A-FE37-8924-90A860AB3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862FA-F06C-D4F7-6BC3-044291D28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21F78-0EAC-6E80-7AB6-8B590F940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2023-05-22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CBCDD-CDB2-13F7-F48D-85AFCE53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A9D2-E117-3260-2314-C04AA118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432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FF12-B942-1989-B17B-1CF8C549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BEC9D-8CFC-AF76-4FE2-1333A8181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05392-A260-0F36-9F31-1ED55DA3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2023-05-22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70E52-EDF1-2E4C-DA5F-936EC73B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B96C6-A70F-3F52-6CB0-41AA75DD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93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5BAFE-7F9A-D59D-B349-03185E731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476DF-8961-A0F5-77E6-B812AEA8E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88E1C-74C5-DF98-3CFC-21C9B3EE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2023-05-22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AC1DE-7764-C462-6B1F-56DC97D9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68FD0-5DF4-0AC4-1607-88AF95DF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475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93E0-9D29-3FD6-65FD-6675BF00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176D6-5EFF-6F49-E814-722266005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A2FD7-DCD4-94CE-9841-8472C79C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2023-05-22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D910C-DA2B-0B27-4EEB-3A6F6008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61A7E-0212-36D8-196E-DEE1620B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617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0C78-B2D9-5832-381E-CBAA57AE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EE847-3EB2-93FB-0354-F055D77D6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C4E38-3798-4D7A-B47B-F58A17BC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2023-05-22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16C29-038A-4542-7C2D-A1BDDD3D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B92FF-CBAE-F61A-26F0-7DFF343B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60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F9BC-D8DD-1F03-06CE-00B63E84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FACF7-5DD1-C1CF-C312-E9B2D0A70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248EB-78E4-4F4B-B09F-2265950D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4B0C1-ABC9-4E0E-7512-9BAB92BC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2023-05-22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BC0BA-FD85-E9A5-FA8F-66F73D2C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3FC72-0AC0-C26F-54B2-FD530846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572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99E6-3A13-48C2-CB4B-EEBD97BD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7EB6-DF05-0ADF-1A73-6937D572D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4C121-5C83-C5AA-854C-1DD8F2B24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11948-14FC-F279-9F7D-86EE5B534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8C4BB-33C6-87F0-F4E5-6A578F543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4A6E5-E8C4-0852-E8CD-7ADCBD57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2023-05-22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19A1E-2403-36E4-320C-F3801440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4D933-B4F8-F69B-ECFF-9B3E0815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232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B445-2ABB-7FCB-0F3C-C46E39FA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7498E-AB33-2DA6-5413-8FCAACA0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2023-05-22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E98DE-94C7-2D37-3C72-142DCC8F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576BF-120D-FD90-D4A8-19233A49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096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311ED0-F52C-2671-ACBE-072339CE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2023-05-22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BBC98-0F1C-E5E2-AE2F-5468CDE0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0C7D9-5ABF-D50A-8A4B-B5BA9FB8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945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9E86-3A95-0D57-6312-32AD376BD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7AB2-B859-BD82-5754-E03B2F8DC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FDCF9-AE2D-7B62-8F3D-6F3EA19C8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FAAE6-A9F6-207E-EA9C-DE95A346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2023-05-22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4A817-A0C1-432F-99C3-434EB085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004F7-0077-EA14-2869-3C57B77C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481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24C8-C4F6-3C5B-EFD3-67B35EB1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C4417-9312-78E1-B6E6-358C98E47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E7E1E-CB72-ACE6-54FD-39A3D4F98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70C6B-05A9-F034-28F0-27BD888E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2023-05-22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014DE-FD81-DDDF-14E0-C0678391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6802E-1976-1A31-AAB1-66DFBBEA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303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798-C983-2959-8854-C3ED1CE8A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8C4CC-F086-5434-5A29-4F23DDA44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7A4F9-CBDA-872D-2191-4A50B9744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4B585-400C-455D-9535-796762DC7C0E}" type="datetimeFigureOut">
              <a:rPr lang="sv-SE" smtClean="0"/>
              <a:t>2023-05-22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7D6DB-8D96-6109-CF3C-A05ED98D9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BB55-D3CB-4DD4-A381-9FBC5D57B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37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2203-F43E-C0C6-99B5-6D623CDAE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440" y="1122363"/>
            <a:ext cx="10081120" cy="2387600"/>
          </a:xfrm>
        </p:spPr>
        <p:txBody>
          <a:bodyPr/>
          <a:lstStyle/>
          <a:p>
            <a:r>
              <a:rPr lang="sv-SE" dirty="0" err="1"/>
              <a:t>Procedurell</a:t>
            </a:r>
            <a:r>
              <a:rPr lang="sv-SE"/>
              <a:t> Generering: </a:t>
            </a:r>
            <a:r>
              <a:rPr lang="sv-SE" dirty="0"/>
              <a:t>utvärdering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9BEA0-7924-A66B-EA47-031F4B30B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Patrik Lindfors</a:t>
            </a:r>
          </a:p>
          <a:p>
            <a:r>
              <a:rPr lang="sv-SE" dirty="0"/>
              <a:t>d21patli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7399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D4D1-C2CF-CD75-3C92-90F017F7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Analys: styrkor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956B0-E86E-1D6C-48EF-35FDD38B1CF2}"/>
              </a:ext>
            </a:extLst>
          </p:cNvPr>
          <p:cNvSpPr txBox="1"/>
          <p:nvPr/>
        </p:nvSpPr>
        <p:spPr>
          <a:xfrm>
            <a:off x="1055440" y="1844824"/>
            <a:ext cx="10081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Kommentar. Här ska du beskriva styrkor i spelprototypen och spelupplevelsen. Beskrivningen ska kopplas till den valda AI-teknologin. </a:t>
            </a:r>
          </a:p>
          <a:p>
            <a:endParaRPr lang="sv-SE" dirty="0"/>
          </a:p>
          <a:p>
            <a:r>
              <a:rPr lang="sv-SE" dirty="0"/>
              <a:t>Kommentar. Om du behöver mer än en bild för samma rubrik i presentationen så kan du använda samma rubrik flera gånger med numrering, till exempel: ”Analys: styrkor (1 av 2)” och ” Analys: styrkor (2 av 2)”.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6429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D4D1-C2CF-CD75-3C92-90F017F7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Analys: svagheter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956B0-E86E-1D6C-48EF-35FDD38B1CF2}"/>
              </a:ext>
            </a:extLst>
          </p:cNvPr>
          <p:cNvSpPr txBox="1"/>
          <p:nvPr/>
        </p:nvSpPr>
        <p:spPr>
          <a:xfrm>
            <a:off x="1055440" y="1844824"/>
            <a:ext cx="1008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Kommentar. Här ska du beskriva svagheter i spelprototypen och spelupplevelsen. Beskrivningen ska kopplas till den valda AI-teknologin.</a:t>
            </a:r>
          </a:p>
        </p:txBody>
      </p:sp>
    </p:spTree>
    <p:extLst>
      <p:ext uri="{BB962C8B-B14F-4D97-AF65-F5344CB8AC3E}">
        <p14:creationId xmlns:p14="http://schemas.microsoft.com/office/powerpoint/2010/main" val="199606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D4D1-C2CF-CD75-3C92-90F017F7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Analys: förbättringsmöjligheter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956B0-E86E-1D6C-48EF-35FDD38B1CF2}"/>
              </a:ext>
            </a:extLst>
          </p:cNvPr>
          <p:cNvSpPr txBox="1"/>
          <p:nvPr/>
        </p:nvSpPr>
        <p:spPr>
          <a:xfrm>
            <a:off x="1055440" y="1844824"/>
            <a:ext cx="1008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Kommentar. Här ska du beskriva förbättringsmöjligheter i spelprototypen och spelupplevelsen. Beskrivningen ska kopplas till den valda AI-teknologin.</a:t>
            </a:r>
          </a:p>
        </p:txBody>
      </p:sp>
    </p:spTree>
    <p:extLst>
      <p:ext uri="{BB962C8B-B14F-4D97-AF65-F5344CB8AC3E}">
        <p14:creationId xmlns:p14="http://schemas.microsoft.com/office/powerpoint/2010/main" val="360177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D4D1-C2CF-CD75-3C92-90F017F7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Diskussion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956B0-E86E-1D6C-48EF-35FDD38B1CF2}"/>
              </a:ext>
            </a:extLst>
          </p:cNvPr>
          <p:cNvSpPr txBox="1"/>
          <p:nvPr/>
        </p:nvSpPr>
        <p:spPr>
          <a:xfrm>
            <a:off x="1055440" y="1844824"/>
            <a:ext cx="1008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Kommentar. Här ska du beskriva intressanta aspekter med tydlig koppling till AI i dataspel. Beskrivningen ska utgå ifrån analysen (styrkor, svagheter och förbättringsmöjligheter) och ha en tydlig koppling till det aktuella AI-området. Du väljer själv vad du vill fokusera på här, se startsidan i Canvas för förslag på innehåll.</a:t>
            </a:r>
          </a:p>
        </p:txBody>
      </p:sp>
    </p:spTree>
    <p:extLst>
      <p:ext uri="{BB962C8B-B14F-4D97-AF65-F5344CB8AC3E}">
        <p14:creationId xmlns:p14="http://schemas.microsoft.com/office/powerpoint/2010/main" val="214144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D4D1-C2CF-CD75-3C92-90F017F7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Slutsats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956B0-E86E-1D6C-48EF-35FDD38B1CF2}"/>
              </a:ext>
            </a:extLst>
          </p:cNvPr>
          <p:cNvSpPr txBox="1"/>
          <p:nvPr/>
        </p:nvSpPr>
        <p:spPr>
          <a:xfrm>
            <a:off x="1055440" y="1844824"/>
            <a:ext cx="1008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Kommentar. Här ska du beskriva minst tre generellt intressanta insikter du har fått under arbetet. Beskrivningen ska utgå från analysen och diskussionen samt ha en tydlig koppling till AI i dataspel. </a:t>
            </a:r>
          </a:p>
        </p:txBody>
      </p:sp>
    </p:spTree>
    <p:extLst>
      <p:ext uri="{BB962C8B-B14F-4D97-AF65-F5344CB8AC3E}">
        <p14:creationId xmlns:p14="http://schemas.microsoft.com/office/powerpoint/2010/main" val="372703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B21F-9F70-359D-C612-58293888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Källor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BC4C0-3F80-0ECF-2FED-8D50FCB1439D}"/>
              </a:ext>
            </a:extLst>
          </p:cNvPr>
          <p:cNvSpPr txBox="1"/>
          <p:nvPr/>
        </p:nvSpPr>
        <p:spPr>
          <a:xfrm>
            <a:off x="1055440" y="1772816"/>
            <a:ext cx="100811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Kommentar. Här ska du (1) lista källorna (källförteckning) och (2) redogöra för hur de har använts i arbetet (källöversikt).</a:t>
            </a:r>
          </a:p>
          <a:p>
            <a:endParaRPr lang="sv-SE" dirty="0"/>
          </a:p>
          <a:p>
            <a:r>
              <a:rPr lang="sv-SE" dirty="0"/>
              <a:t>Notering. Du får gärna använda referenshantering (hänvisningar i övriga bilder), förslagsvis enligt </a:t>
            </a:r>
            <a:r>
              <a:rPr lang="sv-SE" dirty="0" err="1"/>
              <a:t>harvardsystemet</a:t>
            </a:r>
            <a:r>
              <a:rPr lang="sv-SE" dirty="0"/>
              <a:t>, istället för en separat källöversikt (2).     </a:t>
            </a:r>
          </a:p>
        </p:txBody>
      </p:sp>
    </p:spTree>
    <p:extLst>
      <p:ext uri="{BB962C8B-B14F-4D97-AF65-F5344CB8AC3E}">
        <p14:creationId xmlns:p14="http://schemas.microsoft.com/office/powerpoint/2010/main" val="794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270</Words>
  <Application>Microsoft Office PowerPoint</Application>
  <PresentationFormat>Bredbild</PresentationFormat>
  <Paragraphs>19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Procedurell Generering: utvärdering </vt:lpstr>
      <vt:lpstr>Analys: styrkor</vt:lpstr>
      <vt:lpstr>Analys: svagheter</vt:lpstr>
      <vt:lpstr>Analys: förbättringsmöjligheter</vt:lpstr>
      <vt:lpstr>Diskussion</vt:lpstr>
      <vt:lpstr>Slutsats</vt:lpstr>
      <vt:lpstr>Källor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mikael.thieme@gmail.com</dc:creator>
  <cp:lastModifiedBy>Patrik Lindfors</cp:lastModifiedBy>
  <cp:revision>36</cp:revision>
  <dcterms:created xsi:type="dcterms:W3CDTF">2022-10-19T10:55:35Z</dcterms:created>
  <dcterms:modified xsi:type="dcterms:W3CDTF">2023-05-22T11:02:54Z</dcterms:modified>
</cp:coreProperties>
</file>