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ookiefinder/tomato-disease-multiple-sources" TargetMode="External"/><Relationship Id="rId7" Type="http://schemas.openxmlformats.org/officeDocument/2006/relationships/image" Target="../media/image7.JPG"/><Relationship Id="rId2" Type="http://schemas.openxmlformats.org/officeDocument/2006/relationships/hyperlink" Target="https://www.kaggle.com/datasets/gpiosenka/plant-pathology-2021resized-512-x-51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SDA%20APHIS.%20(2022,%20April%205).%20Usda.gov.%20https:/www.aphis.usda.gov/aphis/newsroom/news/sa_by_date/sa-2022/protect-pla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tteasdale@regi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ug on a leaf&#10;&#10;Description automatically generated with medium confidence">
            <a:extLst>
              <a:ext uri="{FF2B5EF4-FFF2-40B4-BE49-F238E27FC236}">
                <a16:creationId xmlns:a16="http://schemas.microsoft.com/office/drawing/2014/main" id="{895B3131-EFA9-06DE-6DD7-34B7C2A13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73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F859-B4B6-D13B-6E7A-049E41D5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Plant Disease Identification with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506E7-2D9E-76BC-0413-6620B7AF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/>
              <a:t>A Deep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85FBB0F5-D8D3-D3B4-19EC-E2DFDC4B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7" r="29252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4021B-C3D3-DCA5-C50C-3F0FBD4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Problem: Extraordinary Cost, Time Consuming Manual Methods.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BF8D-85C4-627E-53C1-E0CB4D8D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US" dirty="0"/>
              <a:t>According to the USDA, plant pathogens and destructive insects cause $40 billion in damages annually (USDA, 2022). </a:t>
            </a:r>
          </a:p>
          <a:p>
            <a:r>
              <a:rPr lang="en-US" dirty="0"/>
              <a:t>Currently accepted methods include the manual inspection and classification of diseased plants. </a:t>
            </a:r>
          </a:p>
          <a:p>
            <a:r>
              <a:rPr lang="en-US" dirty="0"/>
              <a:t>Often requires a specialist in the field, coming at a high cost for agricultural producers.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combines harvesting wheat">
            <a:extLst>
              <a:ext uri="{FF2B5EF4-FFF2-40B4-BE49-F238E27FC236}">
                <a16:creationId xmlns:a16="http://schemas.microsoft.com/office/drawing/2014/main" id="{A6823E32-84FA-29F6-F5A0-807DC50E2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7" r="-1" b="-1"/>
          <a:stretch/>
        </p:blipFill>
        <p:spPr>
          <a:xfrm>
            <a:off x="20" y="10"/>
            <a:ext cx="7444308" cy="6857990"/>
          </a:xfrm>
          <a:custGeom>
            <a:avLst/>
            <a:gdLst/>
            <a:ahLst/>
            <a:cxnLst/>
            <a:rect l="l" t="t" r="r" b="b"/>
            <a:pathLst>
              <a:path w="7444328" h="6858000">
                <a:moveTo>
                  <a:pt x="0" y="0"/>
                </a:moveTo>
                <a:lnTo>
                  <a:pt x="6874601" y="0"/>
                </a:lnTo>
                <a:lnTo>
                  <a:pt x="6874601" y="565149"/>
                </a:lnTo>
                <a:lnTo>
                  <a:pt x="7444328" y="565149"/>
                </a:lnTo>
                <a:lnTo>
                  <a:pt x="744432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047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2B44-40A4-12F0-9F74-FF1BACF9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77491" cy="1550419"/>
          </a:xfrm>
        </p:spPr>
        <p:txBody>
          <a:bodyPr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4620-F2B5-4679-A61F-C75366F5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77491" cy="3926152"/>
          </a:xfrm>
        </p:spPr>
        <p:txBody>
          <a:bodyPr>
            <a:normAutofit/>
          </a:bodyPr>
          <a:lstStyle/>
          <a:p>
            <a:r>
              <a:rPr lang="en-US" dirty="0"/>
              <a:t>Can machine/deep learning methods assist in the identification and classification of agriculturally significant pathogens present on food crops?</a:t>
            </a:r>
          </a:p>
        </p:txBody>
      </p:sp>
    </p:spTree>
    <p:extLst>
      <p:ext uri="{BB962C8B-B14F-4D97-AF65-F5344CB8AC3E}">
        <p14:creationId xmlns:p14="http://schemas.microsoft.com/office/powerpoint/2010/main" val="42587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D15A-31A5-CC4B-4D2C-C29386F4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B052-6EBF-C2F3-31EC-64F97517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/>
          <a:lstStyle/>
          <a:p>
            <a:r>
              <a:rPr lang="en-US" dirty="0"/>
              <a:t>Model will be deployed on 2 data sets, both sourced from Kaggle. </a:t>
            </a:r>
          </a:p>
          <a:p>
            <a:r>
              <a:rPr lang="en-US" dirty="0"/>
              <a:t>The first data set is titled “Plant Pathogen 2021 Resized 512 x 512”. It is provided by Kaggle user </a:t>
            </a:r>
            <a:r>
              <a:rPr lang="en-US" dirty="0" err="1"/>
              <a:t>gpiosenka</a:t>
            </a:r>
            <a:r>
              <a:rPr lang="en-US" dirty="0"/>
              <a:t> and can be located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It consists of 18,632 images in 12 classes. A separate .csv file contains the image file path and the associated label for all images. </a:t>
            </a:r>
          </a:p>
          <a:p>
            <a:r>
              <a:rPr lang="en-US" dirty="0"/>
              <a:t>The second data set is titled “Tomato Disease Multiple Sources”. It is provided by Kaggle user </a:t>
            </a:r>
            <a:r>
              <a:rPr lang="en-US" dirty="0" err="1"/>
              <a:t>cookiefinder</a:t>
            </a:r>
            <a:r>
              <a:rPr lang="en-US" dirty="0"/>
              <a:t> and can be located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It consists of 25,850 images in 11 classes. These data were prelabeled in their respective directories. </a:t>
            </a:r>
          </a:p>
          <a:p>
            <a:r>
              <a:rPr lang="en-US" dirty="0"/>
              <a:t>The images above are examples from the data sets.</a:t>
            </a:r>
          </a:p>
        </p:txBody>
      </p:sp>
      <p:pic>
        <p:nvPicPr>
          <p:cNvPr id="5" name="Picture 4" descr="Sample image from Plant Pathogen 2021 Data Set. ">
            <a:extLst>
              <a:ext uri="{FF2B5EF4-FFF2-40B4-BE49-F238E27FC236}">
                <a16:creationId xmlns:a16="http://schemas.microsoft.com/office/drawing/2014/main" id="{E8D20ABD-6B45-D707-B813-DD5A9D6F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-5899"/>
            <a:ext cx="2011680" cy="2011680"/>
          </a:xfrm>
          <a:prstGeom prst="rect">
            <a:avLst/>
          </a:prstGeom>
        </p:spPr>
      </p:pic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856D8E16-E9B6-056B-0680-8936E17A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-5899"/>
            <a:ext cx="2011680" cy="2011680"/>
          </a:xfrm>
          <a:prstGeom prst="rect">
            <a:avLst/>
          </a:prstGeom>
        </p:spPr>
      </p:pic>
      <p:pic>
        <p:nvPicPr>
          <p:cNvPr id="9" name="Picture 8" descr="A green leaf on a grey surface&#10;&#10;Description automatically generated with medium confidence">
            <a:extLst>
              <a:ext uri="{FF2B5EF4-FFF2-40B4-BE49-F238E27FC236}">
                <a16:creationId xmlns:a16="http://schemas.microsoft.com/office/drawing/2014/main" id="{55CE26D1-11B2-6193-A554-316DAA9EF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0"/>
            <a:ext cx="2011680" cy="2011680"/>
          </a:xfrm>
          <a:prstGeom prst="rect">
            <a:avLst/>
          </a:prstGeom>
        </p:spPr>
      </p:pic>
      <p:pic>
        <p:nvPicPr>
          <p:cNvPr id="11" name="Picture 10" descr="A green leaf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8FA72444-24C4-930B-AC68-A05241081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6" y="-5899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A4B2-B5AB-81DA-5238-0923BEC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FA-C382-EE24-884C-FF2A4A6E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an image classification problem. </a:t>
            </a:r>
          </a:p>
          <a:p>
            <a:r>
              <a:rPr lang="en-US" dirty="0"/>
              <a:t>The “Plant Pathogen” data set requires some manipulation to separate into classes. This will be accomplished in the ‘</a:t>
            </a:r>
            <a:r>
              <a:rPr lang="en-US" dirty="0" err="1"/>
              <a:t>os</a:t>
            </a:r>
            <a:r>
              <a:rPr lang="en-US" dirty="0"/>
              <a:t>’ package. </a:t>
            </a:r>
          </a:p>
          <a:p>
            <a:r>
              <a:rPr lang="en-US" dirty="0"/>
              <a:t>A Convolution Neural Network will be used to classify images. </a:t>
            </a:r>
          </a:p>
          <a:p>
            <a:r>
              <a:rPr lang="en-US" dirty="0"/>
              <a:t>Packages used for the CNN will be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. Other packages will be utilized to support visualizations and data management. </a:t>
            </a:r>
          </a:p>
          <a:p>
            <a:r>
              <a:rPr lang="en-US" dirty="0"/>
              <a:t>A focus will be placed on model evaluation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9252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0BC3-03D3-0779-5131-F9CD2E9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FA486013-B05E-1025-9338-F6BB87887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78" y="1382666"/>
            <a:ext cx="8963522" cy="4481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D722F-6968-A8B3-25AC-E799A58790CF}"/>
              </a:ext>
            </a:extLst>
          </p:cNvPr>
          <p:cNvSpPr txBox="1"/>
          <p:nvPr/>
        </p:nvSpPr>
        <p:spPr>
          <a:xfrm>
            <a:off x="2565779" y="6373504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timeline is preliminary and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454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9DC-9B7C-46D0-A66B-98215B3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C6B1-4DAA-D547-1F5F-24A663A8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USDA APHIS</a:t>
            </a:r>
            <a:r>
              <a:rPr lang="en-US" dirty="0"/>
              <a:t>. (2022, April 5). Usda.gov. </a:t>
            </a:r>
            <a:r>
              <a:rPr lang="en-US" dirty="0">
                <a:hlinkClick r:id="rId2"/>
              </a:rPr>
              <a:t>	</a:t>
            </a:r>
            <a:r>
              <a:rPr lang="en-US" u="sng" dirty="0">
                <a:hlinkClick r:id="rId2"/>
              </a:rPr>
              <a:t>https://www.aphis.usda.gov/aphis/newsroom/news/sa_by_date/       	sa-2022/protect-plants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80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2E40-A2BE-1024-D8D2-F2330E4A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288-6838-DC0A-13FF-EA71F2B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tteasdale@regis.edu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holding a fish&#10;&#10;Description automatically generated with medium confidence">
            <a:extLst>
              <a:ext uri="{FF2B5EF4-FFF2-40B4-BE49-F238E27FC236}">
                <a16:creationId xmlns:a16="http://schemas.microsoft.com/office/drawing/2014/main" id="{CEC5C0C7-E497-308D-C037-B2F70400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828"/>
            <a:ext cx="5904345" cy="44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0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Plant Disease Identification with Computer Vision</vt:lpstr>
      <vt:lpstr>Problem: Extraordinary Cost, Time Consuming Manual Methods. </vt:lpstr>
      <vt:lpstr>Research Question</vt:lpstr>
      <vt:lpstr>Data</vt:lpstr>
      <vt:lpstr>Proposed Methodology</vt:lpstr>
      <vt:lpstr>Project Timeline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Identification with Computer Vision</dc:title>
  <dc:creator>Teasdale, Tom P</dc:creator>
  <cp:lastModifiedBy>Teasdale, Tom P</cp:lastModifiedBy>
  <cp:revision>2</cp:revision>
  <dcterms:created xsi:type="dcterms:W3CDTF">2022-10-19T20:20:39Z</dcterms:created>
  <dcterms:modified xsi:type="dcterms:W3CDTF">2022-10-20T22:59:53Z</dcterms:modified>
</cp:coreProperties>
</file>