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7" r:id="rId1"/>
  </p:sldMasterIdLst>
  <p:notesMasterIdLst>
    <p:notesMasterId r:id="rId9"/>
  </p:notesMasterIdLst>
  <p:handoutMasterIdLst>
    <p:handoutMasterId r:id="rId10"/>
  </p:handoutMasterIdLst>
  <p:sldIdLst>
    <p:sldId id="746" r:id="rId2"/>
    <p:sldId id="813" r:id="rId3"/>
    <p:sldId id="814" r:id="rId4"/>
    <p:sldId id="815" r:id="rId5"/>
    <p:sldId id="816" r:id="rId6"/>
    <p:sldId id="818" r:id="rId7"/>
    <p:sldId id="812" r:id="rId8"/>
  </p:sldIdLst>
  <p:sldSz cx="12192000" cy="6858000"/>
  <p:notesSz cx="6950075" cy="9236075"/>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05BAA"/>
    <a:srgbClr val="D6EEF6"/>
    <a:srgbClr val="939393"/>
    <a:srgbClr val="FCCA79"/>
    <a:srgbClr val="FFFDFA"/>
    <a:srgbClr val="FFEAC9"/>
    <a:srgbClr val="52C3CB"/>
    <a:srgbClr val="FFE4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2902" autoAdjust="0"/>
  </p:normalViewPr>
  <p:slideViewPr>
    <p:cSldViewPr>
      <p:cViewPr>
        <p:scale>
          <a:sx n="100" d="100"/>
          <a:sy n="100" d="100"/>
        </p:scale>
        <p:origin x="72" y="72"/>
      </p:cViewPr>
      <p:guideLst>
        <p:guide orient="horz" pos="2160"/>
        <p:guide pos="384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81098" tIns="40550" rIns="81098" bIns="40550" rtlCol="0"/>
          <a:lstStyle>
            <a:lvl1pPr algn="l" eaLnBrk="1" fontAlgn="auto" hangingPunct="1">
              <a:spcBef>
                <a:spcPts val="0"/>
              </a:spcBef>
              <a:spcAft>
                <a:spcPts val="0"/>
              </a:spcAft>
              <a:defRPr sz="1100" dirty="0">
                <a:latin typeface="+mn-lt"/>
                <a:cs typeface="+mn-cs"/>
              </a:defRPr>
            </a:lvl1pPr>
          </a:lstStyle>
          <a:p>
            <a:pPr>
              <a:defRPr/>
            </a:pPr>
            <a:endParaRPr lang="en-US"/>
          </a:p>
        </p:txBody>
      </p:sp>
      <p:sp>
        <p:nvSpPr>
          <p:cNvPr id="3" name="Date Placeholder 2"/>
          <p:cNvSpPr>
            <a:spLocks noGrp="1"/>
          </p:cNvSpPr>
          <p:nvPr>
            <p:ph type="dt" sz="quarter" idx="1"/>
          </p:nvPr>
        </p:nvSpPr>
        <p:spPr>
          <a:xfrm>
            <a:off x="3937000" y="0"/>
            <a:ext cx="3011488" cy="461963"/>
          </a:xfrm>
          <a:prstGeom prst="rect">
            <a:avLst/>
          </a:prstGeom>
        </p:spPr>
        <p:txBody>
          <a:bodyPr vert="horz" lIns="81098" tIns="40550" rIns="81098" bIns="40550" rtlCol="0"/>
          <a:lstStyle>
            <a:lvl1pPr algn="r" eaLnBrk="1" fontAlgn="auto" hangingPunct="1">
              <a:spcBef>
                <a:spcPts val="0"/>
              </a:spcBef>
              <a:spcAft>
                <a:spcPts val="0"/>
              </a:spcAft>
              <a:defRPr sz="1100">
                <a:latin typeface="+mn-lt"/>
                <a:cs typeface="+mn-cs"/>
              </a:defRPr>
            </a:lvl1pPr>
          </a:lstStyle>
          <a:p>
            <a:pPr>
              <a:defRPr/>
            </a:pPr>
            <a:fld id="{61F8C44D-6CD1-4DE4-A518-789F46B62734}" type="datetimeFigureOut">
              <a:rPr lang="en-US"/>
              <a:pPr>
                <a:defRPr/>
              </a:pPr>
              <a:t>12/14/2020</a:t>
            </a:fld>
            <a:endParaRPr lang="en-US" dirty="0"/>
          </a:p>
        </p:txBody>
      </p:sp>
      <p:sp>
        <p:nvSpPr>
          <p:cNvPr id="4" name="Footer Placeholder 3"/>
          <p:cNvSpPr>
            <a:spLocks noGrp="1"/>
          </p:cNvSpPr>
          <p:nvPr>
            <p:ph type="ftr" sz="quarter" idx="2"/>
          </p:nvPr>
        </p:nvSpPr>
        <p:spPr>
          <a:xfrm>
            <a:off x="0" y="8772525"/>
            <a:ext cx="3011488" cy="461963"/>
          </a:xfrm>
          <a:prstGeom prst="rect">
            <a:avLst/>
          </a:prstGeom>
        </p:spPr>
        <p:txBody>
          <a:bodyPr vert="horz" lIns="81098" tIns="40550" rIns="81098" bIns="40550" rtlCol="0" anchor="b"/>
          <a:lstStyle>
            <a:lvl1pPr algn="l" eaLnBrk="1" fontAlgn="auto" hangingPunct="1">
              <a:spcBef>
                <a:spcPts val="0"/>
              </a:spcBef>
              <a:spcAft>
                <a:spcPts val="0"/>
              </a:spcAft>
              <a:defRPr sz="1100" dirty="0">
                <a:latin typeface="+mn-lt"/>
                <a:cs typeface="+mn-cs"/>
              </a:defRPr>
            </a:lvl1pPr>
          </a:lstStyle>
          <a:p>
            <a:pPr>
              <a:defRPr/>
            </a:pPr>
            <a:endParaRPr lang="en-US"/>
          </a:p>
        </p:txBody>
      </p:sp>
    </p:spTree>
    <p:extLst>
      <p:ext uri="{BB962C8B-B14F-4D97-AF65-F5344CB8AC3E}">
        <p14:creationId xmlns:p14="http://schemas.microsoft.com/office/powerpoint/2010/main" val="3257909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81098" tIns="40550" rIns="81098" bIns="40550" rtlCol="0"/>
          <a:lstStyle>
            <a:lvl1pPr algn="l" eaLnBrk="1" fontAlgn="auto" hangingPunct="1">
              <a:spcBef>
                <a:spcPts val="0"/>
              </a:spcBef>
              <a:spcAft>
                <a:spcPts val="0"/>
              </a:spcAft>
              <a:defRPr sz="1100" dirty="0">
                <a:latin typeface="+mn-lt"/>
                <a:cs typeface="+mn-cs"/>
              </a:defRPr>
            </a:lvl1pPr>
          </a:lstStyle>
          <a:p>
            <a:pPr>
              <a:defRPr/>
            </a:pPr>
            <a:endParaRPr lang="en-US"/>
          </a:p>
        </p:txBody>
      </p:sp>
      <p:sp>
        <p:nvSpPr>
          <p:cNvPr id="3" name="Date Placeholder 2"/>
          <p:cNvSpPr>
            <a:spLocks noGrp="1"/>
          </p:cNvSpPr>
          <p:nvPr>
            <p:ph type="dt" idx="1"/>
          </p:nvPr>
        </p:nvSpPr>
        <p:spPr>
          <a:xfrm>
            <a:off x="3937000" y="0"/>
            <a:ext cx="3011488" cy="461963"/>
          </a:xfrm>
          <a:prstGeom prst="rect">
            <a:avLst/>
          </a:prstGeom>
        </p:spPr>
        <p:txBody>
          <a:bodyPr vert="horz" lIns="81098" tIns="40550" rIns="81098" bIns="40550" rtlCol="0"/>
          <a:lstStyle>
            <a:lvl1pPr algn="r" eaLnBrk="1" fontAlgn="auto" hangingPunct="1">
              <a:spcBef>
                <a:spcPts val="0"/>
              </a:spcBef>
              <a:spcAft>
                <a:spcPts val="0"/>
              </a:spcAft>
              <a:defRPr sz="1100">
                <a:latin typeface="+mn-lt"/>
                <a:cs typeface="+mn-cs"/>
              </a:defRPr>
            </a:lvl1pPr>
          </a:lstStyle>
          <a:p>
            <a:pPr>
              <a:defRPr/>
            </a:pPr>
            <a:fld id="{76C22F21-875A-403D-A9EE-D37F2824C57D}" type="datetimeFigureOut">
              <a:rPr lang="en-US"/>
              <a:pPr>
                <a:defRPr/>
              </a:pPr>
              <a:t>12/14/2020</a:t>
            </a:fld>
            <a:endParaRPr lang="en-US" dirty="0"/>
          </a:p>
        </p:txBody>
      </p:sp>
      <p:sp>
        <p:nvSpPr>
          <p:cNvPr id="4" name="Slide Image Placeholder 3"/>
          <p:cNvSpPr>
            <a:spLocks noGrp="1" noRot="1" noChangeAspect="1"/>
          </p:cNvSpPr>
          <p:nvPr>
            <p:ph type="sldImg" idx="2"/>
          </p:nvPr>
        </p:nvSpPr>
        <p:spPr>
          <a:xfrm>
            <a:off x="396875" y="693738"/>
            <a:ext cx="6156325" cy="3462337"/>
          </a:xfrm>
          <a:prstGeom prst="rect">
            <a:avLst/>
          </a:prstGeom>
          <a:noFill/>
          <a:ln w="12700">
            <a:solidFill>
              <a:prstClr val="black"/>
            </a:solidFill>
          </a:ln>
        </p:spPr>
        <p:txBody>
          <a:bodyPr vert="horz" lIns="81098" tIns="40550" rIns="81098" bIns="40550" rtlCol="0" anchor="ctr"/>
          <a:lstStyle/>
          <a:p>
            <a:pPr lvl="0"/>
            <a:endParaRPr lang="en-US" noProof="0"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81098" tIns="40550" rIns="81098" bIns="4055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772525"/>
            <a:ext cx="3011488" cy="461963"/>
          </a:xfrm>
          <a:prstGeom prst="rect">
            <a:avLst/>
          </a:prstGeom>
        </p:spPr>
        <p:txBody>
          <a:bodyPr vert="horz" lIns="81098" tIns="40550" rIns="81098" bIns="40550" rtlCol="0" anchor="b"/>
          <a:lstStyle>
            <a:lvl1pPr algn="l" eaLnBrk="1" fontAlgn="auto" hangingPunct="1">
              <a:spcBef>
                <a:spcPts val="0"/>
              </a:spcBef>
              <a:spcAft>
                <a:spcPts val="0"/>
              </a:spcAft>
              <a:defRPr sz="11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81098" tIns="40550" rIns="81098" bIns="40550" rtlCol="0" anchor="b"/>
          <a:lstStyle>
            <a:lvl1pPr algn="r" eaLnBrk="1" fontAlgn="auto" hangingPunct="1">
              <a:spcBef>
                <a:spcPts val="0"/>
              </a:spcBef>
              <a:spcAft>
                <a:spcPts val="0"/>
              </a:spcAft>
              <a:defRPr sz="1100">
                <a:latin typeface="+mn-lt"/>
                <a:cs typeface="+mn-cs"/>
              </a:defRPr>
            </a:lvl1pPr>
          </a:lstStyle>
          <a:p>
            <a:pPr>
              <a:defRPr/>
            </a:pPr>
            <a:fld id="{8985C9ED-B0B6-438A-81C6-E9CBBE311D0C}" type="slidenum">
              <a:rPr lang="en-US"/>
              <a:pPr>
                <a:defRPr/>
              </a:pPr>
              <a:t>‹#›</a:t>
            </a:fld>
            <a:endParaRPr lang="en-US" dirty="0"/>
          </a:p>
        </p:txBody>
      </p:sp>
    </p:spTree>
    <p:extLst>
      <p:ext uri="{BB962C8B-B14F-4D97-AF65-F5344CB8AC3E}">
        <p14:creationId xmlns:p14="http://schemas.microsoft.com/office/powerpoint/2010/main" val="1195771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IN" b="1" dirty="0"/>
              <a:t>Talking points:</a:t>
            </a:r>
          </a:p>
          <a:p>
            <a:pPr>
              <a:defRPr/>
            </a:pPr>
            <a:endParaRPr lang="en-IN" dirty="0"/>
          </a:p>
          <a:p>
            <a:pPr>
              <a:defRPr/>
            </a:pPr>
            <a:r>
              <a:rPr lang="en-IN" dirty="0"/>
              <a:t>We have built QuEST over the last 21 years as a aspiration driven organization. We continue to push the boundaries, create new frontiers across multiple safety critical and hi-tech industries we serve. We do this by offering our Customers a range of Services and Solutions and engagement models that spans – Engineering, Enterprise solutions, Operations, Supply Chain and Technology enabled solutions covering the complete product lifecycle.  </a:t>
            </a:r>
          </a:p>
          <a:p>
            <a:pPr>
              <a:defRPr/>
            </a:pPr>
            <a:endParaRPr lang="en-IN" dirty="0"/>
          </a:p>
          <a:p>
            <a:pPr>
              <a:defRPr/>
            </a:pPr>
            <a:r>
              <a:rPr lang="en-IN" dirty="0"/>
              <a:t>As such, </a:t>
            </a:r>
            <a:r>
              <a:rPr lang="en-IN" dirty="0" err="1"/>
              <a:t>QuEST</a:t>
            </a:r>
            <a:r>
              <a:rPr lang="en-IN" dirty="0"/>
              <a:t> is a Leading Global Product Engineering and Lifecycle Services Company</a:t>
            </a:r>
          </a:p>
          <a:p>
            <a:pPr>
              <a:defRPr/>
            </a:pPr>
            <a:endParaRPr lang="en-IN" dirty="0"/>
          </a:p>
          <a:p>
            <a:pPr>
              <a:defRPr/>
            </a:pPr>
            <a:r>
              <a:rPr lang="en-IN" dirty="0"/>
              <a:t>In this presentation we will cover 3 aspects of QuEST.</a:t>
            </a:r>
          </a:p>
          <a:p>
            <a:pPr>
              <a:defRPr/>
            </a:pPr>
            <a:endParaRPr lang="en-IN" dirty="0"/>
          </a:p>
          <a:p>
            <a:pPr marL="228600" indent="-228600">
              <a:buFontTx/>
              <a:buAutoNum type="arabicPeriod"/>
              <a:defRPr/>
            </a:pPr>
            <a:r>
              <a:rPr lang="en-IN" dirty="0"/>
              <a:t>WHO we are, WHAT we do and for WHOM, and why we are in business – our purpose </a:t>
            </a:r>
          </a:p>
          <a:p>
            <a:pPr marL="228600" indent="-228600">
              <a:buFontTx/>
              <a:buAutoNum type="arabicPeriod"/>
              <a:defRPr/>
            </a:pPr>
            <a:r>
              <a:rPr lang="en-IN" dirty="0"/>
              <a:t>Then we move on to HOW we engage with Customers</a:t>
            </a:r>
          </a:p>
          <a:p>
            <a:pPr marL="228600" indent="-228600">
              <a:buFontTx/>
              <a:buAutoNum type="arabicPeriod"/>
              <a:defRPr/>
            </a:pPr>
            <a:r>
              <a:rPr lang="en-IN" dirty="0"/>
              <a:t>Finally we will cover HOW we are different and can add unique value to you and help you “Create the Frontier”</a:t>
            </a:r>
          </a:p>
          <a:p>
            <a:pPr>
              <a:defRPr/>
            </a:pPr>
            <a:endParaRPr lang="en-IN" dirty="0"/>
          </a:p>
        </p:txBody>
      </p:sp>
      <p:sp>
        <p:nvSpPr>
          <p:cNvPr id="4" name="Slide Number Placeholder 3"/>
          <p:cNvSpPr>
            <a:spLocks noGrp="1"/>
          </p:cNvSpPr>
          <p:nvPr>
            <p:ph type="sldNum" sz="quarter" idx="5"/>
          </p:nvPr>
        </p:nvSpPr>
        <p:spPr/>
        <p:txBody>
          <a:bodyPr/>
          <a:lstStyle/>
          <a:p>
            <a:pPr>
              <a:defRPr/>
            </a:pPr>
            <a:fld id="{EE4BED93-8225-4AF2-87D8-7E6C0758E14E}" type="slidenum">
              <a:rPr lang="en-US" smtClean="0"/>
              <a:pPr>
                <a:defRPr/>
              </a:pPr>
              <a:t>1</a:t>
            </a:fld>
            <a:endParaRPr lang="en-US" dirty="0"/>
          </a:p>
        </p:txBody>
      </p:sp>
    </p:spTree>
    <p:extLst>
      <p:ext uri="{BB962C8B-B14F-4D97-AF65-F5344CB8AC3E}">
        <p14:creationId xmlns:p14="http://schemas.microsoft.com/office/powerpoint/2010/main" val="4003102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Idea/Solution/Prototype</a:t>
            </a:r>
            <a:r>
              <a:rPr lang="en-US" dirty="0" smtClean="0"/>
              <a:t>: Give a one-liner about the solution for the given</a:t>
            </a:r>
            <a:r>
              <a:rPr lang="en-US" baseline="0" dirty="0" smtClean="0"/>
              <a:t> </a:t>
            </a:r>
            <a:r>
              <a:rPr lang="en-US" dirty="0" smtClean="0"/>
              <a:t>problem</a:t>
            </a:r>
            <a:r>
              <a:rPr lang="en-US" baseline="0" dirty="0" smtClean="0"/>
              <a:t>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Team Name</a:t>
            </a:r>
            <a:r>
              <a:rPr lang="en-US" dirty="0" smtClean="0"/>
              <a:t>: Add team name to</a:t>
            </a:r>
            <a:r>
              <a:rPr lang="en-US" baseline="0" dirty="0" smtClean="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Mentor Name</a:t>
            </a:r>
            <a:r>
              <a:rPr lang="en-US" dirty="0" smtClean="0"/>
              <a:t>: Add mentor’s name to</a:t>
            </a:r>
            <a:r>
              <a:rPr lang="en-US" baseline="0" dirty="0" smtClean="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err="1" smtClean="0"/>
              <a:t>Ideator</a:t>
            </a:r>
            <a:r>
              <a:rPr lang="en-US" b="1" u="sng" dirty="0" smtClean="0"/>
              <a:t> Name</a:t>
            </a:r>
            <a:r>
              <a:rPr lang="en-US" dirty="0" smtClean="0"/>
              <a:t>: Add </a:t>
            </a:r>
            <a:r>
              <a:rPr lang="en-US" dirty="0" err="1" smtClean="0"/>
              <a:t>ideator’s</a:t>
            </a:r>
            <a:r>
              <a:rPr lang="en-US" dirty="0" smtClean="0"/>
              <a:t> name to</a:t>
            </a:r>
            <a:r>
              <a:rPr lang="en-US" baseline="0" dirty="0" smtClean="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Team Lead Name</a:t>
            </a:r>
            <a:r>
              <a:rPr lang="en-US" dirty="0" smtClean="0"/>
              <a:t>: Add team lead’s name to</a:t>
            </a:r>
            <a:r>
              <a:rPr lang="en-US" baseline="0" dirty="0" smtClean="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sng"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Team Members Name</a:t>
            </a:r>
            <a:r>
              <a:rPr lang="en-US" dirty="0" smtClean="0"/>
              <a:t>: Add team member’s name to</a:t>
            </a:r>
            <a:r>
              <a:rPr lang="en-US" baseline="0" dirty="0" smtClean="0"/>
              <a:t> the entry fields one after another</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2</a:t>
            </a:fld>
            <a:endParaRPr lang="en-US"/>
          </a:p>
        </p:txBody>
      </p:sp>
    </p:spTree>
    <p:extLst>
      <p:ext uri="{BB962C8B-B14F-4D97-AF65-F5344CB8AC3E}">
        <p14:creationId xmlns:p14="http://schemas.microsoft.com/office/powerpoint/2010/main" val="2534852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Problem Statement</a:t>
            </a:r>
            <a:r>
              <a:rPr lang="en-US" sz="1200" b="0" i="0" u="none" strike="noStrike" kern="1200" baseline="0" dirty="0" smtClean="0">
                <a:solidFill>
                  <a:schemeClr val="tx1"/>
                </a:solidFill>
                <a:latin typeface="+mn-lt"/>
                <a:ea typeface="+mn-ea"/>
                <a:cs typeface="+mn-cs"/>
              </a:rPr>
              <a:t>: Illustrate the basic problem along with technologies used</a:t>
            </a: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Approach</a:t>
            </a:r>
            <a:r>
              <a:rPr lang="en-US" sz="1200" b="0" i="0" u="none" strike="noStrike" kern="1200" baseline="0" dirty="0" smtClean="0">
                <a:solidFill>
                  <a:schemeClr val="tx1"/>
                </a:solidFill>
                <a:latin typeface="+mn-lt"/>
                <a:ea typeface="+mn-ea"/>
                <a:cs typeface="+mn-cs"/>
              </a:rPr>
              <a:t>: Methods planned to solve the target problem in order to attain a viable solution within the constrained time of 2 days of </a:t>
            </a:r>
            <a:r>
              <a:rPr lang="en-US" sz="1200" b="0" i="0" u="none" strike="noStrike" kern="1200" baseline="0" dirty="0" err="1" smtClean="0">
                <a:solidFill>
                  <a:schemeClr val="tx1"/>
                </a:solidFill>
                <a:latin typeface="+mn-lt"/>
                <a:ea typeface="+mn-ea"/>
                <a:cs typeface="+mn-cs"/>
              </a:rPr>
              <a:t>hackathon</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Outcome</a:t>
            </a:r>
            <a:r>
              <a:rPr lang="en-US" sz="1200" b="0" i="0" u="none" strike="noStrike" kern="1200" baseline="0" dirty="0" smtClean="0">
                <a:solidFill>
                  <a:schemeClr val="tx1"/>
                </a:solidFill>
                <a:latin typeface="+mn-lt"/>
                <a:ea typeface="+mn-ea"/>
                <a:cs typeface="+mn-cs"/>
              </a:rPr>
              <a:t>: Results obtained as part of development towards the end of </a:t>
            </a:r>
            <a:r>
              <a:rPr lang="en-US" sz="1200" b="0" i="0" u="none" strike="noStrike" kern="1200" baseline="0" dirty="0" err="1" smtClean="0">
                <a:solidFill>
                  <a:schemeClr val="tx1"/>
                </a:solidFill>
                <a:latin typeface="+mn-lt"/>
                <a:ea typeface="+mn-ea"/>
                <a:cs typeface="+mn-cs"/>
              </a:rPr>
              <a:t>hackathon</a:t>
            </a:r>
            <a:r>
              <a:rPr lang="en-US" sz="1200" b="0" i="0" u="none" strike="noStrike" kern="1200" baseline="0" dirty="0" smtClean="0">
                <a:solidFill>
                  <a:schemeClr val="tx1"/>
                </a:solidFill>
                <a:latin typeface="+mn-lt"/>
                <a:ea typeface="+mn-ea"/>
                <a:cs typeface="+mn-cs"/>
              </a:rPr>
              <a:t> to be demonstrated with the help of table, diagram if any</a:t>
            </a:r>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3</a:t>
            </a:fld>
            <a:endParaRPr lang="en-US"/>
          </a:p>
        </p:txBody>
      </p:sp>
    </p:spTree>
    <p:extLst>
      <p:ext uri="{BB962C8B-B14F-4D97-AF65-F5344CB8AC3E}">
        <p14:creationId xmlns:p14="http://schemas.microsoft.com/office/powerpoint/2010/main" val="2067025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System Architecture</a:t>
            </a:r>
            <a:r>
              <a:rPr lang="en-US" sz="1200" b="0" i="0" u="none" strike="noStrike" kern="1200" baseline="0" dirty="0" smtClean="0">
                <a:solidFill>
                  <a:schemeClr val="tx1"/>
                </a:solidFill>
                <a:latin typeface="+mn-lt"/>
                <a:ea typeface="+mn-ea"/>
                <a:cs typeface="+mn-cs"/>
              </a:rPr>
              <a:t>: Outline &amp; detail the basic architecture of prototyped solution with the help of block diagrams, etc. if any</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4</a:t>
            </a:fld>
            <a:endParaRPr lang="en-US"/>
          </a:p>
        </p:txBody>
      </p:sp>
    </p:spTree>
    <p:extLst>
      <p:ext uri="{BB962C8B-B14F-4D97-AF65-F5344CB8AC3E}">
        <p14:creationId xmlns:p14="http://schemas.microsoft.com/office/powerpoint/2010/main" val="3241806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Technology Choice</a:t>
            </a:r>
            <a:r>
              <a:rPr lang="en-US" dirty="0" smtClean="0"/>
              <a:t>: Add technologies used and rationale</a:t>
            </a:r>
            <a:r>
              <a:rPr lang="en-US" baseline="0" dirty="0" smtClean="0"/>
              <a:t> for selecting so</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5</a:t>
            </a:fld>
            <a:endParaRPr lang="en-US"/>
          </a:p>
        </p:txBody>
      </p:sp>
    </p:spTree>
    <p:extLst>
      <p:ext uri="{BB962C8B-B14F-4D97-AF65-F5344CB8AC3E}">
        <p14:creationId xmlns:p14="http://schemas.microsoft.com/office/powerpoint/2010/main" val="2218903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Key Learning</a:t>
            </a:r>
            <a:r>
              <a:rPr lang="en-US" sz="1200" b="0" i="0" u="none" strike="noStrike" kern="1200" baseline="0" dirty="0" smtClean="0">
                <a:solidFill>
                  <a:schemeClr val="tx1"/>
                </a:solidFill>
                <a:latin typeface="+mn-lt"/>
                <a:ea typeface="+mn-ea"/>
                <a:cs typeface="+mn-cs"/>
              </a:rPr>
              <a:t>: Team Experience, Bottle necks, “Aha” Moments, etc.</a:t>
            </a: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Scope for Improvement</a:t>
            </a:r>
            <a:r>
              <a:rPr lang="en-US" sz="1200" b="0" i="0" u="none" strike="noStrike" kern="1200" baseline="0" dirty="0" smtClean="0">
                <a:solidFill>
                  <a:schemeClr val="tx1"/>
                </a:solidFill>
                <a:latin typeface="+mn-lt"/>
                <a:ea typeface="+mn-ea"/>
                <a:cs typeface="+mn-cs"/>
              </a:rPr>
              <a:t>: How the solution can be improved further?</a:t>
            </a:r>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6</a:t>
            </a:fld>
            <a:endParaRPr lang="en-US"/>
          </a:p>
        </p:txBody>
      </p:sp>
    </p:spTree>
    <p:extLst>
      <p:ext uri="{BB962C8B-B14F-4D97-AF65-F5344CB8AC3E}">
        <p14:creationId xmlns:p14="http://schemas.microsoft.com/office/powerpoint/2010/main" val="33146416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www.linkedin.com/company/quest-global/" TargetMode="External"/><Relationship Id="rId7" Type="http://schemas.openxmlformats.org/officeDocument/2006/relationships/hyperlink" Target="https://www.quest-global.com/" TargetMode="External"/><Relationship Id="rId12"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hyperlink" Target="https://www.instagram.com/questglobal/" TargetMode="External"/><Relationship Id="rId5" Type="http://schemas.openxmlformats.org/officeDocument/2006/relationships/hyperlink" Target="https://twitter.com/QuEST_Global" TargetMode="External"/><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hyperlink" Target="https://www.facebook.com/QuESTGlobal/"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QuEST Corporate">
    <p:spTree>
      <p:nvGrpSpPr>
        <p:cNvPr id="1" name=""/>
        <p:cNvGrpSpPr/>
        <p:nvPr/>
      </p:nvGrpSpPr>
      <p:grpSpPr>
        <a:xfrm>
          <a:off x="0" y="0"/>
          <a:ext cx="0" cy="0"/>
          <a:chOff x="0" y="0"/>
          <a:chExt cx="0" cy="0"/>
        </a:xfrm>
      </p:grpSpPr>
      <p:pic>
        <p:nvPicPr>
          <p:cNvPr id="8" name="Picture 17"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8"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6350" y="5924128"/>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grpSp>
        <p:nvGrpSpPr>
          <p:cNvPr id="12" name="Group 21"/>
          <p:cNvGrpSpPr>
            <a:grpSpLocks/>
          </p:cNvGrpSpPr>
          <p:nvPr/>
        </p:nvGrpSpPr>
        <p:grpSpPr bwMode="auto">
          <a:xfrm>
            <a:off x="838200" y="3709988"/>
            <a:ext cx="914400" cy="176212"/>
            <a:chOff x="1201081" y="3724268"/>
            <a:chExt cx="3073432" cy="0"/>
          </a:xfrm>
        </p:grpSpPr>
        <p:cxnSp>
          <p:nvCxnSpPr>
            <p:cNvPr id="13" name="Straight Connector 12"/>
            <p:cNvCxnSpPr/>
            <p:nvPr/>
          </p:nvCxnSpPr>
          <p:spPr>
            <a:xfrm>
              <a:off x="1201081" y="3724268"/>
              <a:ext cx="3073432"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161529" y="3724268"/>
              <a:ext cx="2112984"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91343" y="3724268"/>
              <a:ext cx="1083170"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62000" y="2871782"/>
            <a:ext cx="4495800" cy="676284"/>
          </a:xfrm>
          <a:noFill/>
          <a:ln w="9525">
            <a:noFill/>
            <a:miter lim="800000"/>
          </a:ln>
        </p:spPr>
        <p:txBody>
          <a:bodyPr/>
          <a:lstStyle>
            <a:lvl1pPr>
              <a:defRPr lang="en-US" sz="3500" b="0" dirty="0">
                <a:solidFill>
                  <a:srgbClr val="00B0F0"/>
                </a:solidFill>
                <a:latin typeface="Segoe UI" panose="020B0502040204020203" pitchFamily="34" charset="0"/>
                <a:cs typeface="Segoe UI" panose="020B0502040204020203" pitchFamily="34" charset="0"/>
              </a:defRPr>
            </a:lvl1pPr>
          </a:lstStyle>
          <a:p>
            <a:pPr lvl="0"/>
            <a:r>
              <a:rPr lang="en-US" smtClean="0"/>
              <a:t>Click to edit Master title style</a:t>
            </a:r>
            <a:endParaRPr lang="en-US" dirty="0"/>
          </a:p>
        </p:txBody>
      </p:sp>
      <p:sp>
        <p:nvSpPr>
          <p:cNvPr id="6" name="Text Placeholder 5"/>
          <p:cNvSpPr>
            <a:spLocks noGrp="1"/>
          </p:cNvSpPr>
          <p:nvPr>
            <p:ph type="body" sz="quarter" idx="15"/>
          </p:nvPr>
        </p:nvSpPr>
        <p:spPr>
          <a:xfrm>
            <a:off x="762000" y="3965017"/>
            <a:ext cx="4495800" cy="558884"/>
          </a:xfrm>
        </p:spPr>
        <p:txBody>
          <a:bodyPr anchor="ctr"/>
          <a:lstStyle>
            <a:lvl1pPr marL="0" indent="0">
              <a:buNone/>
              <a:defRPr sz="2800" i="0">
                <a:solidFill>
                  <a:schemeClr val="tx1"/>
                </a:solidFill>
              </a:defRPr>
            </a:lvl1pPr>
          </a:lstStyle>
          <a:p>
            <a:pPr lvl="0"/>
            <a:r>
              <a:rPr lang="en-US" smtClean="0"/>
              <a:t>Click to edit Master text styles</a:t>
            </a:r>
          </a:p>
        </p:txBody>
      </p:sp>
      <p:sp>
        <p:nvSpPr>
          <p:cNvPr id="16" name="Rectangle 15"/>
          <p:cNvSpPr/>
          <p:nvPr userDrawn="1"/>
        </p:nvSpPr>
        <p:spPr>
          <a:xfrm>
            <a:off x="1299029" y="6369477"/>
            <a:ext cx="9593943" cy="400110"/>
          </a:xfrm>
          <a:prstGeom prst="rect">
            <a:avLst/>
          </a:prstGeom>
        </p:spPr>
        <p:txBody>
          <a:bodyPr wrap="square">
            <a:spAutoFit/>
          </a:bodyPr>
          <a:lstStyle/>
          <a:p>
            <a:pPr algn="ctr"/>
            <a:r>
              <a:rPr lang="en-US" sz="1000" b="0" dirty="0" smtClean="0">
                <a:solidFill>
                  <a:schemeClr val="bg2">
                    <a:lumMod val="50000"/>
                  </a:schemeClr>
                </a:solidFill>
                <a:latin typeface="Arial" panose="020B0604020202020204" pitchFamily="34" charset="0"/>
                <a:cs typeface="Arial" panose="020B0604020202020204" pitchFamily="34" charset="0"/>
              </a:rPr>
              <a:t>© 2020 QuEST Global Services Pte Ltd. The information in this document is the property of </a:t>
            </a:r>
            <a:r>
              <a:rPr lang="en-US" sz="1000" b="0" dirty="0" err="1" smtClean="0">
                <a:solidFill>
                  <a:schemeClr val="bg2">
                    <a:lumMod val="50000"/>
                  </a:schemeClr>
                </a:solidFill>
                <a:latin typeface="Arial" panose="020B0604020202020204" pitchFamily="34" charset="0"/>
                <a:cs typeface="Arial" panose="020B0604020202020204" pitchFamily="34" charset="0"/>
              </a:rPr>
              <a:t>QuEST</a:t>
            </a:r>
            <a:r>
              <a:rPr lang="en-US" sz="1000" b="0" dirty="0" smtClean="0">
                <a:solidFill>
                  <a:schemeClr val="bg2">
                    <a:lumMod val="50000"/>
                  </a:schemeClr>
                </a:solidFill>
                <a:latin typeface="Arial" panose="020B0604020202020204" pitchFamily="34" charset="0"/>
                <a:cs typeface="Arial" panose="020B0604020202020204" pitchFamily="34" charset="0"/>
              </a:rPr>
              <a:t> Global Services </a:t>
            </a:r>
            <a:r>
              <a:rPr lang="en-US" sz="1000" b="0" dirty="0" err="1" smtClean="0">
                <a:solidFill>
                  <a:schemeClr val="bg2">
                    <a:lumMod val="50000"/>
                  </a:schemeClr>
                </a:solidFill>
                <a:latin typeface="Arial" panose="020B0604020202020204" pitchFamily="34" charset="0"/>
                <a:cs typeface="Arial" panose="020B0604020202020204" pitchFamily="34" charset="0"/>
              </a:rPr>
              <a:t>Pte</a:t>
            </a:r>
            <a:r>
              <a:rPr lang="en-US" sz="1000" b="0" dirty="0" smtClean="0">
                <a:solidFill>
                  <a:schemeClr val="bg2">
                    <a:lumMod val="50000"/>
                  </a:schemeClr>
                </a:solidFill>
                <a:latin typeface="Arial" panose="020B0604020202020204" pitchFamily="34" charset="0"/>
                <a:cs typeface="Arial" panose="020B0604020202020204" pitchFamily="34" charset="0"/>
              </a:rPr>
              <a:t> Ltd. and may not be copied or communicated </a:t>
            </a:r>
          </a:p>
          <a:p>
            <a:pPr algn="ctr"/>
            <a:r>
              <a:rPr lang="en-US" sz="1000" b="0" dirty="0" smtClean="0">
                <a:solidFill>
                  <a:schemeClr val="bg2">
                    <a:lumMod val="50000"/>
                  </a:schemeClr>
                </a:solidFill>
                <a:latin typeface="Arial" panose="020B0604020202020204" pitchFamily="34" charset="0"/>
                <a:cs typeface="Arial" panose="020B0604020202020204" pitchFamily="34" charset="0"/>
              </a:rPr>
              <a:t>to a third party or used for any purpose other than that for which it is supplied without the written consent of </a:t>
            </a:r>
            <a:r>
              <a:rPr lang="en-US" sz="1000" b="0" dirty="0" err="1" smtClean="0">
                <a:solidFill>
                  <a:schemeClr val="bg2">
                    <a:lumMod val="50000"/>
                  </a:schemeClr>
                </a:solidFill>
                <a:latin typeface="Arial" panose="020B0604020202020204" pitchFamily="34" charset="0"/>
                <a:cs typeface="Arial" panose="020B0604020202020204" pitchFamily="34" charset="0"/>
              </a:rPr>
              <a:t>QuEST</a:t>
            </a:r>
            <a:r>
              <a:rPr lang="en-US" sz="1000" b="0" dirty="0" smtClean="0">
                <a:solidFill>
                  <a:schemeClr val="bg2">
                    <a:lumMod val="50000"/>
                  </a:schemeClr>
                </a:solidFill>
                <a:latin typeface="Arial" panose="020B0604020202020204" pitchFamily="34" charset="0"/>
                <a:cs typeface="Arial" panose="020B0604020202020204" pitchFamily="34" charset="0"/>
              </a:rPr>
              <a:t> Global Services </a:t>
            </a:r>
            <a:r>
              <a:rPr lang="en-US" sz="1000" b="0" dirty="0" err="1" smtClean="0">
                <a:solidFill>
                  <a:schemeClr val="bg2">
                    <a:lumMod val="50000"/>
                  </a:schemeClr>
                </a:solidFill>
                <a:latin typeface="Arial" panose="020B0604020202020204" pitchFamily="34" charset="0"/>
                <a:cs typeface="Arial" panose="020B0604020202020204" pitchFamily="34" charset="0"/>
              </a:rPr>
              <a:t>Pte</a:t>
            </a:r>
            <a:r>
              <a:rPr lang="en-US" sz="1000" b="0" dirty="0" smtClean="0">
                <a:solidFill>
                  <a:schemeClr val="bg2">
                    <a:lumMod val="50000"/>
                  </a:schemeClr>
                </a:solidFill>
                <a:latin typeface="Arial" panose="020B0604020202020204" pitchFamily="34" charset="0"/>
                <a:cs typeface="Arial" panose="020B0604020202020204" pitchFamily="34" charset="0"/>
              </a:rPr>
              <a:t> Ltd.</a:t>
            </a:r>
            <a:endParaRPr lang="en-US" sz="1000" b="0" dirty="0">
              <a:solidFill>
                <a:schemeClr val="bg2">
                  <a:lumMod val="50000"/>
                </a:schemeClr>
              </a:solidFill>
              <a:latin typeface="Arial" panose="020B0604020202020204" pitchFamily="34" charset="0"/>
              <a:cs typeface="Arial" panose="020B0604020202020204" pitchFamily="34" charset="0"/>
            </a:endParaRPr>
          </a:p>
        </p:txBody>
      </p:sp>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5880" y="1300913"/>
            <a:ext cx="6928339" cy="4494299"/>
          </a:xfrm>
          <a:prstGeom prst="rect">
            <a:avLst/>
          </a:prstGeom>
        </p:spPr>
      </p:pic>
    </p:spTree>
    <p:extLst>
      <p:ext uri="{BB962C8B-B14F-4D97-AF65-F5344CB8AC3E}">
        <p14:creationId xmlns:p14="http://schemas.microsoft.com/office/powerpoint/2010/main" val="2887436717"/>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68BC95B1-6D0B-45D1-B43D-4AE1AD1C7EFB}"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71398426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24" name="Straight Connector 23"/>
          <p:cNvCxnSpPr/>
          <p:nvPr/>
        </p:nvCxnSpPr>
        <p:spPr>
          <a:xfrm>
            <a:off x="342900" y="4357688"/>
            <a:ext cx="4164013" cy="0"/>
          </a:xfrm>
          <a:prstGeom prst="line">
            <a:avLst/>
          </a:prstGeom>
          <a:ln w="6350">
            <a:solidFill>
              <a:srgbClr val="4B5E45"/>
            </a:solidFill>
            <a:prstDash val="sysDash"/>
          </a:ln>
        </p:spPr>
        <p:style>
          <a:lnRef idx="1">
            <a:schemeClr val="accent1"/>
          </a:lnRef>
          <a:fillRef idx="0">
            <a:schemeClr val="accent1"/>
          </a:fillRef>
          <a:effectRef idx="0">
            <a:schemeClr val="accent1"/>
          </a:effectRef>
          <a:fontRef idx="minor">
            <a:schemeClr val="tx1"/>
          </a:fontRef>
        </p:style>
      </p:cxnSp>
      <p:sp>
        <p:nvSpPr>
          <p:cNvPr id="9" name="Content Placeholder 8"/>
          <p:cNvSpPr>
            <a:spLocks noGrp="1"/>
          </p:cNvSpPr>
          <p:nvPr>
            <p:ph sz="quarter" idx="31"/>
          </p:nvPr>
        </p:nvSpPr>
        <p:spPr>
          <a:xfrm>
            <a:off x="9197904" y="3657600"/>
            <a:ext cx="2590800" cy="2614103"/>
          </a:xfrm>
          <a:solidFill>
            <a:srgbClr val="D6EEF6"/>
          </a:solidFill>
        </p:spPr>
        <p:txBody>
          <a:bodyPr anchor="ctr"/>
          <a:lstStyle>
            <a:lvl1pPr marL="0" indent="0" algn="ctr">
              <a:buFontTx/>
              <a:buNone/>
              <a:defRPr lang="en-US" sz="400" b="0" kern="1200" baseline="0" dirty="0" smtClean="0">
                <a:solidFill>
                  <a:schemeClr val="tx1"/>
                </a:solidFill>
                <a:latin typeface="+mj-lt"/>
                <a:ea typeface="+mn-ea"/>
                <a:cs typeface="Arial" panose="020B0604020202020204" pitchFamily="34" charset="0"/>
              </a:defRPr>
            </a:lvl1pPr>
            <a:lvl2pPr marL="341313" indent="0">
              <a:buNone/>
              <a:defRPr sz="400">
                <a:latin typeface="+mj-lt"/>
              </a:defRPr>
            </a:lvl2pPr>
            <a:lvl3pPr marL="684212" indent="0">
              <a:buNone/>
              <a:defRPr sz="400">
                <a:latin typeface="+mj-lt"/>
              </a:defRPr>
            </a:lvl3pPr>
            <a:lvl4pPr marL="914400" indent="0">
              <a:buNone/>
              <a:defRPr sz="400">
                <a:latin typeface="+mj-lt"/>
              </a:defRPr>
            </a:lvl4pPr>
            <a:lvl5pPr marL="1144587" indent="0">
              <a:buNone/>
              <a:defRPr sz="400">
                <a:latin typeface="+mj-lt"/>
              </a:defRPr>
            </a:lvl5pPr>
          </a:lstStyle>
          <a:p>
            <a:pPr lvl="0"/>
            <a:r>
              <a:rPr lang="en-US" smtClean="0"/>
              <a:t>Click to edit Master text styles</a:t>
            </a:r>
          </a:p>
        </p:txBody>
      </p:sp>
      <p:sp>
        <p:nvSpPr>
          <p:cNvPr id="7" name="Picture Placeholder 6"/>
          <p:cNvSpPr>
            <a:spLocks noGrp="1"/>
          </p:cNvSpPr>
          <p:nvPr>
            <p:ph type="pic" sz="quarter" idx="30"/>
          </p:nvPr>
        </p:nvSpPr>
        <p:spPr>
          <a:xfrm>
            <a:off x="9197904" y="1109786"/>
            <a:ext cx="2643773" cy="2563939"/>
          </a:xfrm>
          <a:blipFill>
            <a:blip r:embed="rId2"/>
            <a:stretch>
              <a:fillRect/>
            </a:stretch>
          </a:blipFill>
        </p:spPr>
        <p:txBody>
          <a:bodyPr anchor="ctr"/>
          <a:lstStyle>
            <a:lvl1pPr marL="0" indent="0" algn="ctr">
              <a:buNone/>
              <a:defRPr sz="400"/>
            </a:lvl1pPr>
          </a:lstStyle>
          <a:p>
            <a:pPr lvl="0"/>
            <a:r>
              <a:rPr lang="en-US" noProof="0" smtClean="0"/>
              <a:t>Click icon to add picture</a:t>
            </a:r>
            <a:endParaRPr lang="en-IN" noProof="0" dirty="0" smtClean="0"/>
          </a:p>
        </p:txBody>
      </p:sp>
      <p:sp>
        <p:nvSpPr>
          <p:cNvPr id="30" name="Text Placeholder 25"/>
          <p:cNvSpPr>
            <a:spLocks noGrp="1"/>
          </p:cNvSpPr>
          <p:nvPr>
            <p:ph type="body" sz="quarter" idx="14"/>
          </p:nvPr>
        </p:nvSpPr>
        <p:spPr>
          <a:xfrm>
            <a:off x="232611" y="4800600"/>
            <a:ext cx="4320665" cy="1143000"/>
          </a:xfrm>
        </p:spPr>
        <p:txBody>
          <a:bodyPr/>
          <a:lstStyle>
            <a:lvl1pPr marL="0" marR="0" indent="0" algn="l" defTabSz="914400" rtl="0" eaLnBrk="0" fontAlgn="auto" latinLnBrk="0" hangingPunct="0">
              <a:lnSpc>
                <a:spcPct val="100000"/>
              </a:lnSpc>
              <a:spcBef>
                <a:spcPts val="600"/>
              </a:spcBef>
              <a:spcAft>
                <a:spcPts val="0"/>
              </a:spcAft>
              <a:buClr>
                <a:schemeClr val="tx1">
                  <a:lumMod val="65000"/>
                  <a:lumOff val="35000"/>
                </a:schemeClr>
              </a:buClr>
              <a:buSzTx/>
              <a:buFont typeface="Arial" panose="020B0604020202020204" pitchFamily="34" charset="0"/>
              <a:buNone/>
              <a:tabLst/>
              <a:defRPr lang="en-US" sz="1100" b="1" kern="1200" dirty="0" smtClean="0">
                <a:solidFill>
                  <a:srgbClr val="1979AC"/>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a:p>
            <a:pPr lvl="1"/>
            <a:r>
              <a:rPr lang="en-US" smtClean="0"/>
              <a:t>Second level</a:t>
            </a:r>
          </a:p>
        </p:txBody>
      </p:sp>
      <p:sp>
        <p:nvSpPr>
          <p:cNvPr id="31" name="Text Placeholder 25"/>
          <p:cNvSpPr>
            <a:spLocks noGrp="1"/>
          </p:cNvSpPr>
          <p:nvPr>
            <p:ph type="body" sz="quarter" idx="15"/>
          </p:nvPr>
        </p:nvSpPr>
        <p:spPr>
          <a:xfrm>
            <a:off x="232610" y="4420004"/>
            <a:ext cx="4320665" cy="381000"/>
          </a:xfrm>
        </p:spPr>
        <p:txBody>
          <a:bodyPr/>
          <a:lstStyle>
            <a:lvl1pPr marL="0" marR="0" indent="0" algn="just" defTabSz="914400" rtl="0" eaLnBrk="0" fontAlgn="auto" latinLnBrk="0" hangingPunct="0">
              <a:lnSpc>
                <a:spcPct val="100000"/>
              </a:lnSpc>
              <a:spcBef>
                <a:spcPts val="0"/>
              </a:spcBef>
              <a:spcAft>
                <a:spcPts val="0"/>
              </a:spcAft>
              <a:buClr>
                <a:schemeClr val="tx1">
                  <a:lumMod val="65000"/>
                  <a:lumOff val="35000"/>
                </a:schemeClr>
              </a:buClr>
              <a:buSzTx/>
              <a:buFont typeface="Arial" panose="020B0604020202020204" pitchFamily="34" charset="0"/>
              <a:buNone/>
              <a:tabLst/>
              <a:defRPr lang="en-US" sz="1400" i="1" kern="1200" dirty="0" smtClean="0">
                <a:solidFill>
                  <a:srgbClr val="4B5E45"/>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p:txBody>
      </p:sp>
      <p:sp>
        <p:nvSpPr>
          <p:cNvPr id="33" name="Text Placeholder 25"/>
          <p:cNvSpPr>
            <a:spLocks noGrp="1"/>
          </p:cNvSpPr>
          <p:nvPr>
            <p:ph type="body" sz="quarter" idx="17"/>
          </p:nvPr>
        </p:nvSpPr>
        <p:spPr>
          <a:xfrm>
            <a:off x="9432416" y="1619766"/>
            <a:ext cx="2217913" cy="1743572"/>
          </a:xfrm>
        </p:spPr>
        <p:txBody>
          <a:bodyPr/>
          <a:lstStyle>
            <a:lvl1pPr marL="144000" marR="0" indent="-14400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Char char="•"/>
              <a:tabLst/>
              <a:defRPr lang="en-US" sz="1000" b="1" kern="1200" baseline="0" dirty="0" smtClean="0">
                <a:solidFill>
                  <a:schemeClr val="bg1"/>
                </a:solidFill>
                <a:latin typeface="+mj-lt"/>
                <a:ea typeface="+mn-ea"/>
                <a:cs typeface="Arial" panose="020B0604020202020204" pitchFamily="34" charset="0"/>
              </a:defRPr>
            </a:lvl1pPr>
            <a:lvl2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35" name="Picture Placeholder 34"/>
          <p:cNvSpPr>
            <a:spLocks noGrp="1"/>
          </p:cNvSpPr>
          <p:nvPr>
            <p:ph type="pic" sz="quarter" idx="18"/>
          </p:nvPr>
        </p:nvSpPr>
        <p:spPr>
          <a:xfrm>
            <a:off x="263168" y="1137811"/>
            <a:ext cx="4320664" cy="2621352"/>
          </a:xfrm>
          <a:solidFill>
            <a:schemeClr val="bg1">
              <a:lumMod val="95000"/>
            </a:schemeClr>
          </a:solidFill>
        </p:spPr>
        <p:txBody>
          <a:bodyPr anchor="ctr"/>
          <a:lstStyle>
            <a:lvl1pPr marL="0" indent="0" algn="ctr">
              <a:buNone/>
              <a:defRPr sz="1400"/>
            </a:lvl1pPr>
          </a:lstStyle>
          <a:p>
            <a:pPr lvl="0"/>
            <a:r>
              <a:rPr lang="en-US" noProof="0" smtClean="0"/>
              <a:t>Click icon to add picture</a:t>
            </a:r>
            <a:endParaRPr lang="en-IN" noProof="0" dirty="0"/>
          </a:p>
        </p:txBody>
      </p:sp>
      <p:sp>
        <p:nvSpPr>
          <p:cNvPr id="38" name="Text Placeholder 25"/>
          <p:cNvSpPr>
            <a:spLocks noGrp="1"/>
          </p:cNvSpPr>
          <p:nvPr>
            <p:ph type="body" sz="quarter" idx="19"/>
          </p:nvPr>
        </p:nvSpPr>
        <p:spPr>
          <a:xfrm>
            <a:off x="5518758" y="1137810"/>
            <a:ext cx="3001399" cy="238063"/>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tx1">
                    <a:lumMod val="65000"/>
                    <a:lumOff val="35000"/>
                  </a:schemeClr>
                </a:solidFill>
                <a:latin typeface="+mj-lt"/>
                <a:ea typeface="+mn-ea"/>
                <a:cs typeface="Arial" panose="020B0604020202020204" pitchFamily="34" charset="0"/>
              </a:defRPr>
            </a:lvl1pPr>
            <a:lvl2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p:txBody>
      </p:sp>
      <p:sp>
        <p:nvSpPr>
          <p:cNvPr id="39" name="Text Placeholder 25"/>
          <p:cNvSpPr>
            <a:spLocks noGrp="1"/>
          </p:cNvSpPr>
          <p:nvPr>
            <p:ph type="body" sz="quarter" idx="20"/>
          </p:nvPr>
        </p:nvSpPr>
        <p:spPr>
          <a:xfrm>
            <a:off x="5518758" y="2461255"/>
            <a:ext cx="2995625" cy="280810"/>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tx1">
                    <a:lumMod val="65000"/>
                    <a:lumOff val="35000"/>
                  </a:schemeClr>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p:txBody>
      </p:sp>
      <p:sp>
        <p:nvSpPr>
          <p:cNvPr id="40" name="Text Placeholder 25"/>
          <p:cNvSpPr>
            <a:spLocks noGrp="1"/>
          </p:cNvSpPr>
          <p:nvPr>
            <p:ph type="body" sz="quarter" idx="21"/>
          </p:nvPr>
        </p:nvSpPr>
        <p:spPr>
          <a:xfrm>
            <a:off x="5518758" y="4761823"/>
            <a:ext cx="2995625" cy="274375"/>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tx1">
                    <a:lumMod val="65000"/>
                    <a:lumOff val="35000"/>
                  </a:schemeClr>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p:txBody>
      </p:sp>
      <p:sp>
        <p:nvSpPr>
          <p:cNvPr id="41" name="Text Placeholder 25"/>
          <p:cNvSpPr>
            <a:spLocks noGrp="1"/>
          </p:cNvSpPr>
          <p:nvPr>
            <p:ph type="body" sz="quarter" idx="22"/>
          </p:nvPr>
        </p:nvSpPr>
        <p:spPr>
          <a:xfrm>
            <a:off x="9769812" y="3810000"/>
            <a:ext cx="2018892" cy="283726"/>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tx1">
                    <a:lumMod val="65000"/>
                    <a:lumOff val="35000"/>
                  </a:schemeClr>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p:txBody>
      </p:sp>
      <p:sp>
        <p:nvSpPr>
          <p:cNvPr id="42" name="Text Placeholder 25"/>
          <p:cNvSpPr>
            <a:spLocks noGrp="1"/>
          </p:cNvSpPr>
          <p:nvPr>
            <p:ph type="body" sz="quarter" idx="23"/>
          </p:nvPr>
        </p:nvSpPr>
        <p:spPr>
          <a:xfrm>
            <a:off x="9765539" y="1271537"/>
            <a:ext cx="2023165" cy="262791"/>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bg1"/>
                </a:solidFill>
                <a:latin typeface="+mj-lt"/>
                <a:ea typeface="+mn-ea"/>
                <a:cs typeface="Arial" panose="020B0604020202020204" pitchFamily="34" charset="0"/>
              </a:defRPr>
            </a:lvl1pPr>
            <a:lvl2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a:p>
            <a:pPr lvl="1"/>
            <a:r>
              <a:rPr lang="en-US" smtClean="0"/>
              <a:t>Second level</a:t>
            </a:r>
          </a:p>
        </p:txBody>
      </p:sp>
      <p:sp>
        <p:nvSpPr>
          <p:cNvPr id="43" name="Text Placeholder 25"/>
          <p:cNvSpPr>
            <a:spLocks noGrp="1"/>
          </p:cNvSpPr>
          <p:nvPr>
            <p:ph type="body" sz="quarter" idx="24"/>
          </p:nvPr>
        </p:nvSpPr>
        <p:spPr>
          <a:xfrm>
            <a:off x="232610" y="4037648"/>
            <a:ext cx="3016624" cy="305752"/>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500" b="1" kern="1200" dirty="0" smtClean="0">
                <a:solidFill>
                  <a:srgbClr val="0099CC"/>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smtClean="0"/>
              <a:t>Click to edit Master text styles</a:t>
            </a:r>
          </a:p>
        </p:txBody>
      </p:sp>
      <p:sp>
        <p:nvSpPr>
          <p:cNvPr id="20" name="Title 1"/>
          <p:cNvSpPr>
            <a:spLocks noGrp="1"/>
          </p:cNvSpPr>
          <p:nvPr>
            <p:ph type="title"/>
          </p:nvPr>
        </p:nvSpPr>
        <p:spPr>
          <a:xfrm>
            <a:off x="457200" y="63500"/>
            <a:ext cx="9144000" cy="698500"/>
          </a:xfrm>
        </p:spPr>
        <p:txBody>
          <a:bodyPr/>
          <a:lstStyle>
            <a:lvl1pPr>
              <a:defRPr>
                <a:solidFill>
                  <a:schemeClr val="tx1"/>
                </a:solidFill>
              </a:defRPr>
            </a:lvl1pPr>
          </a:lstStyle>
          <a:p>
            <a:r>
              <a:rPr lang="en-US" smtClean="0"/>
              <a:t>Click to edit Master title style</a:t>
            </a:r>
            <a:endParaRPr lang="en-US" dirty="0"/>
          </a:p>
        </p:txBody>
      </p:sp>
      <p:sp>
        <p:nvSpPr>
          <p:cNvPr id="4" name="Picture Placeholder 3"/>
          <p:cNvSpPr>
            <a:spLocks noGrp="1"/>
          </p:cNvSpPr>
          <p:nvPr>
            <p:ph type="pic" sz="quarter" idx="25"/>
          </p:nvPr>
        </p:nvSpPr>
        <p:spPr>
          <a:xfrm>
            <a:off x="5055354" y="1076078"/>
            <a:ext cx="354846" cy="354846"/>
          </a:xfrm>
          <a:blipFill>
            <a:blip r:embed="rId3"/>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47" name="Picture Placeholder 3"/>
          <p:cNvSpPr>
            <a:spLocks noGrp="1"/>
          </p:cNvSpPr>
          <p:nvPr>
            <p:ph type="pic" sz="quarter" idx="26"/>
          </p:nvPr>
        </p:nvSpPr>
        <p:spPr>
          <a:xfrm>
            <a:off x="5055354" y="2387219"/>
            <a:ext cx="354846" cy="354846"/>
          </a:xfrm>
          <a:blipFill>
            <a:blip r:embed="rId4"/>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48" name="Picture Placeholder 3"/>
          <p:cNvSpPr>
            <a:spLocks noGrp="1"/>
          </p:cNvSpPr>
          <p:nvPr>
            <p:ph type="pic" sz="quarter" idx="27"/>
          </p:nvPr>
        </p:nvSpPr>
        <p:spPr>
          <a:xfrm>
            <a:off x="5055354" y="4750554"/>
            <a:ext cx="354846" cy="354846"/>
          </a:xfrm>
          <a:blipFill>
            <a:blip r:embed="rId5"/>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49" name="Picture Placeholder 3"/>
          <p:cNvSpPr>
            <a:spLocks noGrp="1"/>
          </p:cNvSpPr>
          <p:nvPr>
            <p:ph type="pic" sz="quarter" idx="28"/>
          </p:nvPr>
        </p:nvSpPr>
        <p:spPr>
          <a:xfrm>
            <a:off x="9367810" y="3759163"/>
            <a:ext cx="360839" cy="354846"/>
          </a:xfrm>
          <a:blipFill>
            <a:blip r:embed="rId6"/>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50" name="Picture Placeholder 3"/>
          <p:cNvSpPr>
            <a:spLocks noGrp="1"/>
          </p:cNvSpPr>
          <p:nvPr>
            <p:ph type="pic" sz="quarter" idx="29"/>
          </p:nvPr>
        </p:nvSpPr>
        <p:spPr>
          <a:xfrm>
            <a:off x="9432416" y="1244312"/>
            <a:ext cx="354846" cy="354846"/>
          </a:xfrm>
          <a:blipFill>
            <a:blip r:embed="rId7"/>
            <a:stretch>
              <a:fillRect/>
            </a:stretch>
          </a:blipFill>
        </p:spPr>
        <p:txBody>
          <a:bodyPr anchor="ctr"/>
          <a:lstStyle>
            <a:lvl1pPr marL="0" indent="0" algn="ctr">
              <a:buNone/>
              <a:defRPr sz="400">
                <a:noFill/>
              </a:defRPr>
            </a:lvl1pPr>
          </a:lstStyle>
          <a:p>
            <a:pPr lvl="0"/>
            <a:r>
              <a:rPr lang="en-US" noProof="0" smtClean="0"/>
              <a:t>Click icon to add picture</a:t>
            </a:r>
            <a:endParaRPr lang="en-IN" noProof="0" dirty="0" smtClean="0"/>
          </a:p>
        </p:txBody>
      </p:sp>
      <p:sp>
        <p:nvSpPr>
          <p:cNvPr id="28" name="Text Placeholder 25"/>
          <p:cNvSpPr>
            <a:spLocks noGrp="1"/>
          </p:cNvSpPr>
          <p:nvPr>
            <p:ph type="body" sz="quarter" idx="33" hasCustomPrompt="1"/>
          </p:nvPr>
        </p:nvSpPr>
        <p:spPr>
          <a:xfrm>
            <a:off x="5055353" y="1519896"/>
            <a:ext cx="3459029" cy="778351"/>
          </a:xfrm>
        </p:spPr>
        <p:txBody>
          <a:bodyPr/>
          <a:lstStyle>
            <a:lvl1pPr marL="171450" marR="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lang="en-US" sz="1000" b="0" kern="1200" baseline="0">
                <a:solidFill>
                  <a:schemeClr val="tx1"/>
                </a:solidFill>
                <a:latin typeface="+mj-lt"/>
                <a:ea typeface="+mn-ea"/>
                <a:cs typeface="Arial" panose="020B0604020202020204" pitchFamily="34" charset="0"/>
              </a:defRPr>
            </a:lvl1pPr>
            <a:lvl2pPr marL="171450" marR="0" indent="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None/>
              <a:tabLst/>
              <a:defRPr lang="en-US" sz="1000" kern="120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0" indent="0" algn="l" rtl="0" fontAlgn="auto">
              <a:spcBef>
                <a:spcPts val="400"/>
              </a:spcBef>
              <a:spcAft>
                <a:spcPts val="0"/>
              </a:spcAft>
              <a:buClr>
                <a:schemeClr val="tx1">
                  <a:lumMod val="65000"/>
                  <a:lumOff val="35000"/>
                </a:schemeClr>
              </a:buClr>
              <a:buFont typeface="Arial" panose="020B0604020202020204" pitchFamily="34" charset="0"/>
              <a:buNone/>
              <a:defRPr lang="en-IN" sz="1000" kern="1200" dirty="0">
                <a:solidFill>
                  <a:schemeClr val="tx1">
                    <a:lumMod val="65000"/>
                    <a:lumOff val="35000"/>
                  </a:schemeClr>
                </a:solidFill>
                <a:latin typeface="+mj-lt"/>
                <a:ea typeface="+mn-ea"/>
                <a:cs typeface="Arial" panose="020B0604020202020204" pitchFamily="34" charset="0"/>
              </a:defRPr>
            </a:lvl5pPr>
          </a:lstStyle>
          <a:p>
            <a:pPr marL="171450" marR="0" lvl="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a:pPr>
            <a:r>
              <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r>
              <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p:txBody>
      </p:sp>
      <p:sp>
        <p:nvSpPr>
          <p:cNvPr id="32" name="Text Placeholder 25"/>
          <p:cNvSpPr>
            <a:spLocks noGrp="1"/>
          </p:cNvSpPr>
          <p:nvPr>
            <p:ph type="body" sz="quarter" idx="34" hasCustomPrompt="1"/>
          </p:nvPr>
        </p:nvSpPr>
        <p:spPr>
          <a:xfrm>
            <a:off x="5055353" y="2835638"/>
            <a:ext cx="3459029" cy="1745490"/>
          </a:xfrm>
        </p:spPr>
        <p:txBody>
          <a:bodyPr/>
          <a:lstStyle>
            <a:lvl1pPr marL="171450" marR="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lang="en-US" sz="1000" b="0" kern="1200" baseline="0">
                <a:solidFill>
                  <a:schemeClr val="tx1"/>
                </a:solidFill>
                <a:latin typeface="+mj-lt"/>
                <a:ea typeface="+mn-ea"/>
                <a:cs typeface="Arial" panose="020B0604020202020204" pitchFamily="34" charset="0"/>
              </a:defRPr>
            </a:lvl1pPr>
            <a:lvl2pPr marL="171450" marR="0" indent="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None/>
              <a:tabLst/>
              <a:defRPr lang="en-US" sz="1000" kern="120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0" indent="0" algn="l" rtl="0" fontAlgn="auto">
              <a:spcBef>
                <a:spcPts val="400"/>
              </a:spcBef>
              <a:spcAft>
                <a:spcPts val="0"/>
              </a:spcAft>
              <a:buClr>
                <a:schemeClr val="tx1">
                  <a:lumMod val="65000"/>
                  <a:lumOff val="35000"/>
                </a:schemeClr>
              </a:buClr>
              <a:buFont typeface="Arial" panose="020B0604020202020204" pitchFamily="34" charset="0"/>
              <a:buNone/>
              <a:defRPr lang="en-IN" sz="1000" kern="1200" dirty="0">
                <a:solidFill>
                  <a:schemeClr val="tx1">
                    <a:lumMod val="65000"/>
                    <a:lumOff val="35000"/>
                  </a:schemeClr>
                </a:solidFill>
                <a:latin typeface="+mj-lt"/>
                <a:ea typeface="+mn-ea"/>
                <a:cs typeface="Arial" panose="020B0604020202020204" pitchFamily="34" charset="0"/>
              </a:defRPr>
            </a:lvl5pPr>
          </a:lstStyle>
          <a:p>
            <a:pPr marL="171450" marR="0" lvl="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a:pPr>
            <a:r>
              <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r>
              <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p:txBody>
      </p:sp>
      <p:sp>
        <p:nvSpPr>
          <p:cNvPr id="34" name="Text Placeholder 25"/>
          <p:cNvSpPr>
            <a:spLocks noGrp="1"/>
          </p:cNvSpPr>
          <p:nvPr>
            <p:ph type="body" sz="quarter" idx="35" hasCustomPrompt="1"/>
          </p:nvPr>
        </p:nvSpPr>
        <p:spPr>
          <a:xfrm>
            <a:off x="5055352" y="5216893"/>
            <a:ext cx="3459029" cy="778351"/>
          </a:xfrm>
        </p:spPr>
        <p:txBody>
          <a:bodyPr/>
          <a:lstStyle>
            <a:lvl1pPr marL="171450" marR="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lang="en-US" sz="1000" b="0" kern="1200" baseline="0">
                <a:solidFill>
                  <a:schemeClr val="tx1"/>
                </a:solidFill>
                <a:latin typeface="+mj-lt"/>
                <a:ea typeface="+mn-ea"/>
                <a:cs typeface="Arial" panose="020B0604020202020204" pitchFamily="34" charset="0"/>
              </a:defRPr>
            </a:lvl1pPr>
            <a:lvl2pPr marL="171450" marR="0" indent="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None/>
              <a:tabLst/>
              <a:defRPr lang="en-US" sz="1000" kern="120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0" indent="0" algn="l" rtl="0" fontAlgn="auto">
              <a:spcBef>
                <a:spcPts val="400"/>
              </a:spcBef>
              <a:spcAft>
                <a:spcPts val="0"/>
              </a:spcAft>
              <a:buClr>
                <a:schemeClr val="tx1">
                  <a:lumMod val="65000"/>
                  <a:lumOff val="35000"/>
                </a:schemeClr>
              </a:buClr>
              <a:buFont typeface="Arial" panose="020B0604020202020204" pitchFamily="34" charset="0"/>
              <a:buNone/>
              <a:defRPr lang="en-IN" sz="1000" kern="1200" dirty="0">
                <a:solidFill>
                  <a:schemeClr val="tx1">
                    <a:lumMod val="65000"/>
                    <a:lumOff val="35000"/>
                  </a:schemeClr>
                </a:solidFill>
                <a:latin typeface="+mj-lt"/>
                <a:ea typeface="+mn-ea"/>
                <a:cs typeface="Arial" panose="020B0604020202020204" pitchFamily="34" charset="0"/>
              </a:defRPr>
            </a:lvl5pPr>
          </a:lstStyle>
          <a:p>
            <a:pPr marL="171450" marR="0" lvl="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a:pPr>
            <a:r>
              <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r>
              <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p:txBody>
      </p:sp>
      <p:sp>
        <p:nvSpPr>
          <p:cNvPr id="36" name="Text Placeholder 25"/>
          <p:cNvSpPr>
            <a:spLocks noGrp="1"/>
          </p:cNvSpPr>
          <p:nvPr>
            <p:ph type="body" sz="quarter" idx="36" hasCustomPrompt="1"/>
          </p:nvPr>
        </p:nvSpPr>
        <p:spPr>
          <a:xfrm>
            <a:off x="9367810" y="4199447"/>
            <a:ext cx="2282519" cy="17957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t" anchorCtr="0" compatLnSpc="1">
            <a:prstTxWarp prst="textNoShape">
              <a:avLst/>
            </a:prstTxWarp>
          </a:bodyPr>
          <a:lstStyle>
            <a:lvl1pPr marL="144000" indent="-144000">
              <a:defRPr kumimoji="0" lang="en-US" sz="1050" b="0" i="0" u="none" strike="noStrike" cap="none" spc="0" normalizeH="0" baseline="0" noProof="0" dirty="0" smtClean="0">
                <a:ln>
                  <a:noFill/>
                </a:ln>
                <a:solidFill>
                  <a:schemeClr val="tx1"/>
                </a:solidFill>
                <a:effectLst/>
                <a:uLnTx/>
                <a:uFillTx/>
              </a:defRPr>
            </a:lvl1pPr>
            <a:lvl2pPr>
              <a:defRPr kumimoji="0" lang="en-US" sz="1000" b="0" i="0" u="none" strike="noStrike" cap="none" spc="0" normalizeH="0" baseline="0" noProof="0" dirty="0" smtClean="0">
                <a:ln>
                  <a:noFill/>
                </a:ln>
                <a:solidFill>
                  <a:schemeClr val="tx1"/>
                </a:solidFill>
                <a:effectLst/>
                <a:uLnTx/>
                <a:uFillTx/>
              </a:defRPr>
            </a:lvl2pPr>
          </a:lstStyle>
          <a:p>
            <a:pPr marL="171450" marR="0" lvl="0" indent="-171450" defTabSz="914400" latinLnBrk="0">
              <a:lnSpc>
                <a:spcPct val="100000"/>
              </a:lnSpc>
              <a:buSzTx/>
              <a:tabLst/>
            </a:pPr>
            <a:r>
              <a:rPr kumimoji="0" lang="en-US" sz="105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p>
          <a:p>
            <a:pPr marL="341313" marR="0" lvl="1" indent="-169863" defTabSz="914400" latinLnBrk="0">
              <a:lnSpc>
                <a:spcPct val="100000"/>
              </a:lnSpc>
              <a:buSzTx/>
              <a:buFont typeface="Courier New" panose="02070309020205020404" pitchFamily="49" charset="0"/>
              <a:buChar char="o"/>
              <a:tabLst/>
            </a:pPr>
            <a:r>
              <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p>
          <a:p>
            <a:pPr marL="341313" marR="0" lvl="1" indent="-169863" defTabSz="914400" latinLnBrk="0">
              <a:lnSpc>
                <a:spcPct val="100000"/>
              </a:lnSpc>
              <a:buSzTx/>
              <a:buFont typeface="Courier New" panose="02070309020205020404" pitchFamily="49" charset="0"/>
              <a:buChar char="o"/>
              <a:tabLst/>
            </a:pPr>
            <a:endParaRPr kumimoji="0" lang="en-US" sz="1000" b="0" i="0" u="none" strike="noStrike" kern="1200" cap="none" spc="0" normalizeH="0" baseline="0" noProof="0" dirty="0" smtClean="0">
              <a:ln>
                <a:noFill/>
              </a:ln>
              <a:solidFill>
                <a:schemeClr val="tx1"/>
              </a:solidFill>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3558081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nk with logo">
    <p:spTree>
      <p:nvGrpSpPr>
        <p:cNvPr id="1" name=""/>
        <p:cNvGrpSpPr/>
        <p:nvPr/>
      </p:nvGrpSpPr>
      <p:grpSpPr>
        <a:xfrm>
          <a:off x="0" y="0"/>
          <a:ext cx="0" cy="0"/>
          <a:chOff x="0" y="0"/>
          <a:chExt cx="0" cy="0"/>
        </a:xfrm>
      </p:grpSpPr>
      <p:pic>
        <p:nvPicPr>
          <p:cNvPr id="2" name="Picture 16"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25" y="63500"/>
            <a:ext cx="12223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7"/>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7B1538F6-849E-430F-97B0-6531C9E3417F}"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2087196"/>
      </p:ext>
    </p:extLst>
  </p:cSld>
  <p:clrMapOvr>
    <a:masterClrMapping/>
  </p:clrMapOvr>
  <p:transition>
    <p:fade/>
  </p:transition>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Blank without logo">
    <p:spTree>
      <p:nvGrpSpPr>
        <p:cNvPr id="1" name=""/>
        <p:cNvGrpSpPr/>
        <p:nvPr/>
      </p:nvGrpSpPr>
      <p:grpSpPr>
        <a:xfrm>
          <a:off x="0" y="0"/>
          <a:ext cx="0" cy="0"/>
          <a:chOff x="0" y="0"/>
          <a:chExt cx="0" cy="0"/>
        </a:xfrm>
      </p:grpSpPr>
      <p:sp>
        <p:nvSpPr>
          <p:cNvPr id="2"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999FABD7-AC2C-4709-A604-AE864241A64C}"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68850314"/>
      </p:ext>
    </p:extLst>
  </p:cSld>
  <p:clrMapOvr>
    <a:masterClrMapping/>
  </p:clrMapOvr>
  <p:transition>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1">
    <p:spTree>
      <p:nvGrpSpPr>
        <p:cNvPr id="1" name=""/>
        <p:cNvGrpSpPr/>
        <p:nvPr/>
      </p:nvGrpSpPr>
      <p:grpSpPr>
        <a:xfrm>
          <a:off x="0" y="0"/>
          <a:ext cx="0" cy="0"/>
          <a:chOff x="0" y="0"/>
          <a:chExt cx="0" cy="0"/>
        </a:xfrm>
      </p:grpSpPr>
      <p:sp>
        <p:nvSpPr>
          <p:cNvPr id="5"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85B270F5-137F-46D0-BD86-9A30B49F2DD4}"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2"/>
          </p:nvPr>
        </p:nvSpPr>
        <p:spPr>
          <a:xfrm>
            <a:off x="609600" y="3657600"/>
            <a:ext cx="10972800" cy="2438400"/>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3"/>
          </p:nvPr>
        </p:nvSpPr>
        <p:spPr>
          <a:xfrm>
            <a:off x="609600" y="1219200"/>
            <a:ext cx="10972800" cy="2286000"/>
          </a:xfr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82996152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2">
    <p:spTree>
      <p:nvGrpSpPr>
        <p:cNvPr id="1" name=""/>
        <p:cNvGrpSpPr/>
        <p:nvPr/>
      </p:nvGrpSpPr>
      <p:grpSpPr>
        <a:xfrm>
          <a:off x="0" y="0"/>
          <a:ext cx="0" cy="0"/>
          <a:chOff x="0" y="0"/>
          <a:chExt cx="0" cy="0"/>
        </a:xfrm>
      </p:grpSpPr>
      <p:sp>
        <p:nvSpPr>
          <p:cNvPr id="1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82792061-4EEE-4C14-B808-5FF6551A7945}"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17" name="Rectangle 16"/>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18" name="Rectangle 17"/>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2" name="Title 1"/>
          <p:cNvSpPr>
            <a:spLocks noGrp="1"/>
          </p:cNvSpPr>
          <p:nvPr>
            <p:ph type="title"/>
          </p:nvPr>
        </p:nvSpPr>
        <p:spPr/>
        <p:txBody>
          <a:bodyPr/>
          <a:lstStyle/>
          <a:p>
            <a:r>
              <a:rPr lang="en-US" smtClean="0"/>
              <a:t>Click to edit Master title style</a:t>
            </a:r>
            <a:endParaRPr lang="en-IN" dirty="0"/>
          </a:p>
        </p:txBody>
      </p:sp>
      <p:sp>
        <p:nvSpPr>
          <p:cNvPr id="37" name="Text Placeholder 29"/>
          <p:cNvSpPr>
            <a:spLocks noGrp="1"/>
          </p:cNvSpPr>
          <p:nvPr>
            <p:ph type="body" sz="quarter" idx="20"/>
          </p:nvPr>
        </p:nvSpPr>
        <p:spPr>
          <a:xfrm>
            <a:off x="1380331" y="2822419"/>
            <a:ext cx="2371608" cy="750380"/>
          </a:xfrm>
        </p:spPr>
        <p:txBody>
          <a:bodyPr/>
          <a:lstStyle>
            <a:lvl1pPr marL="0" indent="0" algn="l" rtl="0" fontAlgn="base">
              <a:spcBef>
                <a:spcPct val="0"/>
              </a:spcBef>
              <a:spcAft>
                <a:spcPct val="0"/>
              </a:spcAft>
              <a:buNone/>
              <a:defRPr lang="en-US" sz="1400" kern="1200" dirty="0" smtClean="0">
                <a:solidFill>
                  <a:srgbClr val="00B0F0"/>
                </a:solidFill>
                <a:latin typeface="Segoe UI Semibold" panose="020B0702040204020203" pitchFamily="34" charset="0"/>
                <a:ea typeface="Lato Light" panose="020F0302020204030203"/>
                <a:cs typeface="Segoe UI Semibold" panose="020B0702040204020203" pitchFamily="34" charset="0"/>
              </a:defRPr>
            </a:lvl1pPr>
            <a:lvl2pPr marL="144000" indent="0">
              <a:buNone/>
              <a:defRPr/>
            </a:lvl2pPr>
            <a:lvl3pPr marL="288000" indent="0">
              <a:buNone/>
              <a:defRPr/>
            </a:lvl3pPr>
            <a:lvl4pPr marL="432000" indent="0">
              <a:buNone/>
              <a:defRPr/>
            </a:lvl4pPr>
            <a:lvl5pPr marL="1828800" indent="0">
              <a:buNone/>
              <a:defRPr/>
            </a:lvl5pPr>
          </a:lstStyle>
          <a:p>
            <a:pPr lvl="0"/>
            <a:r>
              <a:rPr lang="en-US" smtClean="0"/>
              <a:t>Click to edit Master text styles</a:t>
            </a:r>
          </a:p>
        </p:txBody>
      </p:sp>
      <p:sp>
        <p:nvSpPr>
          <p:cNvPr id="38" name="Text Placeholder 29"/>
          <p:cNvSpPr>
            <a:spLocks noGrp="1"/>
          </p:cNvSpPr>
          <p:nvPr>
            <p:ph type="body" sz="quarter" idx="21" hasCustomPrompt="1"/>
          </p:nvPr>
        </p:nvSpPr>
        <p:spPr>
          <a:xfrm>
            <a:off x="1062277" y="2743199"/>
            <a:ext cx="306454" cy="829599"/>
          </a:xfrm>
        </p:spPr>
        <p:txBody>
          <a:bodyPr/>
          <a:lstStyle>
            <a:lvl1pPr marL="0" indent="0" algn="ctr" rtl="0" fontAlgn="base">
              <a:spcBef>
                <a:spcPct val="0"/>
              </a:spcBef>
              <a:spcAft>
                <a:spcPct val="0"/>
              </a:spcAft>
              <a:buNone/>
              <a:defRPr lang="en-US" sz="3600" b="1" kern="1200" dirty="0" smtClean="0">
                <a:solidFill>
                  <a:srgbClr val="00B0F0"/>
                </a:solidFill>
                <a:latin typeface="+mj-lt"/>
                <a:ea typeface="+mn-ea"/>
                <a:cs typeface="+mj-lt"/>
              </a:defRPr>
            </a:lvl1pPr>
            <a:lvl2pPr marL="144000" indent="0">
              <a:buNone/>
              <a:defRPr/>
            </a:lvl2pPr>
            <a:lvl3pPr marL="288000" indent="0">
              <a:buNone/>
              <a:defRPr/>
            </a:lvl3pPr>
            <a:lvl4pPr marL="432000" indent="0">
              <a:buNone/>
              <a:defRPr/>
            </a:lvl4pPr>
            <a:lvl5pPr marL="1828800" indent="0">
              <a:buNone/>
              <a:defRPr/>
            </a:lvl5pPr>
          </a:lstStyle>
          <a:p>
            <a:pPr lvl="0"/>
            <a:r>
              <a:rPr lang="en-US" dirty="0" smtClean="0"/>
              <a:t>1</a:t>
            </a:r>
          </a:p>
        </p:txBody>
      </p:sp>
      <p:sp>
        <p:nvSpPr>
          <p:cNvPr id="39" name="Text Placeholder 29"/>
          <p:cNvSpPr>
            <a:spLocks noGrp="1"/>
          </p:cNvSpPr>
          <p:nvPr>
            <p:ph type="body" sz="quarter" idx="22"/>
          </p:nvPr>
        </p:nvSpPr>
        <p:spPr>
          <a:xfrm>
            <a:off x="1065770" y="3657600"/>
            <a:ext cx="2693978" cy="1895924"/>
          </a:xfrm>
        </p:spPr>
        <p:txBody>
          <a:bodyPr/>
          <a:lstStyle>
            <a:lvl1pPr marL="144000" marR="0" indent="-144000" algn="l" defTabSz="914400" rtl="0" eaLnBrk="0" fontAlgn="base" latinLnBrk="0" hangingPunct="0">
              <a:lnSpc>
                <a:spcPct val="100000"/>
              </a:lnSpc>
              <a:spcBef>
                <a:spcPct val="0"/>
              </a:spcBef>
              <a:spcAft>
                <a:spcPts val="1000"/>
              </a:spcAft>
              <a:buClr>
                <a:schemeClr val="tx1">
                  <a:lumMod val="65000"/>
                  <a:lumOff val="35000"/>
                </a:schemeClr>
              </a:buClr>
              <a:buSzTx/>
              <a:buFont typeface="Arial" panose="020B0604020202020204" pitchFamily="34" charset="0"/>
              <a:buChar char="•"/>
              <a:tabLst/>
              <a:defRPr lang="en-US" sz="1200" kern="1200" dirty="0" smtClean="0">
                <a:solidFill>
                  <a:schemeClr val="tx1">
                    <a:lumMod val="65000"/>
                    <a:lumOff val="35000"/>
                  </a:schemeClr>
                </a:solidFill>
                <a:latin typeface="+mj-lt"/>
                <a:ea typeface="+mn-ea"/>
                <a:cs typeface="+mn-lt"/>
              </a:defRPr>
            </a:lvl1pPr>
            <a:lvl2pPr marL="144000" indent="0">
              <a:buNone/>
              <a:defRPr/>
            </a:lvl2pPr>
            <a:lvl3pPr marL="288000" indent="0">
              <a:buNone/>
              <a:defRPr/>
            </a:lvl3pPr>
            <a:lvl4pPr marL="4320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0" name="Text Placeholder 29"/>
          <p:cNvSpPr>
            <a:spLocks noGrp="1"/>
          </p:cNvSpPr>
          <p:nvPr>
            <p:ph type="body" sz="quarter" idx="23"/>
          </p:nvPr>
        </p:nvSpPr>
        <p:spPr>
          <a:xfrm>
            <a:off x="5181599" y="2822419"/>
            <a:ext cx="2227940" cy="750380"/>
          </a:xfrm>
        </p:spPr>
        <p:txBody>
          <a:bodyPr/>
          <a:lstStyle>
            <a:lvl1pPr marL="0" indent="0" algn="l" rtl="0" fontAlgn="base">
              <a:spcBef>
                <a:spcPct val="0"/>
              </a:spcBef>
              <a:spcAft>
                <a:spcPct val="0"/>
              </a:spcAft>
              <a:buNone/>
              <a:defRPr lang="en-US" sz="1400" kern="1200" dirty="0" smtClean="0">
                <a:solidFill>
                  <a:srgbClr val="00B0F0"/>
                </a:solidFill>
                <a:latin typeface="Segoe UI Semibold" panose="020B0702040204020203" pitchFamily="34" charset="0"/>
                <a:ea typeface="Lato Light" panose="020F0302020204030203"/>
                <a:cs typeface="Segoe UI Semibold" panose="020B0702040204020203" pitchFamily="34" charset="0"/>
              </a:defRPr>
            </a:lvl1pPr>
            <a:lvl2pPr marL="144000" indent="0">
              <a:buNone/>
              <a:defRPr/>
            </a:lvl2pPr>
            <a:lvl3pPr marL="288000" indent="0">
              <a:buNone/>
              <a:defRPr/>
            </a:lvl3pPr>
            <a:lvl4pPr marL="432000" indent="0">
              <a:buNone/>
              <a:defRPr/>
            </a:lvl4pPr>
            <a:lvl5pPr marL="1828800" indent="0">
              <a:buNone/>
              <a:defRPr/>
            </a:lvl5pPr>
          </a:lstStyle>
          <a:p>
            <a:pPr lvl="0"/>
            <a:r>
              <a:rPr lang="en-US" smtClean="0"/>
              <a:t>Click to edit Master text styles</a:t>
            </a:r>
          </a:p>
        </p:txBody>
      </p:sp>
      <p:sp>
        <p:nvSpPr>
          <p:cNvPr id="41" name="Text Placeholder 29"/>
          <p:cNvSpPr>
            <a:spLocks noGrp="1"/>
          </p:cNvSpPr>
          <p:nvPr>
            <p:ph type="body" sz="quarter" idx="24" hasCustomPrompt="1"/>
          </p:nvPr>
        </p:nvSpPr>
        <p:spPr>
          <a:xfrm>
            <a:off x="4724398" y="2743199"/>
            <a:ext cx="457201" cy="829599"/>
          </a:xfrm>
        </p:spPr>
        <p:txBody>
          <a:bodyPr/>
          <a:lstStyle>
            <a:lvl1pPr marL="0" indent="0" algn="ctr" rtl="0" fontAlgn="base">
              <a:spcBef>
                <a:spcPct val="0"/>
              </a:spcBef>
              <a:spcAft>
                <a:spcPct val="0"/>
              </a:spcAft>
              <a:buNone/>
              <a:defRPr lang="en-US" sz="3600" b="1" kern="1200" dirty="0" smtClean="0">
                <a:solidFill>
                  <a:srgbClr val="00B0F0"/>
                </a:solidFill>
                <a:latin typeface="+mj-lt"/>
                <a:ea typeface="+mn-ea"/>
                <a:cs typeface="+mj-lt"/>
              </a:defRPr>
            </a:lvl1pPr>
            <a:lvl2pPr marL="144000" indent="0">
              <a:buNone/>
              <a:defRPr/>
            </a:lvl2pPr>
            <a:lvl3pPr marL="288000" indent="0">
              <a:buNone/>
              <a:defRPr/>
            </a:lvl3pPr>
            <a:lvl4pPr marL="432000" indent="0">
              <a:buNone/>
              <a:defRPr/>
            </a:lvl4pPr>
            <a:lvl5pPr marL="1828800" indent="0">
              <a:buNone/>
              <a:defRPr/>
            </a:lvl5pPr>
          </a:lstStyle>
          <a:p>
            <a:pPr lvl="0"/>
            <a:r>
              <a:rPr lang="en-US" dirty="0" smtClean="0"/>
              <a:t>2</a:t>
            </a:r>
          </a:p>
        </p:txBody>
      </p:sp>
      <p:sp>
        <p:nvSpPr>
          <p:cNvPr id="42" name="Text Placeholder 29"/>
          <p:cNvSpPr>
            <a:spLocks noGrp="1"/>
          </p:cNvSpPr>
          <p:nvPr>
            <p:ph type="body" sz="quarter" idx="25"/>
          </p:nvPr>
        </p:nvSpPr>
        <p:spPr>
          <a:xfrm>
            <a:off x="4727893" y="3657600"/>
            <a:ext cx="2681646" cy="1895924"/>
          </a:xfrm>
        </p:spPr>
        <p:txBody>
          <a:bodyPr/>
          <a:lstStyle>
            <a:lvl1pPr marL="144000" marR="0" indent="-144000" algn="l" defTabSz="914400" rtl="0" eaLnBrk="0" fontAlgn="base" latinLnBrk="0" hangingPunct="0">
              <a:lnSpc>
                <a:spcPct val="100000"/>
              </a:lnSpc>
              <a:spcBef>
                <a:spcPct val="0"/>
              </a:spcBef>
              <a:spcAft>
                <a:spcPts val="1000"/>
              </a:spcAft>
              <a:buClr>
                <a:schemeClr val="tx1">
                  <a:lumMod val="65000"/>
                  <a:lumOff val="35000"/>
                </a:schemeClr>
              </a:buClr>
              <a:buSzTx/>
              <a:buFont typeface="Arial" panose="020B0604020202020204" pitchFamily="34" charset="0"/>
              <a:buChar char="•"/>
              <a:tabLst/>
              <a:defRPr lang="en-US" sz="1200" kern="1200" dirty="0" smtClean="0">
                <a:solidFill>
                  <a:schemeClr val="tx1">
                    <a:lumMod val="65000"/>
                    <a:lumOff val="35000"/>
                  </a:schemeClr>
                </a:solidFill>
                <a:latin typeface="+mj-lt"/>
                <a:ea typeface="+mn-ea"/>
                <a:cs typeface="+mn-lt"/>
              </a:defRPr>
            </a:lvl1pPr>
            <a:lvl2pPr marL="144000" indent="0">
              <a:buNone/>
              <a:defRPr/>
            </a:lvl2pPr>
            <a:lvl3pPr marL="288000" indent="0">
              <a:buNone/>
              <a:defRPr/>
            </a:lvl3pPr>
            <a:lvl4pPr marL="4320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Text Placeholder 29"/>
          <p:cNvSpPr>
            <a:spLocks noGrp="1"/>
          </p:cNvSpPr>
          <p:nvPr>
            <p:ph type="body" sz="quarter" idx="26"/>
          </p:nvPr>
        </p:nvSpPr>
        <p:spPr>
          <a:xfrm>
            <a:off x="8806975" y="2822419"/>
            <a:ext cx="2227940" cy="750380"/>
          </a:xfrm>
        </p:spPr>
        <p:txBody>
          <a:bodyPr/>
          <a:lstStyle>
            <a:lvl1pPr marL="0" indent="0" algn="l" rtl="0" fontAlgn="base">
              <a:spcBef>
                <a:spcPct val="0"/>
              </a:spcBef>
              <a:spcAft>
                <a:spcPct val="0"/>
              </a:spcAft>
              <a:buNone/>
              <a:defRPr lang="en-US" sz="1400" kern="1200" dirty="0" smtClean="0">
                <a:solidFill>
                  <a:srgbClr val="00B0F0"/>
                </a:solidFill>
                <a:latin typeface="Segoe UI Semibold" panose="020B0702040204020203" pitchFamily="34" charset="0"/>
                <a:ea typeface="Lato Light" panose="020F0302020204030203"/>
                <a:cs typeface="Segoe UI Semibold" panose="020B0702040204020203" pitchFamily="34" charset="0"/>
              </a:defRPr>
            </a:lvl1pPr>
            <a:lvl2pPr marL="144000" indent="0">
              <a:buNone/>
              <a:defRPr/>
            </a:lvl2pPr>
            <a:lvl3pPr marL="288000" indent="0">
              <a:buNone/>
              <a:defRPr/>
            </a:lvl3pPr>
            <a:lvl4pPr marL="432000" indent="0">
              <a:buNone/>
              <a:defRPr/>
            </a:lvl4pPr>
            <a:lvl5pPr marL="1828800" indent="0">
              <a:buNone/>
              <a:defRPr/>
            </a:lvl5pPr>
          </a:lstStyle>
          <a:p>
            <a:pPr lvl="0"/>
            <a:r>
              <a:rPr lang="en-US" smtClean="0"/>
              <a:t>Click to edit Master text styles</a:t>
            </a:r>
          </a:p>
        </p:txBody>
      </p:sp>
      <p:sp>
        <p:nvSpPr>
          <p:cNvPr id="44" name="Text Placeholder 29"/>
          <p:cNvSpPr>
            <a:spLocks noGrp="1"/>
          </p:cNvSpPr>
          <p:nvPr>
            <p:ph type="body" sz="quarter" idx="27" hasCustomPrompt="1"/>
          </p:nvPr>
        </p:nvSpPr>
        <p:spPr>
          <a:xfrm>
            <a:off x="8349774" y="2743199"/>
            <a:ext cx="457201" cy="829599"/>
          </a:xfrm>
        </p:spPr>
        <p:txBody>
          <a:bodyPr/>
          <a:lstStyle>
            <a:lvl1pPr marL="0" indent="0" algn="ctr" rtl="0" fontAlgn="base">
              <a:spcBef>
                <a:spcPct val="0"/>
              </a:spcBef>
              <a:spcAft>
                <a:spcPct val="0"/>
              </a:spcAft>
              <a:buNone/>
              <a:defRPr lang="en-US" sz="3600" b="1" kern="1200" dirty="0" smtClean="0">
                <a:solidFill>
                  <a:srgbClr val="00B0F0"/>
                </a:solidFill>
                <a:latin typeface="+mj-lt"/>
                <a:ea typeface="+mn-ea"/>
                <a:cs typeface="+mj-lt"/>
              </a:defRPr>
            </a:lvl1pPr>
            <a:lvl2pPr marL="144000" indent="0">
              <a:buNone/>
              <a:defRPr/>
            </a:lvl2pPr>
            <a:lvl3pPr marL="288000" indent="0">
              <a:buNone/>
              <a:defRPr/>
            </a:lvl3pPr>
            <a:lvl4pPr marL="432000" indent="0">
              <a:buNone/>
              <a:defRPr/>
            </a:lvl4pPr>
            <a:lvl5pPr marL="1828800" indent="0">
              <a:buNone/>
              <a:defRPr/>
            </a:lvl5pPr>
          </a:lstStyle>
          <a:p>
            <a:pPr lvl="0"/>
            <a:r>
              <a:rPr lang="en-US" dirty="0" smtClean="0"/>
              <a:t>3</a:t>
            </a:r>
          </a:p>
        </p:txBody>
      </p:sp>
      <p:sp>
        <p:nvSpPr>
          <p:cNvPr id="45" name="Text Placeholder 29"/>
          <p:cNvSpPr>
            <a:spLocks noGrp="1"/>
          </p:cNvSpPr>
          <p:nvPr>
            <p:ph type="body" sz="quarter" idx="28"/>
          </p:nvPr>
        </p:nvSpPr>
        <p:spPr>
          <a:xfrm>
            <a:off x="8353269" y="3657600"/>
            <a:ext cx="2681646" cy="1895924"/>
          </a:xfrm>
        </p:spPr>
        <p:txBody>
          <a:bodyPr/>
          <a:lstStyle>
            <a:lvl1pPr marL="144000" marR="0" indent="-144000" algn="l" defTabSz="914400" rtl="0" eaLnBrk="0" fontAlgn="base" latinLnBrk="0" hangingPunct="0">
              <a:lnSpc>
                <a:spcPct val="100000"/>
              </a:lnSpc>
              <a:spcBef>
                <a:spcPct val="0"/>
              </a:spcBef>
              <a:spcAft>
                <a:spcPts val="1000"/>
              </a:spcAft>
              <a:buClr>
                <a:schemeClr val="tx1">
                  <a:lumMod val="65000"/>
                  <a:lumOff val="35000"/>
                </a:schemeClr>
              </a:buClr>
              <a:buSzTx/>
              <a:buFont typeface="Arial" panose="020B0604020202020204" pitchFamily="34" charset="0"/>
              <a:buChar char="•"/>
              <a:tabLst/>
              <a:defRPr lang="en-US" sz="1200" kern="1200" dirty="0" smtClean="0">
                <a:solidFill>
                  <a:schemeClr val="tx1">
                    <a:lumMod val="65000"/>
                    <a:lumOff val="35000"/>
                  </a:schemeClr>
                </a:solidFill>
                <a:latin typeface="+mj-lt"/>
                <a:ea typeface="+mn-ea"/>
                <a:cs typeface="+mn-lt"/>
              </a:defRPr>
            </a:lvl1pPr>
            <a:lvl2pPr marL="144000" indent="0">
              <a:buNone/>
              <a:defRPr/>
            </a:lvl2pPr>
            <a:lvl3pPr marL="288000" indent="0">
              <a:buNone/>
              <a:defRPr/>
            </a:lvl3pPr>
            <a:lvl4pPr marL="4320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2" name="Online Image Placeholder 51"/>
          <p:cNvSpPr>
            <a:spLocks noGrp="1"/>
          </p:cNvSpPr>
          <p:nvPr>
            <p:ph type="clipArt" sz="quarter" idx="30"/>
          </p:nvPr>
        </p:nvSpPr>
        <p:spPr>
          <a:xfrm>
            <a:off x="1059737" y="1063137"/>
            <a:ext cx="2707322" cy="1632437"/>
          </a:xfrm>
        </p:spPr>
        <p:txBody>
          <a:bodyPr anchor="ctr"/>
          <a:lstStyle>
            <a:lvl1pPr marL="0" indent="0" algn="ctr">
              <a:buNone/>
              <a:defRPr/>
            </a:lvl1pPr>
          </a:lstStyle>
          <a:p>
            <a:pPr lvl="0"/>
            <a:r>
              <a:rPr lang="en-US" noProof="0" smtClean="0"/>
              <a:t>Click icon to add online image</a:t>
            </a:r>
            <a:endParaRPr lang="en-IN" noProof="0" dirty="0"/>
          </a:p>
        </p:txBody>
      </p:sp>
      <p:sp>
        <p:nvSpPr>
          <p:cNvPr id="53" name="Online Image Placeholder 51"/>
          <p:cNvSpPr>
            <a:spLocks noGrp="1"/>
          </p:cNvSpPr>
          <p:nvPr>
            <p:ph type="clipArt" sz="quarter" idx="31"/>
          </p:nvPr>
        </p:nvSpPr>
        <p:spPr>
          <a:xfrm>
            <a:off x="4705868" y="1076097"/>
            <a:ext cx="2707322" cy="1632437"/>
          </a:xfrm>
        </p:spPr>
        <p:txBody>
          <a:bodyPr anchor="ctr"/>
          <a:lstStyle>
            <a:lvl1pPr marL="0" indent="0" algn="ctr">
              <a:buNone/>
              <a:defRPr/>
            </a:lvl1pPr>
          </a:lstStyle>
          <a:p>
            <a:pPr lvl="0"/>
            <a:r>
              <a:rPr lang="en-US" noProof="0" smtClean="0"/>
              <a:t>Click icon to add online image</a:t>
            </a:r>
            <a:endParaRPr lang="en-IN" noProof="0" dirty="0"/>
          </a:p>
        </p:txBody>
      </p:sp>
      <p:sp>
        <p:nvSpPr>
          <p:cNvPr id="54" name="Online Image Placeholder 51"/>
          <p:cNvSpPr>
            <a:spLocks noGrp="1"/>
          </p:cNvSpPr>
          <p:nvPr>
            <p:ph type="clipArt" sz="quarter" idx="32"/>
          </p:nvPr>
        </p:nvSpPr>
        <p:spPr>
          <a:xfrm>
            <a:off x="8351361" y="1062191"/>
            <a:ext cx="2707322" cy="1632437"/>
          </a:xfrm>
        </p:spPr>
        <p:txBody>
          <a:bodyPr anchor="ctr"/>
          <a:lstStyle>
            <a:lvl1pPr marL="0" indent="0" algn="ctr">
              <a:buNone/>
              <a:defRPr/>
            </a:lvl1pPr>
          </a:lstStyle>
          <a:p>
            <a:pPr lvl="0"/>
            <a:r>
              <a:rPr lang="en-US" noProof="0" smtClean="0"/>
              <a:t>Click icon to add online image</a:t>
            </a:r>
            <a:endParaRPr lang="en-IN" noProof="0" dirty="0"/>
          </a:p>
        </p:txBody>
      </p:sp>
      <p:sp>
        <p:nvSpPr>
          <p:cNvPr id="21" name="Text Placeholder 13"/>
          <p:cNvSpPr>
            <a:spLocks noGrp="1"/>
          </p:cNvSpPr>
          <p:nvPr>
            <p:ph type="body" sz="quarter" idx="12"/>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191566329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hank You with Imag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7DB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solidFill>
                <a:schemeClr val="bg1"/>
              </a:solidFill>
            </a:endParaRPr>
          </a:p>
        </p:txBody>
      </p:sp>
      <p:pic>
        <p:nvPicPr>
          <p:cNvPr id="15" name="Picture 26" descr="D:\Raju\mobiliya\graphics\002.png00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524000"/>
            <a:ext cx="4183063"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23"/>
          <p:cNvSpPr>
            <a:spLocks noGrp="1"/>
          </p:cNvSpPr>
          <p:nvPr>
            <p:ph type="body" sz="quarter" idx="11"/>
          </p:nvPr>
        </p:nvSpPr>
        <p:spPr>
          <a:xfrm>
            <a:off x="3886200" y="6096000"/>
            <a:ext cx="8199483" cy="457200"/>
          </a:xfrm>
        </p:spPr>
        <p:txBody>
          <a:bodyPr anchor="ctr"/>
          <a:lstStyle>
            <a:lvl1pPr marL="0" indent="0" algn="r" rtl="0" fontAlgn="base">
              <a:spcBef>
                <a:spcPct val="0"/>
              </a:spcBef>
              <a:spcAft>
                <a:spcPct val="0"/>
              </a:spcAft>
              <a:buNone/>
              <a:defRPr lang="en-US" sz="1400" i="1" kern="1200" dirty="0" smtClean="0">
                <a:solidFill>
                  <a:schemeClr val="bg1">
                    <a:lumMod val="85000"/>
                  </a:schemeClr>
                </a:solidFill>
                <a:latin typeface="Segoe UI Semibold" panose="020B0702040204020203" pitchFamily="34" charset="0"/>
                <a:ea typeface="+mn-ea"/>
                <a:cs typeface="Segoe UI Semibold" panose="020B0702040204020203" pitchFamily="34" charset="0"/>
              </a:defRPr>
            </a:lvl1pPr>
          </a:lstStyle>
          <a:p>
            <a:pPr lvl="0"/>
            <a:r>
              <a:rPr lang="en-US" smtClean="0"/>
              <a:t>Click to edit Master text styles</a:t>
            </a:r>
          </a:p>
        </p:txBody>
      </p:sp>
      <p:sp>
        <p:nvSpPr>
          <p:cNvPr id="9" name="Text Placeholder 8"/>
          <p:cNvSpPr>
            <a:spLocks noGrp="1"/>
          </p:cNvSpPr>
          <p:nvPr>
            <p:ph type="body" sz="quarter" idx="12"/>
          </p:nvPr>
        </p:nvSpPr>
        <p:spPr>
          <a:xfrm>
            <a:off x="533400" y="2933700"/>
            <a:ext cx="5257800" cy="990600"/>
          </a:xfrm>
        </p:spPr>
        <p:txBody>
          <a:bodyPr/>
          <a:lstStyle>
            <a:lvl1pPr marL="0" indent="0">
              <a:buNone/>
              <a:defRPr sz="5000">
                <a:solidFill>
                  <a:schemeClr val="bg1"/>
                </a:solidFill>
              </a:defRPr>
            </a:lvl1pPr>
            <a:lvl2pPr>
              <a:defRPr sz="5400"/>
            </a:lvl2pPr>
            <a:lvl3pPr>
              <a:defRPr sz="4800"/>
            </a:lvl3pPr>
            <a:lvl4pPr>
              <a:defRPr sz="4400"/>
            </a:lvl4pPr>
            <a:lvl5pPr>
              <a:defRPr sz="3600"/>
            </a:lvl5pPr>
          </a:lstStyle>
          <a:p>
            <a:pPr lvl="0"/>
            <a:r>
              <a:rPr lang="en-US" smtClean="0"/>
              <a:t>Click to edit Master text styles</a:t>
            </a:r>
          </a:p>
        </p:txBody>
      </p:sp>
      <p:pic>
        <p:nvPicPr>
          <p:cNvPr id="16" name="Picture 15" descr="linkedin">
            <a:hlinkClick r:id="rId3"/>
          </p:cNvPr>
          <p:cNvPicPr>
            <a:picLocks noChangeAspect="1"/>
          </p:cNvPicPr>
          <p:nvPr userDrawn="1"/>
        </p:nvPicPr>
        <p:blipFill>
          <a:blip r:embed="rId4">
            <a:biLevel thresh="25000"/>
          </a:blip>
          <a:stretch>
            <a:fillRect/>
          </a:stretch>
        </p:blipFill>
        <p:spPr>
          <a:xfrm>
            <a:off x="533400" y="6204903"/>
            <a:ext cx="300990" cy="300990"/>
          </a:xfrm>
          <a:prstGeom prst="rect">
            <a:avLst/>
          </a:prstGeom>
        </p:spPr>
      </p:pic>
      <p:cxnSp>
        <p:nvCxnSpPr>
          <p:cNvPr id="17" name="Straight Connector 16"/>
          <p:cNvCxnSpPr/>
          <p:nvPr userDrawn="1"/>
        </p:nvCxnSpPr>
        <p:spPr>
          <a:xfrm>
            <a:off x="1035050" y="6204903"/>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699895" y="6189663"/>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2340610" y="6183948"/>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Picture 20" descr="twitter-bird-logo">
            <a:hlinkClick r:id="rId5"/>
          </p:cNvPr>
          <p:cNvPicPr>
            <a:picLocks noChangeAspect="1"/>
          </p:cNvPicPr>
          <p:nvPr userDrawn="1"/>
        </p:nvPicPr>
        <p:blipFill>
          <a:blip r:embed="rId6">
            <a:biLevel thresh="25000"/>
          </a:blip>
          <a:stretch>
            <a:fillRect/>
          </a:stretch>
        </p:blipFill>
        <p:spPr>
          <a:xfrm>
            <a:off x="1217295" y="6234748"/>
            <a:ext cx="300990" cy="255905"/>
          </a:xfrm>
          <a:prstGeom prst="rect">
            <a:avLst/>
          </a:prstGeom>
        </p:spPr>
      </p:pic>
      <p:pic>
        <p:nvPicPr>
          <p:cNvPr id="22" name="Picture 21" descr="worlwide">
            <a:hlinkClick r:id="rId7"/>
          </p:cNvPr>
          <p:cNvPicPr>
            <a:picLocks noChangeAspect="1"/>
          </p:cNvPicPr>
          <p:nvPr userDrawn="1"/>
        </p:nvPicPr>
        <p:blipFill>
          <a:blip r:embed="rId8">
            <a:biLevel thresh="25000"/>
          </a:blip>
          <a:stretch>
            <a:fillRect/>
          </a:stretch>
        </p:blipFill>
        <p:spPr>
          <a:xfrm>
            <a:off x="3081893" y="6218158"/>
            <a:ext cx="272574" cy="272574"/>
          </a:xfrm>
          <a:prstGeom prst="rect">
            <a:avLst/>
          </a:prstGeom>
        </p:spPr>
      </p:pic>
      <p:pic>
        <p:nvPicPr>
          <p:cNvPr id="23" name="Picture 22" descr="facebook">
            <a:hlinkClick r:id="rId9"/>
          </p:cNvPr>
          <p:cNvPicPr>
            <a:picLocks noChangeAspect="1"/>
          </p:cNvPicPr>
          <p:nvPr userDrawn="1"/>
        </p:nvPicPr>
        <p:blipFill>
          <a:blip r:embed="rId10">
            <a:biLevel thresh="25000"/>
          </a:blip>
          <a:stretch>
            <a:fillRect/>
          </a:stretch>
        </p:blipFill>
        <p:spPr>
          <a:xfrm>
            <a:off x="1895148" y="6211888"/>
            <a:ext cx="283845" cy="283845"/>
          </a:xfrm>
          <a:prstGeom prst="rect">
            <a:avLst/>
          </a:prstGeom>
          <a:noFill/>
        </p:spPr>
      </p:pic>
      <p:cxnSp>
        <p:nvCxnSpPr>
          <p:cNvPr id="24" name="Straight Connector 23"/>
          <p:cNvCxnSpPr/>
          <p:nvPr userDrawn="1"/>
        </p:nvCxnSpPr>
        <p:spPr>
          <a:xfrm>
            <a:off x="2927648" y="6183948"/>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Picture 24">
            <a:hlinkClick r:id="rId11"/>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2491146" y="6208544"/>
            <a:ext cx="278594" cy="282109"/>
          </a:xfrm>
          <a:prstGeom prst="rect">
            <a:avLst/>
          </a:prstGeom>
        </p:spPr>
      </p:pic>
    </p:spTree>
    <p:extLst>
      <p:ext uri="{BB962C8B-B14F-4D97-AF65-F5344CB8AC3E}">
        <p14:creationId xmlns:p14="http://schemas.microsoft.com/office/powerpoint/2010/main" val="1860733671"/>
      </p:ext>
    </p:extLst>
  </p:cSld>
  <p:clrMapOvr>
    <a:masterClrMapping/>
  </p:clrMapOvr>
  <p:transition>
    <p:fade/>
  </p:transition>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Breaker">
    <p:spTree>
      <p:nvGrpSpPr>
        <p:cNvPr id="1" name=""/>
        <p:cNvGrpSpPr/>
        <p:nvPr/>
      </p:nvGrpSpPr>
      <p:grpSpPr>
        <a:xfrm>
          <a:off x="0" y="0"/>
          <a:ext cx="0" cy="0"/>
          <a:chOff x="0" y="0"/>
          <a:chExt cx="0" cy="0"/>
        </a:xfrm>
      </p:grpSpPr>
      <p:sp>
        <p:nvSpPr>
          <p:cNvPr id="5" name="Rectangle 4"/>
          <p:cNvSpPr/>
          <p:nvPr userDrawn="1"/>
        </p:nvSpPr>
        <p:spPr>
          <a:xfrm>
            <a:off x="1524" y="952500"/>
            <a:ext cx="12188952"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p:cNvSpPr>
            <a:spLocks noGrp="1"/>
          </p:cNvSpPr>
          <p:nvPr>
            <p:ph type="body" sz="quarter" idx="12" hasCustomPrompt="1"/>
          </p:nvPr>
        </p:nvSpPr>
        <p:spPr>
          <a:xfrm>
            <a:off x="1298575" y="2589213"/>
            <a:ext cx="9594850" cy="706437"/>
          </a:xfrm>
          <a:prstGeom prst="rect">
            <a:avLst/>
          </a:prstGeom>
        </p:spPr>
        <p:txBody>
          <a:bodyPr/>
          <a:lstStyle>
            <a:lvl1pPr marL="0" indent="0" algn="ctr">
              <a:buNone/>
              <a:defRPr sz="3400" b="1" baseline="0">
                <a:solidFill>
                  <a:schemeClr val="accent2">
                    <a:lumMod val="75000"/>
                  </a:schemeClr>
                </a:solidFill>
                <a:latin typeface="PF DinText Pro" panose="02000506020000020004" pitchFamily="2" charset="0"/>
              </a:defRPr>
            </a:lvl1pPr>
          </a:lstStyle>
          <a:p>
            <a:pPr lvl="0"/>
            <a:r>
              <a:rPr lang="en-US" dirty="0" smtClean="0"/>
              <a:t>Name of Idea/Solution</a:t>
            </a:r>
          </a:p>
        </p:txBody>
      </p:sp>
      <p:sp>
        <p:nvSpPr>
          <p:cNvPr id="13" name="Text Placeholder 11"/>
          <p:cNvSpPr>
            <a:spLocks noGrp="1"/>
          </p:cNvSpPr>
          <p:nvPr>
            <p:ph type="body" sz="quarter" idx="13" hasCustomPrompt="1"/>
          </p:nvPr>
        </p:nvSpPr>
        <p:spPr>
          <a:xfrm>
            <a:off x="1298575" y="3408363"/>
            <a:ext cx="9594850" cy="592137"/>
          </a:xfrm>
          <a:prstGeom prst="rect">
            <a:avLst/>
          </a:prstGeom>
        </p:spPr>
        <p:txBody>
          <a:bodyPr/>
          <a:lstStyle>
            <a:lvl1pPr marL="0" indent="0" algn="ctr">
              <a:buNone/>
              <a:defRPr sz="2400" b="0" baseline="0">
                <a:solidFill>
                  <a:schemeClr val="tx1">
                    <a:lumMod val="75000"/>
                    <a:lumOff val="25000"/>
                  </a:schemeClr>
                </a:solidFill>
                <a:latin typeface="PF DinText Pro" panose="02000506020000020004" pitchFamily="2" charset="0"/>
              </a:defRPr>
            </a:lvl1pPr>
          </a:lstStyle>
          <a:p>
            <a:pPr lvl="0"/>
            <a:r>
              <a:rPr lang="en-US" dirty="0" smtClean="0"/>
              <a:t>Team Name</a:t>
            </a:r>
          </a:p>
        </p:txBody>
      </p:sp>
    </p:spTree>
    <p:extLst>
      <p:ext uri="{BB962C8B-B14F-4D97-AF65-F5344CB8AC3E}">
        <p14:creationId xmlns:p14="http://schemas.microsoft.com/office/powerpoint/2010/main" val="37961580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08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Oil &amp; Gas ">
    <p:spTree>
      <p:nvGrpSpPr>
        <p:cNvPr id="1" name=""/>
        <p:cNvGrpSpPr/>
        <p:nvPr/>
      </p:nvGrpSpPr>
      <p:grpSpPr>
        <a:xfrm>
          <a:off x="0" y="0"/>
          <a:ext cx="0" cy="0"/>
          <a:chOff x="0" y="0"/>
          <a:chExt cx="0" cy="0"/>
        </a:xfrm>
      </p:grpSpPr>
      <p:cxnSp>
        <p:nvCxnSpPr>
          <p:cNvPr id="39" name="Straight Connector 38"/>
          <p:cNvCxnSpPr/>
          <p:nvPr userDrawn="1"/>
        </p:nvCxnSpPr>
        <p:spPr>
          <a:xfrm>
            <a:off x="4062211"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8129788"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5" name="Title Placeholder 15"/>
          <p:cNvSpPr>
            <a:spLocks noGrp="1"/>
          </p:cNvSpPr>
          <p:nvPr>
            <p:ph type="title" hasCustomPrompt="1"/>
          </p:nvPr>
        </p:nvSpPr>
        <p:spPr>
          <a:xfrm>
            <a:off x="341086" y="118385"/>
            <a:ext cx="10515600" cy="723447"/>
          </a:xfrm>
          <a:prstGeom prst="rect">
            <a:avLst/>
          </a:prstGeom>
        </p:spPr>
        <p:txBody>
          <a:bodyPr anchor="ctr">
            <a:normAutofit/>
          </a:bodyPr>
          <a:lstStyle>
            <a:lvl1pPr>
              <a:defRPr b="1"/>
            </a:lvl1pPr>
          </a:lstStyle>
          <a:p>
            <a:pPr lvl="0" fontAlgn="auto">
              <a:spcAft>
                <a:spcPts val="0"/>
              </a:spcAft>
            </a:pPr>
            <a:r>
              <a:rPr lang="en-US" dirty="0" smtClean="0"/>
              <a:t>(edit) Scope</a:t>
            </a:r>
          </a:p>
        </p:txBody>
      </p:sp>
      <p:sp>
        <p:nvSpPr>
          <p:cNvPr id="16" name="Snip Single Corner Rectangle 15"/>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endParaRPr>
          </a:p>
        </p:txBody>
      </p:sp>
      <p:sp>
        <p:nvSpPr>
          <p:cNvPr id="19" name="Snip Single Corner Rectangle 18"/>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endParaRPr>
          </a:p>
        </p:txBody>
      </p:sp>
      <p:sp>
        <p:nvSpPr>
          <p:cNvPr id="22" name="Snip Single Corner Rectangle 21"/>
          <p:cNvSpPr/>
          <p:nvPr userDrawn="1"/>
        </p:nvSpPr>
        <p:spPr>
          <a:xfrm>
            <a:off x="8368875"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373435"/>
              </a:solidFill>
            </a:endParaRPr>
          </a:p>
        </p:txBody>
      </p:sp>
      <p:sp>
        <p:nvSpPr>
          <p:cNvPr id="25"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(edit) Illustrate the basic problem along with technologies used</a:t>
            </a:r>
            <a:endParaRPr lang="en-US" dirty="0"/>
          </a:p>
        </p:txBody>
      </p:sp>
      <p:sp>
        <p:nvSpPr>
          <p:cNvPr id="26"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smtClean="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(edit) Methods planned to solve the target problem in order to attain a viable solution within the constrained time of 2 days of </a:t>
            </a:r>
            <a:r>
              <a:rPr lang="en-US" dirty="0" err="1" smtClean="0"/>
              <a:t>hackathon</a:t>
            </a:r>
            <a:endParaRPr lang="en-US" dirty="0"/>
          </a:p>
        </p:txBody>
      </p:sp>
      <p:sp>
        <p:nvSpPr>
          <p:cNvPr id="27" name="Text Placeholder 2"/>
          <p:cNvSpPr>
            <a:spLocks noGrp="1"/>
          </p:cNvSpPr>
          <p:nvPr>
            <p:ph type="body" sz="quarter" idx="12" hasCustomPrompt="1"/>
          </p:nvPr>
        </p:nvSpPr>
        <p:spPr>
          <a:xfrm>
            <a:off x="8368875"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smtClean="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(edit) Results obtained as part of development towards the end of </a:t>
            </a:r>
            <a:r>
              <a:rPr lang="en-US" dirty="0" err="1" smtClean="0"/>
              <a:t>hackathon</a:t>
            </a:r>
            <a:r>
              <a:rPr lang="en-US" dirty="0" smtClean="0"/>
              <a:t> to be demonstrated with the help of table, diagram if any</a:t>
            </a:r>
            <a:endParaRPr lang="en-US" dirty="0"/>
          </a:p>
        </p:txBody>
      </p:sp>
      <p:sp>
        <p:nvSpPr>
          <p:cNvPr id="28" name="Text Placeholder 2"/>
          <p:cNvSpPr>
            <a:spLocks noGrp="1"/>
          </p:cNvSpPr>
          <p:nvPr>
            <p:ph type="body" sz="quarter" idx="13" hasCustomPrompt="1"/>
          </p:nvPr>
        </p:nvSpPr>
        <p:spPr>
          <a:xfrm>
            <a:off x="538878"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eaLnBrk="0" fontAlgn="base" hangingPunct="0">
              <a:spcBef>
                <a:spcPct val="0"/>
              </a:spcBef>
              <a:spcAft>
                <a:spcPct val="0"/>
              </a:spcAft>
              <a:buNone/>
              <a:defRPr lang="en-US" sz="2000" b="1" dirty="0">
                <a:solidFill>
                  <a:schemeClr val="bg1"/>
                </a:solidFill>
                <a:latin typeface="PF DinText Pro" panose="02000506020000020004" pitchFamily="2" charset="0"/>
              </a:defRPr>
            </a:lvl1pPr>
          </a:lstStyle>
          <a:p>
            <a:pPr lvl="0" eaLnBrk="0" fontAlgn="base" hangingPunct="0">
              <a:spcBef>
                <a:spcPct val="0"/>
              </a:spcBef>
              <a:spcAft>
                <a:spcPct val="0"/>
              </a:spcAft>
            </a:pPr>
            <a:r>
              <a:rPr lang="en-US" dirty="0" smtClean="0"/>
              <a:t>Problem Statement</a:t>
            </a:r>
            <a:endParaRPr lang="en-US" dirty="0"/>
          </a:p>
        </p:txBody>
      </p:sp>
      <p:sp>
        <p:nvSpPr>
          <p:cNvPr id="29" name="Text Placeholder 2"/>
          <p:cNvSpPr>
            <a:spLocks noGrp="1"/>
          </p:cNvSpPr>
          <p:nvPr>
            <p:ph type="body" sz="quarter" idx="14" hasCustomPrompt="1"/>
          </p:nvPr>
        </p:nvSpPr>
        <p:spPr>
          <a:xfrm>
            <a:off x="4301296"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2000" b="1" dirty="0">
                <a:solidFill>
                  <a:schemeClr val="bg1"/>
                </a:solidFill>
                <a:latin typeface="PF DinText Pro" panose="02000506020000020004" pitchFamily="2" charset="0"/>
              </a:defRPr>
            </a:lvl1pPr>
          </a:lstStyle>
          <a:p>
            <a:pPr lvl="0" eaLnBrk="0" fontAlgn="base" hangingPunct="0">
              <a:spcBef>
                <a:spcPct val="0"/>
              </a:spcBef>
              <a:spcAft>
                <a:spcPct val="0"/>
              </a:spcAft>
            </a:pPr>
            <a:r>
              <a:rPr lang="en-US" dirty="0" smtClean="0"/>
              <a:t>Approach</a:t>
            </a:r>
            <a:endParaRPr lang="en-US" dirty="0"/>
          </a:p>
        </p:txBody>
      </p:sp>
      <p:sp>
        <p:nvSpPr>
          <p:cNvPr id="30" name="Text Placeholder 2"/>
          <p:cNvSpPr>
            <a:spLocks noGrp="1"/>
          </p:cNvSpPr>
          <p:nvPr>
            <p:ph type="body" sz="quarter" idx="15" hasCustomPrompt="1"/>
          </p:nvPr>
        </p:nvSpPr>
        <p:spPr>
          <a:xfrm>
            <a:off x="8368874"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2000" b="1" dirty="0">
                <a:solidFill>
                  <a:schemeClr val="tx1"/>
                </a:solidFill>
                <a:latin typeface="PF DinText Pro" panose="02000506020000020004" pitchFamily="2" charset="0"/>
              </a:defRPr>
            </a:lvl1pPr>
          </a:lstStyle>
          <a:p>
            <a:pPr lvl="0" eaLnBrk="0" fontAlgn="base" hangingPunct="0">
              <a:spcBef>
                <a:spcPct val="0"/>
              </a:spcBef>
              <a:spcAft>
                <a:spcPct val="0"/>
              </a:spcAft>
            </a:pPr>
            <a:r>
              <a:rPr lang="en-US" dirty="0" smtClean="0"/>
              <a:t>Outcome</a:t>
            </a:r>
            <a:endParaRPr lang="en-US" dirty="0"/>
          </a:p>
        </p:txBody>
      </p:sp>
    </p:spTree>
    <p:extLst>
      <p:ext uri="{BB962C8B-B14F-4D97-AF65-F5344CB8AC3E}">
        <p14:creationId xmlns:p14="http://schemas.microsoft.com/office/powerpoint/2010/main" val="35487468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080">
          <p15:clr>
            <a:srgbClr val="FBAE40"/>
          </p15:clr>
        </p15:guide>
        <p15:guide id="2" pos="614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Layout">
    <p:spTree>
      <p:nvGrpSpPr>
        <p:cNvPr id="1" name=""/>
        <p:cNvGrpSpPr/>
        <p:nvPr/>
      </p:nvGrpSpPr>
      <p:grpSpPr>
        <a:xfrm>
          <a:off x="0" y="0"/>
          <a:ext cx="0" cy="0"/>
          <a:chOff x="0" y="0"/>
          <a:chExt cx="0" cy="0"/>
        </a:xfrm>
      </p:grpSpPr>
      <p:sp>
        <p:nvSpPr>
          <p:cNvPr id="16" name="Title Placeholder 15"/>
          <p:cNvSpPr>
            <a:spLocks noGrp="1"/>
          </p:cNvSpPr>
          <p:nvPr>
            <p:ph type="title" hasCustomPrompt="1"/>
          </p:nvPr>
        </p:nvSpPr>
        <p:spPr>
          <a:xfrm>
            <a:off x="341086" y="118382"/>
            <a:ext cx="10515600" cy="723447"/>
          </a:xfrm>
          <a:prstGeom prst="rect">
            <a:avLst/>
          </a:prstGeom>
        </p:spPr>
        <p:txBody>
          <a:bodyPr vert="horz" lIns="91440" tIns="45720" rIns="91440" bIns="45720" rtlCol="0" anchor="ctr">
            <a:normAutofit/>
          </a:bodyPr>
          <a:lstStyle>
            <a:lvl1pPr>
              <a:defRPr b="1">
                <a:latin typeface="PF DinText Pro Medium" panose="02000506020000020004" pitchFamily="2" charset="0"/>
              </a:defRPr>
            </a:lvl1pPr>
          </a:lstStyle>
          <a:p>
            <a:r>
              <a:rPr lang="en-US" dirty="0" smtClean="0"/>
              <a:t>(edit) System Architecture</a:t>
            </a:r>
            <a:endParaRPr lang="en-US" dirty="0"/>
          </a:p>
        </p:txBody>
      </p:sp>
      <p:sp>
        <p:nvSpPr>
          <p:cNvPr id="4"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50000"/>
              </a:lnSpc>
              <a:spcBef>
                <a:spcPts val="600"/>
              </a:spcBef>
              <a:spcAft>
                <a:spcPct val="0"/>
              </a:spcAft>
              <a:buClrTx/>
              <a:buSzTx/>
              <a:buFont typeface="Wingdings" panose="05000000000000000000" pitchFamily="2" charset="2"/>
              <a:buNone/>
              <a:tabLst/>
              <a:defRPr b="0">
                <a:latin typeface="PF DinText Pro" panose="02000506020000020004" pitchFamily="2" charset="0"/>
              </a:defRPr>
            </a:lvl1pPr>
            <a:lvl2pPr>
              <a:defRPr sz="2000">
                <a:latin typeface="PF DinText Pro" panose="02000506020000020004" pitchFamily="2" charset="0"/>
              </a:defRPr>
            </a:lvl2pPr>
            <a:lvl3pPr marL="1257300" marR="0" indent="-342900" algn="l" defTabSz="914400" rtl="0" eaLnBrk="1" fontAlgn="base" latinLnBrk="0" hangingPunct="1">
              <a:lnSpc>
                <a:spcPct val="150000"/>
              </a:lnSpc>
              <a:spcBef>
                <a:spcPts val="600"/>
              </a:spcBef>
              <a:spcAft>
                <a:spcPct val="0"/>
              </a:spcAft>
              <a:buClrTx/>
              <a:buSzTx/>
              <a:buFont typeface="Wingdings" panose="05000000000000000000" pitchFamily="2" charset="2"/>
              <a:buChar char="§"/>
              <a:tabLst/>
              <a:defRPr sz="1800">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baseline="0">
                <a:latin typeface="PF DinText Pro" panose="02000506020000020004" pitchFamily="2" charset="0"/>
              </a:defRPr>
            </a:lvl5pPr>
            <a:lvl6pPr>
              <a:defRPr>
                <a:latin typeface="PF DinText Pro" panose="02000506020000020004" pitchFamily="2" charset="0"/>
              </a:defRPr>
            </a:lvl6pPr>
          </a:lstStyle>
          <a:p>
            <a:r>
              <a:rPr lang="en-US" dirty="0" smtClean="0">
                <a:cs typeface="Arial" charset="0"/>
              </a:rPr>
              <a:t>(edit) Outline &amp; detail the basic architecture of prototyped solution with the help of block diagrams, etc. if any</a:t>
            </a:r>
          </a:p>
          <a:p>
            <a:pPr lvl="2"/>
            <a:endParaRPr lang="en-US" dirty="0">
              <a:cs typeface="Arial" charset="0"/>
            </a:endParaRPr>
          </a:p>
        </p:txBody>
      </p:sp>
    </p:spTree>
    <p:extLst>
      <p:ext uri="{BB962C8B-B14F-4D97-AF65-F5344CB8AC3E}">
        <p14:creationId xmlns:p14="http://schemas.microsoft.com/office/powerpoint/2010/main" val="7357109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Slide - Generic">
    <p:spTree>
      <p:nvGrpSpPr>
        <p:cNvPr id="1" name=""/>
        <p:cNvGrpSpPr/>
        <p:nvPr/>
      </p:nvGrpSpPr>
      <p:grpSpPr>
        <a:xfrm>
          <a:off x="0" y="0"/>
          <a:ext cx="0" cy="0"/>
          <a:chOff x="0" y="0"/>
          <a:chExt cx="0" cy="0"/>
        </a:xfrm>
      </p:grpSpPr>
      <p:pic>
        <p:nvPicPr>
          <p:cNvPr id="7" name="Picture 17"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8"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9"/>
          <p:cNvSpPr txBox="1">
            <a:spLocks noChangeArrowheads="1"/>
          </p:cNvSpPr>
          <p:nvPr/>
        </p:nvSpPr>
        <p:spPr bwMode="auto">
          <a:xfrm>
            <a:off x="9220200" y="611188"/>
            <a:ext cx="2438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9" tIns="60950" rIns="121899" bIns="6095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20000"/>
              </a:spcBef>
              <a:buClr>
                <a:srgbClr val="64BE99"/>
              </a:buClr>
              <a:buFont typeface="Symbol" panose="05050102010706020507" pitchFamily="18" charset="2"/>
              <a:buNone/>
            </a:pPr>
            <a:r>
              <a:rPr lang="en-IN" sz="1600" i="1">
                <a:solidFill>
                  <a:srgbClr val="ACACAC"/>
                </a:solidFill>
                <a:latin typeface="Segoe UI" panose="020B0502040204020203" pitchFamily="34" charset="0"/>
                <a:cs typeface="Segoe UI" panose="020B0502040204020203" pitchFamily="34" charset="0"/>
              </a:rPr>
              <a:t>Create The Frontier</a:t>
            </a:r>
          </a:p>
        </p:txBody>
      </p:sp>
      <p:grpSp>
        <p:nvGrpSpPr>
          <p:cNvPr id="10" name="Group 20"/>
          <p:cNvGrpSpPr>
            <a:grpSpLocks/>
          </p:cNvGrpSpPr>
          <p:nvPr/>
        </p:nvGrpSpPr>
        <p:grpSpPr bwMode="auto">
          <a:xfrm>
            <a:off x="838200" y="3709988"/>
            <a:ext cx="914400" cy="176212"/>
            <a:chOff x="1201081" y="3724268"/>
            <a:chExt cx="3073432" cy="0"/>
          </a:xfrm>
        </p:grpSpPr>
        <p:cxnSp>
          <p:nvCxnSpPr>
            <p:cNvPr id="11" name="Straight Connector 10"/>
            <p:cNvCxnSpPr/>
            <p:nvPr/>
          </p:nvCxnSpPr>
          <p:spPr>
            <a:xfrm>
              <a:off x="1201081" y="3724268"/>
              <a:ext cx="3073432"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61529" y="3724268"/>
              <a:ext cx="2112984"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191343" y="3724268"/>
              <a:ext cx="1083170"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grpSp>
      <p:sp>
        <p:nvSpPr>
          <p:cNvPr id="14" name="TextBox 24"/>
          <p:cNvSpPr txBox="1">
            <a:spLocks noChangeArrowheads="1"/>
          </p:cNvSpPr>
          <p:nvPr/>
        </p:nvSpPr>
        <p:spPr bwMode="auto">
          <a:xfrm>
            <a:off x="44450" y="6616700"/>
            <a:ext cx="2093827"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dirty="0">
                <a:solidFill>
                  <a:srgbClr val="7F7F7F"/>
                </a:solidFill>
                <a:latin typeface="Segoe UI Light" panose="020B0502040204020203" pitchFamily="34" charset="0"/>
                <a:cs typeface="Segoe UI Light" panose="020B0502040204020203" pitchFamily="34" charset="0"/>
              </a:rPr>
              <a:t>© </a:t>
            </a:r>
            <a:r>
              <a:rPr lang="en-IN" sz="1000" dirty="0" smtClean="0">
                <a:solidFill>
                  <a:srgbClr val="7F7F7F"/>
                </a:solidFill>
                <a:latin typeface="Segoe UI Light" panose="020B0502040204020203" pitchFamily="34" charset="0"/>
                <a:cs typeface="Segoe UI Light" panose="020B0502040204020203" pitchFamily="34" charset="0"/>
              </a:rPr>
              <a:t>2020 </a:t>
            </a:r>
            <a:r>
              <a:rPr lang="en-IN" sz="1000" dirty="0">
                <a:solidFill>
                  <a:srgbClr val="7F7F7F"/>
                </a:solidFill>
                <a:latin typeface="Segoe UI Light" panose="020B0502040204020203" pitchFamily="34" charset="0"/>
                <a:cs typeface="Segoe UI Light" panose="020B0502040204020203" pitchFamily="34" charset="0"/>
              </a:rPr>
              <a:t>QuEST. All Rights Reserved.</a:t>
            </a:r>
          </a:p>
        </p:txBody>
      </p:sp>
      <p:sp>
        <p:nvSpPr>
          <p:cNvPr id="15" name="TextBox 25"/>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16" name="TextBox 2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AEED3C3C-42AA-4FFD-B990-82B62DDC6E79}"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ctrTitle"/>
          </p:nvPr>
        </p:nvSpPr>
        <p:spPr>
          <a:xfrm>
            <a:off x="762000" y="2871782"/>
            <a:ext cx="4495800" cy="676284"/>
          </a:xfrm>
          <a:noFill/>
          <a:ln w="9525">
            <a:noFill/>
            <a:miter lim="800000"/>
          </a:ln>
        </p:spPr>
        <p:txBody>
          <a:bodyPr/>
          <a:lstStyle>
            <a:lvl1pPr>
              <a:defRPr lang="en-US" sz="3500" b="0" dirty="0">
                <a:solidFill>
                  <a:srgbClr val="00B0F0"/>
                </a:solidFill>
                <a:latin typeface="Segoe UI" panose="020B0502040204020203" pitchFamily="34" charset="0"/>
                <a:cs typeface="Segoe UI" panose="020B0502040204020203" pitchFamily="34" charset="0"/>
              </a:defRPr>
            </a:lvl1pPr>
          </a:lstStyle>
          <a:p>
            <a:pPr lvl="0"/>
            <a:r>
              <a:rPr lang="en-US" smtClean="0"/>
              <a:t>Click to edit Master title style</a:t>
            </a:r>
            <a:endParaRPr lang="en-US" dirty="0"/>
          </a:p>
        </p:txBody>
      </p:sp>
      <p:sp>
        <p:nvSpPr>
          <p:cNvPr id="27" name="Text Placeholder 5"/>
          <p:cNvSpPr>
            <a:spLocks noGrp="1"/>
          </p:cNvSpPr>
          <p:nvPr>
            <p:ph type="body" sz="quarter" idx="15"/>
          </p:nvPr>
        </p:nvSpPr>
        <p:spPr>
          <a:xfrm>
            <a:off x="762000" y="3886200"/>
            <a:ext cx="4495800" cy="558884"/>
          </a:xfrm>
        </p:spPr>
        <p:txBody>
          <a:bodyPr anchor="ctr"/>
          <a:lstStyle>
            <a:lvl1pPr marL="0" indent="0">
              <a:buNone/>
              <a:defRPr sz="2800" i="1">
                <a:solidFill>
                  <a:schemeClr val="tx1"/>
                </a:solidFill>
              </a:defRPr>
            </a:lvl1pPr>
          </a:lstStyle>
          <a:p>
            <a:pPr lvl="0"/>
            <a:r>
              <a:rPr lang="en-US" smtClean="0"/>
              <a:t>Click to edit Master text styles</a:t>
            </a:r>
          </a:p>
        </p:txBody>
      </p:sp>
      <p:sp>
        <p:nvSpPr>
          <p:cNvPr id="28" name="Text Placeholder 5"/>
          <p:cNvSpPr>
            <a:spLocks noGrp="1"/>
          </p:cNvSpPr>
          <p:nvPr>
            <p:ph type="body" sz="quarter" idx="16"/>
          </p:nvPr>
        </p:nvSpPr>
        <p:spPr>
          <a:xfrm>
            <a:off x="762000" y="4970404"/>
            <a:ext cx="4495800" cy="323544"/>
          </a:xfrm>
        </p:spPr>
        <p:txBody>
          <a:bodyPr anchor="ctr"/>
          <a:lstStyle>
            <a:lvl1pPr marL="0" indent="0">
              <a:buNone/>
              <a:defRPr sz="1400" i="1">
                <a:solidFill>
                  <a:schemeClr val="tx1">
                    <a:lumMod val="50000"/>
                    <a:lumOff val="50000"/>
                  </a:schemeClr>
                </a:solidFill>
              </a:defRPr>
            </a:lvl1pPr>
          </a:lstStyle>
          <a:p>
            <a:pPr lvl="0"/>
            <a:r>
              <a:rPr lang="en-US" smtClean="0"/>
              <a:t>Click to edit Master text styles</a:t>
            </a:r>
          </a:p>
        </p:txBody>
      </p:sp>
      <p:sp>
        <p:nvSpPr>
          <p:cNvPr id="29" name="Text Placeholder 5"/>
          <p:cNvSpPr>
            <a:spLocks noGrp="1"/>
          </p:cNvSpPr>
          <p:nvPr>
            <p:ph type="body" sz="quarter" idx="17"/>
          </p:nvPr>
        </p:nvSpPr>
        <p:spPr>
          <a:xfrm>
            <a:off x="762000" y="4573771"/>
            <a:ext cx="4495800" cy="323544"/>
          </a:xfrm>
        </p:spPr>
        <p:txBody>
          <a:bodyPr anchor="ctr"/>
          <a:lstStyle>
            <a:lvl1pPr marL="0" indent="0">
              <a:buNone/>
              <a:defRPr sz="1400" i="1">
                <a:solidFill>
                  <a:schemeClr val="tx1">
                    <a:lumMod val="50000"/>
                    <a:lumOff val="50000"/>
                  </a:schemeClr>
                </a:solidFill>
              </a:defRPr>
            </a:lvl1pPr>
          </a:lstStyle>
          <a:p>
            <a:pPr lvl="0"/>
            <a:r>
              <a:rPr lang="en-US" smtClean="0"/>
              <a:t>Click to edit Master text styles</a:t>
            </a:r>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5880" y="1300913"/>
            <a:ext cx="6928339" cy="4494299"/>
          </a:xfrm>
          <a:prstGeom prst="rect">
            <a:avLst/>
          </a:prstGeom>
        </p:spPr>
      </p:pic>
    </p:spTree>
    <p:extLst>
      <p:ext uri="{BB962C8B-B14F-4D97-AF65-F5344CB8AC3E}">
        <p14:creationId xmlns:p14="http://schemas.microsoft.com/office/powerpoint/2010/main" val="4019930902"/>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Content Layout">
    <p:spTree>
      <p:nvGrpSpPr>
        <p:cNvPr id="1" name=""/>
        <p:cNvGrpSpPr/>
        <p:nvPr/>
      </p:nvGrpSpPr>
      <p:grpSpPr>
        <a:xfrm>
          <a:off x="0" y="0"/>
          <a:ext cx="0" cy="0"/>
          <a:chOff x="0" y="0"/>
          <a:chExt cx="0" cy="0"/>
        </a:xfrm>
      </p:grpSpPr>
      <p:sp>
        <p:nvSpPr>
          <p:cNvPr id="16" name="Title Placeholder 15"/>
          <p:cNvSpPr>
            <a:spLocks noGrp="1"/>
          </p:cNvSpPr>
          <p:nvPr>
            <p:ph type="title" hasCustomPrompt="1"/>
          </p:nvPr>
        </p:nvSpPr>
        <p:spPr>
          <a:xfrm>
            <a:off x="341086" y="118382"/>
            <a:ext cx="10515600" cy="723447"/>
          </a:xfrm>
          <a:prstGeom prst="rect">
            <a:avLst/>
          </a:prstGeom>
        </p:spPr>
        <p:txBody>
          <a:bodyPr vert="horz" lIns="91440" tIns="45720" rIns="91440" bIns="45720" rtlCol="0" anchor="ctr">
            <a:normAutofit/>
          </a:bodyPr>
          <a:lstStyle>
            <a:lvl1pPr>
              <a:defRPr b="1">
                <a:latin typeface="PF DinText Pro Medium" panose="02000506020000020004" pitchFamily="2" charset="0"/>
              </a:defRPr>
            </a:lvl1pPr>
          </a:lstStyle>
          <a:p>
            <a:r>
              <a:rPr lang="en-US" dirty="0" smtClean="0"/>
              <a:t>(edit) Technology Choices</a:t>
            </a:r>
            <a:endParaRPr lang="en-US" dirty="0"/>
          </a:p>
        </p:txBody>
      </p:sp>
      <p:sp>
        <p:nvSpPr>
          <p:cNvPr id="4"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00000"/>
              </a:lnSpc>
              <a:spcBef>
                <a:spcPts val="600"/>
              </a:spcBef>
              <a:spcAft>
                <a:spcPct val="0"/>
              </a:spcAft>
              <a:buClrTx/>
              <a:buSzTx/>
              <a:buFont typeface="Wingdings" panose="05000000000000000000" pitchFamily="2" charset="2"/>
              <a:buNone/>
              <a:tabLst/>
              <a:defRPr b="0" baseline="0">
                <a:latin typeface="PF DinText Pro" panose="02000506020000020004" pitchFamily="2" charset="0"/>
              </a:defRPr>
            </a:lvl1pPr>
            <a:lvl2pPr>
              <a:defRPr sz="2000">
                <a:latin typeface="PF DinText Pro" panose="02000506020000020004" pitchFamily="2" charset="0"/>
              </a:defRPr>
            </a:lvl2pPr>
            <a:lvl3pPr marL="12573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sz="1800">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baseline="0">
                <a:latin typeface="PF DinText Pro" panose="02000506020000020004" pitchFamily="2" charset="0"/>
              </a:defRPr>
            </a:lvl5pPr>
            <a:lvl6pPr>
              <a:defRPr>
                <a:latin typeface="PF DinText Pro" panose="02000506020000020004" pitchFamily="2" charset="0"/>
              </a:defRPr>
            </a:lvl6pPr>
          </a:lstStyle>
          <a:p>
            <a:r>
              <a:rPr lang="en-US" dirty="0" smtClean="0">
                <a:cs typeface="Arial" charset="0"/>
              </a:rPr>
              <a:t>(edit) Add technologies used and rationale for selecting so</a:t>
            </a:r>
          </a:p>
          <a:p>
            <a:pPr lvl="2"/>
            <a:endParaRPr lang="en-US" dirty="0">
              <a:cs typeface="Arial" charset="0"/>
            </a:endParaRPr>
          </a:p>
        </p:txBody>
      </p:sp>
    </p:spTree>
    <p:extLst>
      <p:ext uri="{BB962C8B-B14F-4D97-AF65-F5344CB8AC3E}">
        <p14:creationId xmlns:p14="http://schemas.microsoft.com/office/powerpoint/2010/main" val="343367701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579565"/>
            <a:ext cx="5157787" cy="823912"/>
          </a:xfrm>
          <a:prstGeom prst="rect">
            <a:avLst/>
          </a:prstGeom>
        </p:spPr>
        <p:txBody>
          <a:bodyPr anchor="b"/>
          <a:lstStyle>
            <a:lvl1pPr marL="0" indent="0">
              <a:buNone/>
              <a:defRPr sz="2400" b="1">
                <a:latin typeface="PF DinText Pro Thin "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403477"/>
            <a:ext cx="5157787" cy="3684588"/>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579565"/>
            <a:ext cx="5183188" cy="823912"/>
          </a:xfrm>
          <a:prstGeom prst="rect">
            <a:avLst/>
          </a:prstGeom>
        </p:spPr>
        <p:txBody>
          <a:bodyPr anchor="b"/>
          <a:lstStyle>
            <a:lvl1pPr marL="0" indent="0">
              <a:buNone/>
              <a:defRPr sz="2400" b="1">
                <a:latin typeface="PF DinText Pro Thin "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403477"/>
            <a:ext cx="5183188" cy="3684588"/>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2428482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ub-section ">
    <p:spTree>
      <p:nvGrpSpPr>
        <p:cNvPr id="1" name=""/>
        <p:cNvGrpSpPr/>
        <p:nvPr/>
      </p:nvGrpSpPr>
      <p:grpSpPr>
        <a:xfrm>
          <a:off x="0" y="0"/>
          <a:ext cx="0" cy="0"/>
          <a:chOff x="0" y="0"/>
          <a:chExt cx="0" cy="0"/>
        </a:xfrm>
      </p:grpSpPr>
      <p:pic>
        <p:nvPicPr>
          <p:cNvPr id="4" name="Picture 16"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7"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8"/>
          <p:cNvGrpSpPr>
            <a:grpSpLocks/>
          </p:cNvGrpSpPr>
          <p:nvPr/>
        </p:nvGrpSpPr>
        <p:grpSpPr bwMode="auto">
          <a:xfrm>
            <a:off x="838200" y="3709988"/>
            <a:ext cx="914400" cy="176212"/>
            <a:chOff x="1201081" y="3724268"/>
            <a:chExt cx="3073432" cy="0"/>
          </a:xfrm>
        </p:grpSpPr>
        <p:cxnSp>
          <p:nvCxnSpPr>
            <p:cNvPr id="7" name="Straight Connector 6"/>
            <p:cNvCxnSpPr/>
            <p:nvPr/>
          </p:nvCxnSpPr>
          <p:spPr>
            <a:xfrm>
              <a:off x="1201081" y="3724268"/>
              <a:ext cx="3073432"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61529" y="3724268"/>
              <a:ext cx="2112984"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91343" y="3724268"/>
              <a:ext cx="1083170"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grpSp>
      <p:sp>
        <p:nvSpPr>
          <p:cNvPr id="10" name="TextBox 22"/>
          <p:cNvSpPr txBox="1">
            <a:spLocks noChangeArrowheads="1"/>
          </p:cNvSpPr>
          <p:nvPr/>
        </p:nvSpPr>
        <p:spPr bwMode="auto">
          <a:xfrm>
            <a:off x="44450" y="6616700"/>
            <a:ext cx="2093827"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dirty="0">
                <a:solidFill>
                  <a:srgbClr val="7F7F7F"/>
                </a:solidFill>
                <a:latin typeface="Segoe UI Light" panose="020B0502040204020203" pitchFamily="34" charset="0"/>
                <a:cs typeface="Segoe UI Light" panose="020B0502040204020203" pitchFamily="34" charset="0"/>
              </a:rPr>
              <a:t>© </a:t>
            </a:r>
            <a:r>
              <a:rPr lang="en-IN" sz="1000" dirty="0" smtClean="0">
                <a:solidFill>
                  <a:srgbClr val="7F7F7F"/>
                </a:solidFill>
                <a:latin typeface="Segoe UI Light" panose="020B0502040204020203" pitchFamily="34" charset="0"/>
                <a:cs typeface="Segoe UI Light" panose="020B0502040204020203" pitchFamily="34" charset="0"/>
              </a:rPr>
              <a:t>2020 </a:t>
            </a:r>
            <a:r>
              <a:rPr lang="en-IN" sz="1000" dirty="0">
                <a:solidFill>
                  <a:srgbClr val="7F7F7F"/>
                </a:solidFill>
                <a:latin typeface="Segoe UI Light" panose="020B0502040204020203" pitchFamily="34" charset="0"/>
                <a:cs typeface="Segoe UI Light" panose="020B0502040204020203" pitchFamily="34" charset="0"/>
              </a:rPr>
              <a:t>QuEST. All Rights Reserved.</a:t>
            </a:r>
          </a:p>
        </p:txBody>
      </p:sp>
      <p:sp>
        <p:nvSpPr>
          <p:cNvPr id="11" name="TextBox 23"/>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12" name="TextBox 24"/>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2865A091-E4A6-47DB-854E-D6C9C88CB1D5}"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ctrTitle"/>
          </p:nvPr>
        </p:nvSpPr>
        <p:spPr>
          <a:xfrm>
            <a:off x="762000" y="2871782"/>
            <a:ext cx="6324600" cy="676284"/>
          </a:xfrm>
          <a:noFill/>
          <a:ln w="9525">
            <a:noFill/>
            <a:miter lim="800000"/>
          </a:ln>
        </p:spPr>
        <p:txBody>
          <a:bodyPr/>
          <a:lstStyle>
            <a:lvl1pPr>
              <a:defRPr lang="en-US" sz="3500" b="0" dirty="0">
                <a:solidFill>
                  <a:srgbClr val="00B0F0"/>
                </a:solidFill>
                <a:latin typeface="Segoe UI" panose="020B0502040204020203" pitchFamily="34" charset="0"/>
                <a:cs typeface="Segoe UI" panose="020B0502040204020203" pitchFamily="34" charset="0"/>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762000" y="3900471"/>
            <a:ext cx="5360931" cy="542932"/>
          </a:xfrm>
        </p:spPr>
        <p:txBody>
          <a:bodyPr>
            <a:noAutofit/>
          </a:bodyPr>
          <a:lstStyle>
            <a:lvl1pPr marL="0" indent="0" algn="l">
              <a:buNone/>
              <a:defRPr sz="2800" b="0" i="1">
                <a:solidFill>
                  <a:schemeClr val="tx1"/>
                </a:solidFill>
                <a:latin typeface="Segoe UI" panose="020B0502040204020203" pitchFamily="34" charset="0"/>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8285134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mp; Footer">
    <p:spTree>
      <p:nvGrpSpPr>
        <p:cNvPr id="1" name=""/>
        <p:cNvGrpSpPr/>
        <p:nvPr/>
      </p:nvGrpSpPr>
      <p:grpSpPr>
        <a:xfrm>
          <a:off x="0" y="0"/>
          <a:ext cx="0" cy="0"/>
          <a:chOff x="0" y="0"/>
          <a:chExt cx="0" cy="0"/>
        </a:xfrm>
      </p:grpSpPr>
      <p:sp>
        <p:nvSpPr>
          <p:cNvPr id="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EC53C595-340C-4543-853F-487253D3CBB7}"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9" name="Rectangle 8"/>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10" name="TextBox 18"/>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DC07C326-BA45-4CFE-BE40-9C26DA2B5152}"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11" name="Rectangle 10"/>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7" name="Text Placeholder 5"/>
          <p:cNvSpPr>
            <a:spLocks noGrp="1"/>
          </p:cNvSpPr>
          <p:nvPr>
            <p:ph type="body" sz="quarter" idx="11"/>
          </p:nvPr>
        </p:nvSpPr>
        <p:spPr>
          <a:xfrm>
            <a:off x="457200" y="762000"/>
            <a:ext cx="9448818" cy="609600"/>
          </a:xfrm>
        </p:spPr>
        <p:txBody>
          <a:bodyPr/>
          <a:lstStyle>
            <a:lvl1pPr marL="0" indent="0">
              <a:buNone/>
              <a:defRPr sz="1800" i="1">
                <a:solidFill>
                  <a:schemeClr val="tx1">
                    <a:lumMod val="75000"/>
                    <a:lumOff val="25000"/>
                  </a:schemeClr>
                </a:solidFill>
              </a:defRPr>
            </a:lvl1pPr>
          </a:lstStyle>
          <a:p>
            <a:pPr lvl="0"/>
            <a:r>
              <a:rPr lang="en-US" smtClean="0"/>
              <a:t>Click to edit Master text styles</a:t>
            </a:r>
          </a:p>
        </p:txBody>
      </p:sp>
      <p:sp>
        <p:nvSpPr>
          <p:cNvPr id="14" name="Text Placeholder 13"/>
          <p:cNvSpPr>
            <a:spLocks noGrp="1"/>
          </p:cNvSpPr>
          <p:nvPr>
            <p:ph type="body" sz="quarter" idx="12"/>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smtClean="0"/>
              <a:t>Click to edit Master text styles</a:t>
            </a:r>
          </a:p>
        </p:txBody>
      </p:sp>
      <p:sp>
        <p:nvSpPr>
          <p:cNvPr id="5" name="Text Placeholder 4"/>
          <p:cNvSpPr>
            <a:spLocks noGrp="1"/>
          </p:cNvSpPr>
          <p:nvPr>
            <p:ph type="body" sz="quarter" idx="13"/>
          </p:nvPr>
        </p:nvSpPr>
        <p:spPr>
          <a:xfrm>
            <a:off x="457200" y="1460500"/>
            <a:ext cx="10972800" cy="4406899"/>
          </a:xfrm>
        </p:spPr>
        <p:txBody>
          <a:bodyPr/>
          <a:lstStyle>
            <a:lvl1pPr marL="144000" indent="-144000">
              <a:defRPr/>
            </a:lvl1pPr>
            <a:lvl2pPr marL="288000" indent="-144000">
              <a:defRPr/>
            </a:lvl2pPr>
            <a:lvl3pPr marL="432000" indent="-144000">
              <a:defRPr/>
            </a:lvl3pPr>
            <a:lvl4pPr marL="576000" indent="-144000">
              <a:defRPr/>
            </a:lvl4pPr>
            <a:lvl5pPr marL="720000" indent="-1440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9027825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E914491C-38F6-49E6-9F05-EEDE18D6D794}"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8" name="TextBox 17"/>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9D40698F-5763-463F-AE0B-348786B0F6DF}"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7" name="Text Placeholder 5"/>
          <p:cNvSpPr>
            <a:spLocks noGrp="1"/>
          </p:cNvSpPr>
          <p:nvPr>
            <p:ph type="body" sz="quarter" idx="11"/>
          </p:nvPr>
        </p:nvSpPr>
        <p:spPr>
          <a:xfrm>
            <a:off x="457200" y="762000"/>
            <a:ext cx="9448818" cy="609600"/>
          </a:xfrm>
        </p:spPr>
        <p:txBody>
          <a:bodyPr/>
          <a:lstStyle>
            <a:lvl1pPr marL="0" indent="0">
              <a:buNone/>
              <a:defRPr sz="1800" i="1">
                <a:solidFill>
                  <a:schemeClr val="tx1">
                    <a:lumMod val="65000"/>
                    <a:lumOff val="35000"/>
                  </a:schemeClr>
                </a:solidFill>
              </a:defRPr>
            </a:lvl1pPr>
          </a:lstStyle>
          <a:p>
            <a:pPr lvl="0"/>
            <a:r>
              <a:rPr lang="en-US" smtClean="0"/>
              <a:t>Click to edit Master text styles</a:t>
            </a:r>
          </a:p>
        </p:txBody>
      </p:sp>
      <p:sp>
        <p:nvSpPr>
          <p:cNvPr id="5" name="Text Placeholder 4"/>
          <p:cNvSpPr>
            <a:spLocks noGrp="1"/>
          </p:cNvSpPr>
          <p:nvPr>
            <p:ph type="body" sz="quarter" idx="13"/>
          </p:nvPr>
        </p:nvSpPr>
        <p:spPr>
          <a:xfrm>
            <a:off x="457200" y="1460500"/>
            <a:ext cx="10972800" cy="4787900"/>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itle 2"/>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2407045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Footer">
    <p:spTree>
      <p:nvGrpSpPr>
        <p:cNvPr id="1" name=""/>
        <p:cNvGrpSpPr/>
        <p:nvPr/>
      </p:nvGrpSpPr>
      <p:grpSpPr>
        <a:xfrm>
          <a:off x="0" y="0"/>
          <a:ext cx="0" cy="0"/>
          <a:chOff x="0" y="0"/>
          <a:chExt cx="0" cy="0"/>
        </a:xfrm>
      </p:grpSpPr>
      <p:sp>
        <p:nvSpPr>
          <p:cNvPr id="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B9C3EF7C-66EB-413C-AC1E-FC607661BE38}"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7" name="Rectangle 6"/>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8" name="TextBox 18"/>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C580596A-1F70-417F-A284-7979BC2A5625}"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9" name="Rectangle 8"/>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14" name="Text Placeholder 13"/>
          <p:cNvSpPr>
            <a:spLocks noGrp="1"/>
          </p:cNvSpPr>
          <p:nvPr>
            <p:ph type="body" sz="quarter" idx="12"/>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smtClean="0"/>
              <a:t>Click to edit Master text styles</a:t>
            </a:r>
          </a:p>
        </p:txBody>
      </p:sp>
      <p:sp>
        <p:nvSpPr>
          <p:cNvPr id="5" name="Text Placeholder 4"/>
          <p:cNvSpPr>
            <a:spLocks noGrp="1"/>
          </p:cNvSpPr>
          <p:nvPr>
            <p:ph type="body" sz="quarter" idx="13"/>
          </p:nvPr>
        </p:nvSpPr>
        <p:spPr>
          <a:xfrm>
            <a:off x="457200" y="1143000"/>
            <a:ext cx="10972800" cy="4724399"/>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itle 2"/>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941246316"/>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4"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5ADFB7E6-EA27-4291-ACAD-5BE9A6102437}"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6" name="TextBox 17"/>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2673EBEF-5604-43C5-87EA-36C02E2B1296}"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5" name="Text Placeholder 4"/>
          <p:cNvSpPr>
            <a:spLocks noGrp="1"/>
          </p:cNvSpPr>
          <p:nvPr>
            <p:ph type="body" sz="quarter" idx="13"/>
          </p:nvPr>
        </p:nvSpPr>
        <p:spPr>
          <a:xfrm>
            <a:off x="457200" y="1143000"/>
            <a:ext cx="10972800" cy="5105400"/>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itle 2"/>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7337856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2 column content &amp; Footer">
    <p:spTree>
      <p:nvGrpSpPr>
        <p:cNvPr id="1" name=""/>
        <p:cNvGrpSpPr/>
        <p:nvPr/>
      </p:nvGrpSpPr>
      <p:grpSpPr>
        <a:xfrm>
          <a:off x="0" y="0"/>
          <a:ext cx="0" cy="0"/>
          <a:chOff x="0" y="0"/>
          <a:chExt cx="0" cy="0"/>
        </a:xfrm>
      </p:grpSpPr>
      <p:sp>
        <p:nvSpPr>
          <p:cNvPr id="6" name="Rectangle 5"/>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8" name="Rectangle 7"/>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9" name="TextBox 18"/>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262C1DAF-2CB5-4FE2-8525-D716FA5D4761}"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7" name="Text Placeholder 13"/>
          <p:cNvSpPr>
            <a:spLocks noGrp="1"/>
          </p:cNvSpPr>
          <p:nvPr>
            <p:ph type="body" sz="quarter" idx="13"/>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smtClean="0"/>
              <a:t>Click to edit Master text styles</a:t>
            </a:r>
          </a:p>
        </p:txBody>
      </p:sp>
      <p:sp>
        <p:nvSpPr>
          <p:cNvPr id="10" name="Content Placeholder 9"/>
          <p:cNvSpPr>
            <a:spLocks noGrp="1"/>
          </p:cNvSpPr>
          <p:nvPr>
            <p:ph sz="quarter" idx="14"/>
          </p:nvPr>
        </p:nvSpPr>
        <p:spPr>
          <a:xfrm>
            <a:off x="609600" y="1153089"/>
            <a:ext cx="5291652" cy="4615321"/>
          </a:xfrm>
          <a:noFill/>
          <a:ln w="9525">
            <a:noFill/>
            <a:miter lim="800000"/>
          </a:ln>
        </p:spPr>
        <p:txBody>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5"/>
          </p:nvPr>
        </p:nvSpPr>
        <p:spPr>
          <a:xfrm>
            <a:off x="6358452" y="1169816"/>
            <a:ext cx="5334000" cy="4598594"/>
          </a:xfrm>
          <a:noFill/>
          <a:ln w="9525">
            <a:noFill/>
            <a:miter lim="800000"/>
          </a:ln>
        </p:spPr>
        <p:txBody>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68677364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 column content ">
    <p:spTree>
      <p:nvGrpSpPr>
        <p:cNvPr id="1" name=""/>
        <p:cNvGrpSpPr/>
        <p:nvPr/>
      </p:nvGrpSpPr>
      <p:grpSpPr>
        <a:xfrm>
          <a:off x="0" y="0"/>
          <a:ext cx="0" cy="0"/>
          <a:chOff x="0" y="0"/>
          <a:chExt cx="0" cy="0"/>
        </a:xfrm>
      </p:grpSpPr>
      <p:sp>
        <p:nvSpPr>
          <p:cNvPr id="5"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427B984C-995B-4A44-A403-88AA6D16E539}"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10" name="Content Placeholder 9"/>
          <p:cNvSpPr>
            <a:spLocks noGrp="1"/>
          </p:cNvSpPr>
          <p:nvPr>
            <p:ph sz="quarter" idx="14"/>
          </p:nvPr>
        </p:nvSpPr>
        <p:spPr>
          <a:xfrm>
            <a:off x="609600" y="1153089"/>
            <a:ext cx="5291652" cy="4944103"/>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5"/>
          </p:nvPr>
        </p:nvSpPr>
        <p:spPr>
          <a:xfrm>
            <a:off x="6358452" y="1169816"/>
            <a:ext cx="5334000" cy="4926184"/>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itle 3"/>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0526463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143000"/>
            <a:ext cx="11277600"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1027" name="TextBox 1"/>
          <p:cNvSpPr txBox="1">
            <a:spLocks noChangeArrowheads="1"/>
          </p:cNvSpPr>
          <p:nvPr/>
        </p:nvSpPr>
        <p:spPr bwMode="auto">
          <a:xfrm>
            <a:off x="44450" y="6616700"/>
            <a:ext cx="2093827"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dirty="0">
                <a:solidFill>
                  <a:srgbClr val="7F7F7F"/>
                </a:solidFill>
                <a:latin typeface="Segoe UI Light" panose="020B0502040204020203" pitchFamily="34" charset="0"/>
                <a:cs typeface="Segoe UI Light" panose="020B0502040204020203" pitchFamily="34" charset="0"/>
              </a:rPr>
              <a:t>© </a:t>
            </a:r>
            <a:r>
              <a:rPr lang="en-IN" sz="1000" dirty="0" smtClean="0">
                <a:solidFill>
                  <a:srgbClr val="7F7F7F"/>
                </a:solidFill>
                <a:latin typeface="Segoe UI Light" panose="020B0502040204020203" pitchFamily="34" charset="0"/>
                <a:cs typeface="Segoe UI Light" panose="020B0502040204020203" pitchFamily="34" charset="0"/>
              </a:rPr>
              <a:t>2020 </a:t>
            </a:r>
            <a:r>
              <a:rPr lang="en-IN" sz="1000" dirty="0">
                <a:solidFill>
                  <a:srgbClr val="7F7F7F"/>
                </a:solidFill>
                <a:latin typeface="Segoe UI Light" panose="020B0502040204020203" pitchFamily="34" charset="0"/>
                <a:cs typeface="Segoe UI Light" panose="020B0502040204020203" pitchFamily="34" charset="0"/>
              </a:rPr>
              <a:t>QuEST. All Rights Reserved.</a:t>
            </a:r>
          </a:p>
        </p:txBody>
      </p:sp>
      <p:sp>
        <p:nvSpPr>
          <p:cNvPr id="1028" name="TextBox 7"/>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3" name="Rectangle: Rounded Corners 2"/>
          <p:cNvSpPr/>
          <p:nvPr/>
        </p:nvSpPr>
        <p:spPr>
          <a:xfrm>
            <a:off x="184150" y="63500"/>
            <a:ext cx="195263" cy="76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sp>
        <p:nvSpPr>
          <p:cNvPr id="4" name="Rectangle 3"/>
          <p:cNvSpPr/>
          <p:nvPr/>
        </p:nvSpPr>
        <p:spPr>
          <a:xfrm>
            <a:off x="184150" y="0"/>
            <a:ext cx="195263"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pic>
        <p:nvPicPr>
          <p:cNvPr id="1031" name="Picture 9" descr="Image result for quest global logo"/>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715625" y="63500"/>
            <a:ext cx="12223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itle Placeholder 1"/>
          <p:cNvSpPr>
            <a:spLocks noGrp="1"/>
          </p:cNvSpPr>
          <p:nvPr>
            <p:ph type="title"/>
          </p:nvPr>
        </p:nvSpPr>
        <p:spPr bwMode="auto">
          <a:xfrm>
            <a:off x="457200" y="63500"/>
            <a:ext cx="9144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ctr" anchorCtr="0" compatLnSpc="1">
            <a:prstTxWarp prst="textNoShape">
              <a:avLst/>
            </a:prstTxWarp>
          </a:bodyPr>
          <a:lstStyle/>
          <a:p>
            <a:pPr lvl="0"/>
            <a:r>
              <a:rPr lang="en-US" smtClean="0"/>
              <a:t>Click to edit Master title style</a:t>
            </a:r>
            <a:endParaRPr lang="en-IN" smtClean="0"/>
          </a:p>
        </p:txBody>
      </p:sp>
      <p:sp>
        <p:nvSpPr>
          <p:cNvPr id="1034" name="TextBox 11"/>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13" name="Rectangle: Rounded Corners 2"/>
          <p:cNvSpPr/>
          <p:nvPr/>
        </p:nvSpPr>
        <p:spPr>
          <a:xfrm>
            <a:off x="184150" y="63500"/>
            <a:ext cx="195263" cy="76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sp>
        <p:nvSpPr>
          <p:cNvPr id="14" name="Rectangle 13"/>
          <p:cNvSpPr/>
          <p:nvPr/>
        </p:nvSpPr>
        <p:spPr>
          <a:xfrm>
            <a:off x="184150" y="0"/>
            <a:ext cx="195263"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sp>
        <p:nvSpPr>
          <p:cNvPr id="1038" name="TextBox 15"/>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F81EF602-0811-49BE-B351-06CFED2DF34C}"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 id="2147483825" r:id="rId18"/>
    <p:sldLayoutId id="2147483826" r:id="rId19"/>
    <p:sldLayoutId id="2147483827" r:id="rId20"/>
    <p:sldLayoutId id="2147483828" r:id="rId21"/>
  </p:sldLayoutIdLst>
  <p:transition>
    <p:fade/>
  </p:transition>
  <p:timing>
    <p:tnLst>
      <p:par>
        <p:cTn id="1" dur="indefinite" restart="never" nodeType="tmRoot"/>
      </p:par>
    </p:tnLst>
  </p:timing>
  <p:hf hdr="0" ftr="0" dt="0"/>
  <p:txStyles>
    <p:titleStyle>
      <a:lvl1pPr algn="l" rtl="0" eaLnBrk="1" fontAlgn="base" hangingPunct="1">
        <a:spcBef>
          <a:spcPct val="0"/>
        </a:spcBef>
        <a:spcAft>
          <a:spcPct val="0"/>
        </a:spcAft>
        <a:defRPr sz="2500" kern="1200">
          <a:solidFill>
            <a:schemeClr val="tx1"/>
          </a:solidFill>
          <a:latin typeface="Segoe UI" panose="020B0502040204020203" pitchFamily="34" charset="0"/>
          <a:ea typeface="+mj-ea"/>
          <a:cs typeface="Segoe UI" panose="020B0502040204020203" pitchFamily="34" charset="0"/>
        </a:defRPr>
      </a:lvl1pPr>
      <a:lvl2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2pPr>
      <a:lvl3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3pPr>
      <a:lvl4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4pPr>
      <a:lvl5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5pPr>
      <a:lvl6pPr marL="457200" algn="l" rtl="0" eaLnBrk="1" fontAlgn="base" hangingPunct="1">
        <a:spcBef>
          <a:spcPct val="0"/>
        </a:spcBef>
        <a:spcAft>
          <a:spcPct val="0"/>
        </a:spcAft>
        <a:defRPr sz="2800" b="1">
          <a:solidFill>
            <a:srgbClr val="C00000"/>
          </a:solidFill>
          <a:latin typeface="Calibri" panose="020F0502020204030204" pitchFamily="34" charset="0"/>
        </a:defRPr>
      </a:lvl6pPr>
      <a:lvl7pPr marL="914400" algn="l" rtl="0" eaLnBrk="1" fontAlgn="base" hangingPunct="1">
        <a:spcBef>
          <a:spcPct val="0"/>
        </a:spcBef>
        <a:spcAft>
          <a:spcPct val="0"/>
        </a:spcAft>
        <a:defRPr sz="2800" b="1">
          <a:solidFill>
            <a:srgbClr val="C00000"/>
          </a:solidFill>
          <a:latin typeface="Calibri" panose="020F0502020204030204" pitchFamily="34" charset="0"/>
        </a:defRPr>
      </a:lvl7pPr>
      <a:lvl8pPr marL="1371600" algn="l" rtl="0" eaLnBrk="1" fontAlgn="base" hangingPunct="1">
        <a:spcBef>
          <a:spcPct val="0"/>
        </a:spcBef>
        <a:spcAft>
          <a:spcPct val="0"/>
        </a:spcAft>
        <a:defRPr sz="2800" b="1">
          <a:solidFill>
            <a:srgbClr val="C00000"/>
          </a:solidFill>
          <a:latin typeface="Calibri" panose="020F0502020204030204" pitchFamily="34" charset="0"/>
        </a:defRPr>
      </a:lvl8pPr>
      <a:lvl9pPr marL="1828800" algn="l" rtl="0" eaLnBrk="1" fontAlgn="base" hangingPunct="1">
        <a:spcBef>
          <a:spcPct val="0"/>
        </a:spcBef>
        <a:spcAft>
          <a:spcPct val="0"/>
        </a:spcAft>
        <a:defRPr sz="2800" b="1">
          <a:solidFill>
            <a:srgbClr val="C00000"/>
          </a:solidFill>
          <a:latin typeface="Calibri" panose="020F0502020204030204" pitchFamily="34" charset="0"/>
        </a:defRPr>
      </a:lvl9pPr>
    </p:titleStyle>
    <p:bodyStyle>
      <a:lvl1pPr marL="341313" indent="-341313" algn="l" rtl="0" eaLnBrk="1" fontAlgn="base" hangingPunct="1">
        <a:spcBef>
          <a:spcPct val="20000"/>
        </a:spcBef>
        <a:spcAft>
          <a:spcPct val="0"/>
        </a:spcAft>
        <a:buClr>
          <a:srgbClr val="64BE99"/>
        </a:buClr>
        <a:buFont typeface="Symbol" panose="05050102010706020507" pitchFamily="18" charset="2"/>
        <a:buChar char="·"/>
        <a:defRPr lang="en-US" sz="2000" kern="1200" dirty="0">
          <a:solidFill>
            <a:srgbClr val="939393"/>
          </a:solidFill>
          <a:latin typeface="Segoe UI" panose="020B0502040204020203" pitchFamily="34" charset="0"/>
          <a:ea typeface="+mn-ea"/>
          <a:cs typeface="Segoe UI" panose="020B0502040204020203" pitchFamily="34" charset="0"/>
        </a:defRPr>
      </a:lvl1pPr>
      <a:lvl2pPr marL="684213" indent="-342900" algn="l" rtl="0" eaLnBrk="1" fontAlgn="base" hangingPunct="1">
        <a:spcBef>
          <a:spcPct val="20000"/>
        </a:spcBef>
        <a:spcAft>
          <a:spcPct val="0"/>
        </a:spcAft>
        <a:buClr>
          <a:srgbClr val="64BE99"/>
        </a:buClr>
        <a:buFont typeface="Symbol" panose="05050102010706020507" pitchFamily="18" charset="2"/>
        <a:buChar char="·"/>
        <a:defRPr lang="en-US" kern="1200" dirty="0">
          <a:solidFill>
            <a:srgbClr val="939393"/>
          </a:solidFill>
          <a:latin typeface="Segoe UI" panose="020B0502040204020203" pitchFamily="34" charset="0"/>
          <a:ea typeface="+mn-ea"/>
          <a:cs typeface="Segoe UI" panose="020B0502040204020203" pitchFamily="34" charset="0"/>
        </a:defRPr>
      </a:lvl2pPr>
      <a:lvl3pPr marL="914400" indent="-230188" algn="l" rtl="0" eaLnBrk="1" fontAlgn="base" hangingPunct="1">
        <a:spcBef>
          <a:spcPct val="20000"/>
        </a:spcBef>
        <a:spcAft>
          <a:spcPct val="0"/>
        </a:spcAft>
        <a:buClr>
          <a:srgbClr val="64BE99"/>
        </a:buClr>
        <a:buFont typeface="Symbol" panose="05050102010706020507" pitchFamily="18" charset="2"/>
        <a:buChar char="·"/>
        <a:defRPr lang="en-US" sz="1600" kern="1200" dirty="0">
          <a:solidFill>
            <a:srgbClr val="939393"/>
          </a:solidFill>
          <a:latin typeface="Segoe UI" panose="020B0502040204020203" pitchFamily="34" charset="0"/>
          <a:ea typeface="+mn-ea"/>
          <a:cs typeface="Segoe UI" panose="020B0502040204020203" pitchFamily="34" charset="0"/>
        </a:defRPr>
      </a:lvl3pPr>
      <a:lvl4pPr marL="1144588" indent="-230188" algn="l" rtl="0" eaLnBrk="1" fontAlgn="base" hangingPunct="1">
        <a:spcBef>
          <a:spcPct val="20000"/>
        </a:spcBef>
        <a:spcAft>
          <a:spcPct val="0"/>
        </a:spcAft>
        <a:buClr>
          <a:srgbClr val="64BE99"/>
        </a:buClr>
        <a:buFont typeface="Courier New" panose="02070309020205020404" pitchFamily="49" charset="0"/>
        <a:buChar char="o"/>
        <a:defRPr lang="en-US" sz="1400" kern="1200" dirty="0">
          <a:solidFill>
            <a:srgbClr val="939393"/>
          </a:solidFill>
          <a:latin typeface="Segoe UI" panose="020B0502040204020203" pitchFamily="34" charset="0"/>
          <a:ea typeface="+mn-ea"/>
          <a:cs typeface="Segoe UI" panose="020B0502040204020203" pitchFamily="34" charset="0"/>
        </a:defRPr>
      </a:lvl4pPr>
      <a:lvl5pPr marL="1374775" indent="-230188" algn="l" rtl="0" eaLnBrk="1" fontAlgn="base" hangingPunct="1">
        <a:spcBef>
          <a:spcPct val="20000"/>
        </a:spcBef>
        <a:spcAft>
          <a:spcPct val="0"/>
        </a:spcAft>
        <a:buFont typeface="Arial" panose="020B0604020202020204" pitchFamily="34" charset="0"/>
        <a:buChar char="»"/>
        <a:defRPr lang="en-US" sz="1100" kern="1200" dirty="0">
          <a:solidFill>
            <a:srgbClr val="939393"/>
          </a:solidFill>
          <a:latin typeface="+mn-lt"/>
          <a:ea typeface="+mn-ea"/>
          <a:cs typeface="Segoe UI" panose="020B0502040204020203" pitchFamily="34" charset="0"/>
        </a:defRPr>
      </a:lvl5pPr>
      <a:lvl6pPr marL="1598613" indent="-223838" algn="l" defTabSz="913765" rtl="0" eaLnBrk="1" latinLnBrk="0" hangingPunct="1">
        <a:spcBef>
          <a:spcPct val="20000"/>
        </a:spcBef>
        <a:buFont typeface="Arial" panose="020B0604020202020204" pitchFamily="34" charset="0"/>
        <a:buChar char="•"/>
        <a:defRPr sz="1200" kern="1200" baseline="0">
          <a:solidFill>
            <a:schemeClr val="tx1">
              <a:lumMod val="65000"/>
              <a:lumOff val="35000"/>
            </a:schemeClr>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b="1" dirty="0"/>
              <a:t>Face Mask Detection </a:t>
            </a:r>
            <a:r>
              <a:rPr lang="en-US" sz="2400" b="1" dirty="0" smtClean="0"/>
              <a:t>System </a:t>
            </a:r>
            <a:endParaRPr lang="en-IN" sz="2400" dirty="0"/>
          </a:p>
        </p:txBody>
      </p:sp>
      <p:sp>
        <p:nvSpPr>
          <p:cNvPr id="3" name="Text Placeholder 2"/>
          <p:cNvSpPr>
            <a:spLocks noGrp="1"/>
          </p:cNvSpPr>
          <p:nvPr>
            <p:ph type="body" sz="quarter" idx="15"/>
          </p:nvPr>
        </p:nvSpPr>
        <p:spPr/>
        <p:txBody>
          <a:bodyPr/>
          <a:lstStyle/>
          <a:p>
            <a:r>
              <a:rPr lang="en-US" b="1" dirty="0" err="1"/>
              <a:t>PythonPing</a:t>
            </a:r>
            <a:endParaRPr lang="en-IN" dirty="0"/>
          </a:p>
        </p:txBody>
      </p:sp>
      <p:sp>
        <p:nvSpPr>
          <p:cNvPr id="4" name="Text Placeholder 3"/>
          <p:cNvSpPr>
            <a:spLocks noGrp="1"/>
          </p:cNvSpPr>
          <p:nvPr>
            <p:ph type="body" sz="quarter" idx="16"/>
          </p:nvPr>
        </p:nvSpPr>
        <p:spPr/>
        <p:txBody>
          <a:bodyPr/>
          <a:lstStyle/>
          <a:p>
            <a:r>
              <a:rPr lang="en-IN" sz="1600" b="1" dirty="0" err="1" smtClean="0"/>
              <a:t>haQathon</a:t>
            </a:r>
            <a:r>
              <a:rPr lang="en-IN" sz="1600" b="1" dirty="0" smtClean="0"/>
              <a:t> 2020</a:t>
            </a:r>
            <a:endParaRPr lang="en-IN" sz="1600" b="1" dirty="0"/>
          </a:p>
        </p:txBody>
      </p:sp>
      <p:sp>
        <p:nvSpPr>
          <p:cNvPr id="5" name="Text Placeholder 4"/>
          <p:cNvSpPr>
            <a:spLocks noGrp="1"/>
          </p:cNvSpPr>
          <p:nvPr>
            <p:ph type="body" sz="quarter" idx="17"/>
          </p:nvPr>
        </p:nvSpPr>
        <p:spPr/>
        <p:txBody>
          <a:bodyPr/>
          <a:lstStyle/>
          <a:p>
            <a:r>
              <a:rPr lang="en-IN" dirty="0" smtClean="0"/>
              <a:t>IDU1302</a:t>
            </a:r>
            <a:endParaRPr lang="en-IN" dirty="0"/>
          </a:p>
        </p:txBody>
      </p:sp>
      <p:sp>
        <p:nvSpPr>
          <p:cNvPr id="8" name="Textfeld 39"/>
          <p:cNvSpPr txBox="1"/>
          <p:nvPr/>
        </p:nvSpPr>
        <p:spPr>
          <a:xfrm>
            <a:off x="1" y="5969595"/>
            <a:ext cx="12192000" cy="339725"/>
          </a:xfrm>
          <a:prstGeom prst="rect">
            <a:avLst/>
          </a:prstGeom>
        </p:spPr>
        <p:txBody>
          <a:bodyPr wrap="square" lIns="121899" tIns="60950" rIns="121899" bIns="60950" anchor="ctr">
            <a:spAutoFit/>
          </a:bodyPr>
          <a:lstStyle/>
          <a:p>
            <a:pPr algn="ctr" eaLnBrk="1" hangingPunct="1">
              <a:defRPr/>
            </a:pPr>
            <a:r>
              <a:rPr lang="en-IN" sz="1400" b="1" dirty="0" smtClean="0">
                <a:solidFill>
                  <a:schemeClr val="bg1"/>
                </a:solidFill>
                <a:latin typeface="+mj-lt"/>
                <a:sym typeface="+mn-ea"/>
              </a:rPr>
              <a:t>Global </a:t>
            </a:r>
            <a:r>
              <a:rPr lang="en-IN" sz="1400" b="1" dirty="0">
                <a:solidFill>
                  <a:schemeClr val="bg1"/>
                </a:solidFill>
                <a:latin typeface="+mj-lt"/>
                <a:sym typeface="+mn-ea"/>
              </a:rPr>
              <a:t>Product Engineering and Lifecycle Services Company</a:t>
            </a:r>
            <a:endParaRPr lang="en-IN" sz="1400" b="1" i="1" dirty="0">
              <a:solidFill>
                <a:schemeClr val="bg1"/>
              </a:solidFill>
              <a:latin typeface="+mj-lt"/>
              <a:ea typeface="Lato Light" panose="020F0302020204030203"/>
              <a:cs typeface="Segoe UI Semibold" panose="020B0702040204020203" pitchFamily="34" charset="0"/>
              <a:sym typeface="+mn-ea"/>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sz="2400" dirty="0"/>
              <a:t>Face Mask Detection system based on computer vision and deep learning using </a:t>
            </a:r>
            <a:r>
              <a:rPr lang="en-US" sz="2400" dirty="0" err="1"/>
              <a:t>OpenCV</a:t>
            </a:r>
            <a:r>
              <a:rPr lang="en-US" sz="2400" dirty="0"/>
              <a:t> and </a:t>
            </a:r>
            <a:r>
              <a:rPr lang="en-US" sz="2400" dirty="0" err="1"/>
              <a:t>Tensorflow</a:t>
            </a:r>
            <a:r>
              <a:rPr lang="en-US" sz="2400" dirty="0"/>
              <a:t>/</a:t>
            </a:r>
            <a:r>
              <a:rPr lang="en-US" sz="2400" dirty="0" err="1"/>
              <a:t>Keras</a:t>
            </a:r>
            <a:endParaRPr lang="en-US" sz="2400" dirty="0"/>
          </a:p>
        </p:txBody>
      </p:sp>
      <p:sp>
        <p:nvSpPr>
          <p:cNvPr id="3" name="Text Placeholder 2"/>
          <p:cNvSpPr>
            <a:spLocks noGrp="1"/>
          </p:cNvSpPr>
          <p:nvPr>
            <p:ph type="body" sz="quarter" idx="13"/>
          </p:nvPr>
        </p:nvSpPr>
        <p:spPr/>
        <p:txBody>
          <a:bodyPr/>
          <a:lstStyle/>
          <a:p>
            <a:r>
              <a:rPr lang="en-US" dirty="0" err="1" smtClean="0"/>
              <a:t>PythonPing</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3453663"/>
              </p:ext>
            </p:extLst>
          </p:nvPr>
        </p:nvGraphicFramePr>
        <p:xfrm>
          <a:off x="806882" y="4651529"/>
          <a:ext cx="2733023" cy="741680"/>
        </p:xfrm>
        <a:graphic>
          <a:graphicData uri="http://schemas.openxmlformats.org/drawingml/2006/table">
            <a:tbl>
              <a:tblPr firstRow="1" bandRow="1">
                <a:tableStyleId>{2D5ABB26-0587-4C30-8999-92F81FD0307C}</a:tableStyleId>
              </a:tblPr>
              <a:tblGrid>
                <a:gridCol w="886117">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1638626">
                  <a:extLst>
                    <a:ext uri="{9D8B030D-6E8A-4147-A177-3AD203B41FA5}">
                      <a16:colId xmlns="" xmlns:a16="http://schemas.microsoft.com/office/drawing/2014/main" val="20002"/>
                    </a:ext>
                  </a:extLst>
                </a:gridCol>
              </a:tblGrid>
              <a:tr h="370840">
                <a:tc>
                  <a:txBody>
                    <a:bodyPr/>
                    <a:lstStyle/>
                    <a:p>
                      <a:r>
                        <a:rPr lang="en-US" sz="1600" b="1" kern="1200" baseline="0" dirty="0" smtClean="0">
                          <a:solidFill>
                            <a:schemeClr val="tx1">
                              <a:lumMod val="75000"/>
                              <a:lumOff val="25000"/>
                            </a:schemeClr>
                          </a:solidFill>
                          <a:latin typeface="PF DinText Pro" panose="02000506020000020004" pitchFamily="2" charset="0"/>
                          <a:ea typeface="+mn-ea"/>
                          <a:cs typeface="+mn-cs"/>
                        </a:rPr>
                        <a:t>Mentor</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R>
                      <a:noFill/>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L>
                      <a:noFill/>
                    </a:lnL>
                    <a:lnR>
                      <a:noFill/>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kern="1200" baseline="0" dirty="0" err="1" smtClean="0">
                          <a:solidFill>
                            <a:schemeClr val="tx1">
                              <a:lumMod val="75000"/>
                              <a:lumOff val="25000"/>
                            </a:schemeClr>
                          </a:solidFill>
                          <a:latin typeface="PF DinText Pro" panose="02000506020000020004" pitchFamily="2" charset="0"/>
                          <a:ea typeface="+mn-ea"/>
                          <a:cs typeface="+mn-cs"/>
                        </a:rPr>
                        <a:t>Ranjith</a:t>
                      </a:r>
                      <a:r>
                        <a:rPr lang="en-US" sz="1600" b="0" kern="1200" baseline="0" dirty="0" smtClean="0">
                          <a:solidFill>
                            <a:schemeClr val="tx1">
                              <a:lumMod val="75000"/>
                              <a:lumOff val="25000"/>
                            </a:schemeClr>
                          </a:solidFill>
                          <a:latin typeface="PF DinText Pro" panose="02000506020000020004" pitchFamily="2" charset="0"/>
                          <a:ea typeface="+mn-ea"/>
                          <a:cs typeface="+mn-cs"/>
                        </a:rPr>
                        <a:t> Kumar K H</a:t>
                      </a:r>
                      <a:endParaRPr lang="en-US" sz="1600" b="0" kern="1200" baseline="0" dirty="0" smtClean="0">
                        <a:solidFill>
                          <a:schemeClr val="tx1">
                            <a:lumMod val="75000"/>
                            <a:lumOff val="25000"/>
                          </a:schemeClr>
                        </a:solidFill>
                        <a:latin typeface="PF DinText Pro" panose="02000506020000020004" pitchFamily="2" charset="0"/>
                        <a:ea typeface="+mn-ea"/>
                        <a:cs typeface="+mn-cs"/>
                      </a:endParaRPr>
                    </a:p>
                  </a:txBody>
                  <a:tcPr>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370840">
                <a:tc>
                  <a:txBody>
                    <a:bodyPr/>
                    <a:lstStyle/>
                    <a:p>
                      <a:r>
                        <a:rPr lang="en-US" sz="1600" b="1" kern="1200" baseline="0" dirty="0" err="1" smtClean="0">
                          <a:solidFill>
                            <a:schemeClr val="tx1">
                              <a:lumMod val="75000"/>
                              <a:lumOff val="25000"/>
                            </a:schemeClr>
                          </a:solidFill>
                          <a:latin typeface="PF DinText Pro" panose="02000506020000020004" pitchFamily="2" charset="0"/>
                          <a:ea typeface="+mn-ea"/>
                          <a:cs typeface="+mn-cs"/>
                        </a:rPr>
                        <a:t>Ideator</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R>
                      <a:noFill/>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L>
                      <a:noFill/>
                    </a:lnL>
                    <a:lnR>
                      <a:noFill/>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tc>
                  <a:txBody>
                    <a:bodyPr/>
                    <a:lstStyle/>
                    <a:p>
                      <a:r>
                        <a:rPr lang="en-US" sz="1600" b="0" kern="1200" baseline="0" dirty="0" err="1" smtClean="0">
                          <a:solidFill>
                            <a:schemeClr val="tx1">
                              <a:lumMod val="75000"/>
                              <a:lumOff val="25000"/>
                            </a:schemeClr>
                          </a:solidFill>
                          <a:latin typeface="PF DinText Pro" panose="02000506020000020004" pitchFamily="2" charset="0"/>
                          <a:ea typeface="+mn-ea"/>
                          <a:cs typeface="+mn-cs"/>
                        </a:rPr>
                        <a:t>Anju</a:t>
                      </a:r>
                      <a:r>
                        <a:rPr lang="en-US" sz="1600" b="0" kern="1200" baseline="0" dirty="0" smtClean="0">
                          <a:solidFill>
                            <a:schemeClr val="tx1">
                              <a:lumMod val="75000"/>
                              <a:lumOff val="25000"/>
                            </a:schemeClr>
                          </a:solidFill>
                          <a:latin typeface="PF DinText Pro" panose="02000506020000020004" pitchFamily="2" charset="0"/>
                          <a:ea typeface="+mn-ea"/>
                          <a:cs typeface="+mn-cs"/>
                        </a:rPr>
                        <a:t> Susan </a:t>
                      </a:r>
                      <a:r>
                        <a:rPr lang="en-US" sz="1600" b="0" kern="1200" baseline="0" dirty="0" err="1" smtClean="0">
                          <a:solidFill>
                            <a:schemeClr val="tx1">
                              <a:lumMod val="75000"/>
                              <a:lumOff val="25000"/>
                            </a:schemeClr>
                          </a:solidFill>
                          <a:latin typeface="PF DinText Pro" panose="02000506020000020004" pitchFamily="2" charset="0"/>
                          <a:ea typeface="+mn-ea"/>
                          <a:cs typeface="+mn-cs"/>
                        </a:rPr>
                        <a:t>Biju</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L>
                      <a:noFill/>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23254524"/>
              </p:ext>
            </p:extLst>
          </p:nvPr>
        </p:nvGraphicFramePr>
        <p:xfrm>
          <a:off x="6962115" y="4651529"/>
          <a:ext cx="4544840" cy="949960"/>
        </p:xfrm>
        <a:graphic>
          <a:graphicData uri="http://schemas.openxmlformats.org/drawingml/2006/table">
            <a:tbl>
              <a:tblPr firstRow="1" bandRow="1">
                <a:tableStyleId>{2D5ABB26-0587-4C30-8999-92F81FD0307C}</a:tableStyleId>
              </a:tblPr>
              <a:tblGrid>
                <a:gridCol w="1738265">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598295">
                  <a:extLst>
                    <a:ext uri="{9D8B030D-6E8A-4147-A177-3AD203B41FA5}">
                      <a16:colId xmlns="" xmlns:a16="http://schemas.microsoft.com/office/drawing/2014/main" val="20002"/>
                    </a:ext>
                  </a:extLst>
                </a:gridCol>
              </a:tblGrid>
              <a:tr h="370840">
                <a:tc>
                  <a:txBody>
                    <a:bodyPr/>
                    <a:lstStyle/>
                    <a:p>
                      <a:r>
                        <a:rPr lang="en-US" sz="1600" b="1" kern="1200" baseline="0" dirty="0" smtClean="0">
                          <a:solidFill>
                            <a:schemeClr val="tx1">
                              <a:lumMod val="75000"/>
                              <a:lumOff val="25000"/>
                            </a:schemeClr>
                          </a:solidFill>
                          <a:latin typeface="PF DinText Pro" panose="02000506020000020004" pitchFamily="2" charset="0"/>
                          <a:ea typeface="+mn-ea"/>
                          <a:cs typeface="+mn-cs"/>
                        </a:rPr>
                        <a:t>Team Lead</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T w="3175" cap="flat" cmpd="sng" algn="ctr">
                      <a:solidFill>
                        <a:schemeClr val="tx1"/>
                      </a:solidFill>
                      <a:prstDash val="dot"/>
                      <a:round/>
                      <a:headEnd type="none" w="med" len="med"/>
                      <a:tailEnd type="none" w="med" len="med"/>
                    </a:lnT>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T w="3175" cap="flat" cmpd="sng" algn="ctr">
                      <a:solidFill>
                        <a:schemeClr val="tx1"/>
                      </a:solidFill>
                      <a:prstDash val="dot"/>
                      <a:round/>
                      <a:headEnd type="none" w="med" len="med"/>
                      <a:tailEnd type="none" w="med" len="med"/>
                    </a:lnT>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kern="1200" baseline="0" dirty="0" err="1" smtClean="0">
                          <a:solidFill>
                            <a:schemeClr val="tx1">
                              <a:lumMod val="75000"/>
                              <a:lumOff val="25000"/>
                            </a:schemeClr>
                          </a:solidFill>
                          <a:latin typeface="PF DinText Pro" panose="02000506020000020004" pitchFamily="2" charset="0"/>
                          <a:ea typeface="+mn-ea"/>
                          <a:cs typeface="+mn-cs"/>
                        </a:rPr>
                        <a:t>Anoop</a:t>
                      </a:r>
                      <a:r>
                        <a:rPr lang="en-US" sz="1600" b="0" kern="1200" baseline="0" dirty="0" smtClean="0">
                          <a:solidFill>
                            <a:schemeClr val="tx1">
                              <a:lumMod val="75000"/>
                              <a:lumOff val="25000"/>
                            </a:schemeClr>
                          </a:solidFill>
                          <a:latin typeface="PF DinText Pro" panose="02000506020000020004" pitchFamily="2" charset="0"/>
                          <a:ea typeface="+mn-ea"/>
                          <a:cs typeface="+mn-cs"/>
                        </a:rPr>
                        <a:t> </a:t>
                      </a:r>
                      <a:r>
                        <a:rPr lang="en-US" sz="1600" b="0" kern="1200" baseline="0" dirty="0" err="1" smtClean="0">
                          <a:solidFill>
                            <a:schemeClr val="tx1">
                              <a:lumMod val="75000"/>
                              <a:lumOff val="25000"/>
                            </a:schemeClr>
                          </a:solidFill>
                          <a:latin typeface="PF DinText Pro" panose="02000506020000020004" pitchFamily="2" charset="0"/>
                          <a:ea typeface="+mn-ea"/>
                          <a:cs typeface="+mn-cs"/>
                        </a:rPr>
                        <a:t>Vijayakumar</a:t>
                      </a:r>
                      <a:endParaRPr lang="en-US" sz="1600" b="0" kern="1200" baseline="0" dirty="0" smtClean="0">
                        <a:solidFill>
                          <a:schemeClr val="tx1">
                            <a:lumMod val="75000"/>
                            <a:lumOff val="25000"/>
                          </a:schemeClr>
                        </a:solidFill>
                        <a:latin typeface="PF DinText Pro" panose="02000506020000020004" pitchFamily="2" charset="0"/>
                        <a:ea typeface="+mn-ea"/>
                        <a:cs typeface="+mn-cs"/>
                      </a:endParaRPr>
                    </a:p>
                  </a:txBody>
                  <a:tcPr>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tcPr>
                </a:tc>
                <a:extLst>
                  <a:ext uri="{0D108BD9-81ED-4DB2-BD59-A6C34878D82A}">
                    <a16:rowId xmlns="" xmlns:a16="http://schemas.microsoft.com/office/drawing/2014/main" val="10000"/>
                  </a:ext>
                </a:extLst>
              </a:tr>
              <a:tr h="370840">
                <a:tc>
                  <a:txBody>
                    <a:bodyPr/>
                    <a:lstStyle/>
                    <a:p>
                      <a:r>
                        <a:rPr lang="en-US" sz="1600" b="1" kern="1200" baseline="0" dirty="0" smtClean="0">
                          <a:solidFill>
                            <a:schemeClr val="tx1">
                              <a:lumMod val="75000"/>
                              <a:lumOff val="25000"/>
                            </a:schemeClr>
                          </a:solidFill>
                          <a:latin typeface="PF DinText Pro" panose="02000506020000020004" pitchFamily="2" charset="0"/>
                          <a:ea typeface="+mn-ea"/>
                          <a:cs typeface="+mn-cs"/>
                        </a:rPr>
                        <a:t>Team Members</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B w="3175" cap="flat" cmpd="sng" algn="ctr">
                      <a:solidFill>
                        <a:schemeClr val="tx1"/>
                      </a:solidFill>
                      <a:prstDash val="dot"/>
                      <a:round/>
                      <a:headEnd type="none" w="med" len="med"/>
                      <a:tailEnd type="none" w="med" len="med"/>
                    </a:lnB>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B w="3175" cap="flat" cmpd="sng" algn="ctr">
                      <a:solidFill>
                        <a:schemeClr val="tx1"/>
                      </a:solidFill>
                      <a:prstDash val="dot"/>
                      <a:round/>
                      <a:headEnd type="none" w="med" len="med"/>
                      <a:tailEnd type="none" w="med" len="med"/>
                    </a:lnB>
                  </a:tcPr>
                </a:tc>
                <a:tc>
                  <a:txBody>
                    <a:bodyPr/>
                    <a:lstStyle/>
                    <a:p>
                      <a:r>
                        <a:rPr lang="en-US" sz="1600" b="0" kern="1200" baseline="0" dirty="0" err="1" smtClean="0">
                          <a:solidFill>
                            <a:schemeClr val="tx1">
                              <a:lumMod val="75000"/>
                              <a:lumOff val="25000"/>
                            </a:schemeClr>
                          </a:solidFill>
                          <a:latin typeface="PF DinText Pro" panose="02000506020000020004" pitchFamily="2" charset="0"/>
                          <a:ea typeface="+mn-ea"/>
                          <a:cs typeface="+mn-cs"/>
                        </a:rPr>
                        <a:t>Anoop</a:t>
                      </a:r>
                      <a:r>
                        <a:rPr lang="en-US" sz="1600" b="0" kern="1200" baseline="0" dirty="0" smtClean="0">
                          <a:solidFill>
                            <a:schemeClr val="tx1">
                              <a:lumMod val="75000"/>
                              <a:lumOff val="25000"/>
                            </a:schemeClr>
                          </a:solidFill>
                          <a:latin typeface="PF DinText Pro" panose="02000506020000020004" pitchFamily="2" charset="0"/>
                          <a:ea typeface="+mn-ea"/>
                          <a:cs typeface="+mn-cs"/>
                        </a:rPr>
                        <a:t> </a:t>
                      </a:r>
                      <a:r>
                        <a:rPr lang="en-US" sz="1600" b="0" kern="1200" baseline="0" dirty="0" err="1" smtClean="0">
                          <a:solidFill>
                            <a:schemeClr val="tx1">
                              <a:lumMod val="75000"/>
                              <a:lumOff val="25000"/>
                            </a:schemeClr>
                          </a:solidFill>
                          <a:latin typeface="PF DinText Pro" panose="02000506020000020004" pitchFamily="2" charset="0"/>
                          <a:ea typeface="+mn-ea"/>
                          <a:cs typeface="+mn-cs"/>
                        </a:rPr>
                        <a:t>VijayaKumar</a:t>
                      </a:r>
                      <a:r>
                        <a:rPr lang="en-US" sz="1600" b="0" kern="1200" baseline="0" dirty="0" smtClean="0">
                          <a:solidFill>
                            <a:schemeClr val="tx1">
                              <a:lumMod val="75000"/>
                              <a:lumOff val="25000"/>
                            </a:schemeClr>
                          </a:solidFill>
                          <a:latin typeface="PF DinText Pro" panose="02000506020000020004" pitchFamily="2" charset="0"/>
                          <a:ea typeface="+mn-ea"/>
                          <a:cs typeface="+mn-cs"/>
                        </a:rPr>
                        <a:t>, </a:t>
                      </a:r>
                      <a:r>
                        <a:rPr lang="en-US" sz="1600" b="0" kern="1200" baseline="0" dirty="0" err="1" smtClean="0">
                          <a:solidFill>
                            <a:schemeClr val="tx1">
                              <a:lumMod val="75000"/>
                              <a:lumOff val="25000"/>
                            </a:schemeClr>
                          </a:solidFill>
                          <a:latin typeface="PF DinText Pro" panose="02000506020000020004" pitchFamily="2" charset="0"/>
                          <a:ea typeface="+mn-ea"/>
                          <a:cs typeface="+mn-cs"/>
                        </a:rPr>
                        <a:t>Anju</a:t>
                      </a:r>
                      <a:r>
                        <a:rPr lang="en-US" sz="1600" b="0" kern="1200" baseline="0" dirty="0" smtClean="0">
                          <a:solidFill>
                            <a:schemeClr val="tx1">
                              <a:lumMod val="75000"/>
                              <a:lumOff val="25000"/>
                            </a:schemeClr>
                          </a:solidFill>
                          <a:latin typeface="PF DinText Pro" panose="02000506020000020004" pitchFamily="2" charset="0"/>
                          <a:ea typeface="+mn-ea"/>
                          <a:cs typeface="+mn-cs"/>
                        </a:rPr>
                        <a:t> Susan </a:t>
                      </a:r>
                      <a:r>
                        <a:rPr lang="en-US" sz="1600" b="0" kern="1200" baseline="0" dirty="0" err="1" smtClean="0">
                          <a:solidFill>
                            <a:schemeClr val="tx1">
                              <a:lumMod val="75000"/>
                              <a:lumOff val="25000"/>
                            </a:schemeClr>
                          </a:solidFill>
                          <a:latin typeface="PF DinText Pro" panose="02000506020000020004" pitchFamily="2" charset="0"/>
                          <a:ea typeface="+mn-ea"/>
                          <a:cs typeface="+mn-cs"/>
                        </a:rPr>
                        <a:t>Biju</a:t>
                      </a:r>
                      <a:r>
                        <a:rPr lang="en-US" sz="1600" b="0" kern="1200" baseline="0" dirty="0" smtClean="0">
                          <a:solidFill>
                            <a:schemeClr val="tx1">
                              <a:lumMod val="75000"/>
                              <a:lumOff val="25000"/>
                            </a:schemeClr>
                          </a:solidFill>
                          <a:latin typeface="PF DinText Pro" panose="02000506020000020004" pitchFamily="2" charset="0"/>
                          <a:ea typeface="+mn-ea"/>
                          <a:cs typeface="+mn-cs"/>
                        </a:rPr>
                        <a:t>, </a:t>
                      </a:r>
                      <a:r>
                        <a:rPr lang="en-US" sz="1600" b="0" kern="1200" baseline="0" dirty="0" err="1" smtClean="0">
                          <a:solidFill>
                            <a:schemeClr val="tx1">
                              <a:lumMod val="75000"/>
                              <a:lumOff val="25000"/>
                            </a:schemeClr>
                          </a:solidFill>
                          <a:latin typeface="PF DinText Pro" panose="02000506020000020004" pitchFamily="2" charset="0"/>
                          <a:ea typeface="+mn-ea"/>
                          <a:cs typeface="+mn-cs"/>
                        </a:rPr>
                        <a:t>Sukritha</a:t>
                      </a:r>
                      <a:r>
                        <a:rPr lang="en-US" sz="1600" b="0" kern="1200" baseline="0" dirty="0" smtClean="0">
                          <a:solidFill>
                            <a:schemeClr val="tx1">
                              <a:lumMod val="75000"/>
                              <a:lumOff val="25000"/>
                            </a:schemeClr>
                          </a:solidFill>
                          <a:latin typeface="PF DinText Pro" panose="02000506020000020004" pitchFamily="2" charset="0"/>
                          <a:ea typeface="+mn-ea"/>
                          <a:cs typeface="+mn-cs"/>
                        </a:rPr>
                        <a:t> N R, Sruthy S</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R w="3175" cap="flat" cmpd="sng" algn="ctr">
                      <a:solidFill>
                        <a:schemeClr val="tx1"/>
                      </a:solidFill>
                      <a:prstDash val="dot"/>
                      <a:round/>
                      <a:headEnd type="none" w="med" len="med"/>
                      <a:tailEnd type="none" w="med" len="med"/>
                    </a:lnR>
                    <a:lnB w="3175" cap="flat" cmpd="sng" algn="ctr">
                      <a:solidFill>
                        <a:schemeClr val="tx1"/>
                      </a:solidFill>
                      <a:prstDash val="dot"/>
                      <a:round/>
                      <a:headEnd type="none" w="med" len="med"/>
                      <a:tailEnd type="none" w="med" len="med"/>
                    </a:lnB>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763100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Text Placeholder 2"/>
          <p:cNvSpPr>
            <a:spLocks noGrp="1"/>
          </p:cNvSpPr>
          <p:nvPr>
            <p:ph type="body" sz="quarter" idx="10"/>
          </p:nvPr>
        </p:nvSpPr>
        <p:spPr>
          <a:xfrm>
            <a:off x="538878" y="1859132"/>
            <a:ext cx="2570215" cy="2938020"/>
          </a:xfrm>
        </p:spPr>
        <p:txBody>
          <a:bodyPr/>
          <a:lstStyle/>
          <a:p>
            <a:r>
              <a:rPr lang="en-US" dirty="0"/>
              <a:t>In the present scenario due to Covid-19, there is no efficient face mask detection applications which are now in high demand for transportation means, densely populated areas, residential districts, large-scale manufacturers and other enterprises to ensure safety. </a:t>
            </a:r>
          </a:p>
          <a:p>
            <a:endParaRPr lang="en-US" dirty="0"/>
          </a:p>
        </p:txBody>
      </p:sp>
      <p:sp>
        <p:nvSpPr>
          <p:cNvPr id="4" name="Text Placeholder 3"/>
          <p:cNvSpPr>
            <a:spLocks noGrp="1"/>
          </p:cNvSpPr>
          <p:nvPr>
            <p:ph type="body" sz="quarter" idx="11"/>
          </p:nvPr>
        </p:nvSpPr>
        <p:spPr>
          <a:xfrm>
            <a:off x="4301297" y="1859132"/>
            <a:ext cx="2570215" cy="3802116"/>
          </a:xfrm>
        </p:spPr>
        <p:txBody>
          <a:bodyPr/>
          <a:lstStyle/>
          <a:p>
            <a:r>
              <a:rPr lang="en-US" dirty="0" smtClean="0"/>
              <a:t>The </a:t>
            </a:r>
            <a:r>
              <a:rPr lang="en-US" dirty="0"/>
              <a:t>model is accurate, and since we used the MobileNetV2 architecture, it’s also computationally efficient and thus making it easier to deploy the model to embedded systems (Raspberry Pi, Google Coral, etc</a:t>
            </a:r>
            <a:r>
              <a:rPr lang="en-US" dirty="0" smtClean="0"/>
              <a:t>.).This </a:t>
            </a:r>
            <a:r>
              <a:rPr lang="en-US" dirty="0"/>
              <a:t>system can therefore be used in real-time applications which require face-mask detection for safety purposes due to the outbreak of Covid-19. </a:t>
            </a:r>
            <a:endParaRPr lang="en-US" dirty="0"/>
          </a:p>
        </p:txBody>
      </p:sp>
      <p:sp>
        <p:nvSpPr>
          <p:cNvPr id="5" name="Text Placeholder 4"/>
          <p:cNvSpPr>
            <a:spLocks noGrp="1"/>
          </p:cNvSpPr>
          <p:nvPr>
            <p:ph type="body" sz="quarter" idx="12"/>
          </p:nvPr>
        </p:nvSpPr>
        <p:spPr>
          <a:xfrm>
            <a:off x="8368875" y="1859132"/>
            <a:ext cx="2570215" cy="3082036"/>
          </a:xfrm>
        </p:spPr>
        <p:txBody>
          <a:bodyPr/>
          <a:lstStyle/>
          <a:p>
            <a:r>
              <a:rPr lang="en-US" dirty="0"/>
              <a:t>Face Mask Detection system built with </a:t>
            </a:r>
            <a:r>
              <a:rPr lang="en-US" dirty="0" err="1"/>
              <a:t>OpenCV</a:t>
            </a:r>
            <a:r>
              <a:rPr lang="en-US" dirty="0"/>
              <a:t>, </a:t>
            </a:r>
            <a:r>
              <a:rPr lang="en-US" dirty="0" err="1"/>
              <a:t>Keras</a:t>
            </a:r>
            <a:r>
              <a:rPr lang="en-US" dirty="0"/>
              <a:t>/</a:t>
            </a:r>
            <a:r>
              <a:rPr lang="en-US" dirty="0" err="1"/>
              <a:t>TensorFlow</a:t>
            </a:r>
            <a:r>
              <a:rPr lang="en-US" dirty="0"/>
              <a:t> using Deep Learning and Computer Vision concepts in order to detect face masks in static images as well as in real-time video streams.</a:t>
            </a:r>
          </a:p>
        </p:txBody>
      </p:sp>
      <p:sp>
        <p:nvSpPr>
          <p:cNvPr id="6" name="Text Placeholder 5"/>
          <p:cNvSpPr>
            <a:spLocks noGrp="1"/>
          </p:cNvSpPr>
          <p:nvPr>
            <p:ph type="body" sz="quarter" idx="13"/>
          </p:nvPr>
        </p:nvSpPr>
        <p:spPr/>
        <p:txBody>
          <a:bodyPr>
            <a:normAutofit fontScale="92500" lnSpcReduction="20000"/>
          </a:bodyPr>
          <a:lstStyle/>
          <a:p>
            <a:r>
              <a:rPr lang="en-US" dirty="0" smtClean="0"/>
              <a:t>Problem Statement</a:t>
            </a:r>
            <a:endParaRPr lang="en-US" dirty="0"/>
          </a:p>
        </p:txBody>
      </p:sp>
      <p:sp>
        <p:nvSpPr>
          <p:cNvPr id="7" name="Text Placeholder 6"/>
          <p:cNvSpPr>
            <a:spLocks noGrp="1"/>
          </p:cNvSpPr>
          <p:nvPr>
            <p:ph type="body" sz="quarter" idx="14"/>
          </p:nvPr>
        </p:nvSpPr>
        <p:spPr/>
        <p:txBody>
          <a:bodyPr>
            <a:normAutofit fontScale="92500" lnSpcReduction="20000"/>
          </a:bodyPr>
          <a:lstStyle/>
          <a:p>
            <a:r>
              <a:rPr lang="en-US" dirty="0" smtClean="0"/>
              <a:t>Approach</a:t>
            </a:r>
            <a:endParaRPr lang="en-US" dirty="0"/>
          </a:p>
        </p:txBody>
      </p:sp>
      <p:sp>
        <p:nvSpPr>
          <p:cNvPr id="8" name="Text Placeholder 7"/>
          <p:cNvSpPr>
            <a:spLocks noGrp="1"/>
          </p:cNvSpPr>
          <p:nvPr>
            <p:ph type="body" sz="quarter" idx="15"/>
          </p:nvPr>
        </p:nvSpPr>
        <p:spPr/>
        <p:txBody>
          <a:bodyPr>
            <a:normAutofit fontScale="92500" lnSpcReduction="20000"/>
          </a:bodyPr>
          <a:lstStyle/>
          <a:p>
            <a:r>
              <a:rPr lang="en-US" dirty="0" smtClean="0"/>
              <a:t>Outcome</a:t>
            </a:r>
            <a:endParaRPr lang="en-US" dirty="0"/>
          </a:p>
        </p:txBody>
      </p:sp>
    </p:spTree>
    <p:extLst>
      <p:ext uri="{BB962C8B-B14F-4D97-AF65-F5344CB8AC3E}">
        <p14:creationId xmlns:p14="http://schemas.microsoft.com/office/powerpoint/2010/main" val="3181619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9536" y="1772816"/>
            <a:ext cx="7488832" cy="3816424"/>
          </a:xfrm>
        </p:spPr>
      </p:pic>
    </p:spTree>
    <p:extLst>
      <p:ext uri="{BB962C8B-B14F-4D97-AF65-F5344CB8AC3E}">
        <p14:creationId xmlns:p14="http://schemas.microsoft.com/office/powerpoint/2010/main" val="202129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Choices</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123436664"/>
              </p:ext>
            </p:extLst>
          </p:nvPr>
        </p:nvGraphicFramePr>
        <p:xfrm>
          <a:off x="341086" y="1942947"/>
          <a:ext cx="10771188" cy="2494280"/>
        </p:xfrm>
        <a:graphic>
          <a:graphicData uri="http://schemas.openxmlformats.org/drawingml/2006/table">
            <a:tbl>
              <a:tblPr firstRow="1" bandRow="1">
                <a:tableStyleId>{ED083AE6-46FA-4A59-8FB0-9F97EB10719F}</a:tableStyleId>
              </a:tblPr>
              <a:tblGrid>
                <a:gridCol w="962386">
                  <a:extLst>
                    <a:ext uri="{9D8B030D-6E8A-4147-A177-3AD203B41FA5}">
                      <a16:colId xmlns="" xmlns:a16="http://schemas.microsoft.com/office/drawing/2014/main" val="20000"/>
                    </a:ext>
                  </a:extLst>
                </a:gridCol>
                <a:gridCol w="2516863">
                  <a:extLst>
                    <a:ext uri="{9D8B030D-6E8A-4147-A177-3AD203B41FA5}">
                      <a16:colId xmlns="" xmlns:a16="http://schemas.microsoft.com/office/drawing/2014/main" val="20001"/>
                    </a:ext>
                  </a:extLst>
                </a:gridCol>
                <a:gridCol w="7291939">
                  <a:extLst>
                    <a:ext uri="{9D8B030D-6E8A-4147-A177-3AD203B41FA5}">
                      <a16:colId xmlns="" xmlns:a16="http://schemas.microsoft.com/office/drawing/2014/main" val="20002"/>
                    </a:ext>
                  </a:extLst>
                </a:gridCol>
              </a:tblGrid>
              <a:tr h="370840">
                <a:tc>
                  <a:txBody>
                    <a:bodyPr/>
                    <a:lstStyle/>
                    <a:p>
                      <a:r>
                        <a:rPr lang="en-US" dirty="0" smtClean="0"/>
                        <a:t>Sl. No.</a:t>
                      </a:r>
                      <a:endParaRPr lang="en-US" dirty="0"/>
                    </a:p>
                  </a:txBody>
                  <a:tcPr/>
                </a:tc>
                <a:tc>
                  <a:txBody>
                    <a:bodyPr/>
                    <a:lstStyle/>
                    <a:p>
                      <a:r>
                        <a:rPr lang="en-US" dirty="0" smtClean="0"/>
                        <a:t>Technologies used</a:t>
                      </a:r>
                      <a:endParaRPr lang="en-US" dirty="0"/>
                    </a:p>
                  </a:txBody>
                  <a:tcPr/>
                </a:tc>
                <a:tc>
                  <a:txBody>
                    <a:bodyPr/>
                    <a:lstStyle/>
                    <a:p>
                      <a:r>
                        <a:rPr lang="en-US" dirty="0" smtClean="0"/>
                        <a:t>Rationale for</a:t>
                      </a:r>
                      <a:r>
                        <a:rPr lang="en-US" baseline="0" dirty="0" smtClean="0"/>
                        <a:t> selection</a:t>
                      </a:r>
                      <a:endParaRPr lang="en-US" dirty="0"/>
                    </a:p>
                  </a:txBody>
                  <a:tcPr/>
                </a:tc>
                <a:extLst>
                  <a:ext uri="{0D108BD9-81ED-4DB2-BD59-A6C34878D82A}">
                    <a16:rowId xmlns="" xmlns:a16="http://schemas.microsoft.com/office/drawing/2014/main" val="10000"/>
                  </a:ext>
                </a:extLst>
              </a:tr>
              <a:tr h="370840">
                <a:tc>
                  <a:txBody>
                    <a:bodyPr/>
                    <a:lstStyle/>
                    <a:p>
                      <a:r>
                        <a:rPr lang="en-US" dirty="0" smtClean="0"/>
                        <a:t>1</a:t>
                      </a:r>
                      <a:endParaRPr lang="en-US" dirty="0"/>
                    </a:p>
                  </a:txBody>
                  <a:tcPr/>
                </a:tc>
                <a:tc>
                  <a:txBody>
                    <a:bodyPr/>
                    <a:lstStyle/>
                    <a:p>
                      <a:r>
                        <a:rPr lang="en-US" dirty="0" smtClean="0"/>
                        <a:t>Python</a:t>
                      </a:r>
                      <a:endParaRPr lang="en-US" dirty="0"/>
                    </a:p>
                  </a:txBody>
                  <a:tcPr/>
                </a:tc>
                <a:tc>
                  <a:txBody>
                    <a:bodyPr/>
                    <a:lstStyle/>
                    <a:p>
                      <a:r>
                        <a:rPr lang="en-US" sz="1800" b="0" i="0" kern="1200" dirty="0" smtClean="0">
                          <a:solidFill>
                            <a:schemeClr val="tx1"/>
                          </a:solidFill>
                          <a:effectLst/>
                          <a:latin typeface="+mn-lt"/>
                          <a:ea typeface="+mn-ea"/>
                          <a:cs typeface="+mn-cs"/>
                        </a:rPr>
                        <a:t>Readable and Maintainable Code</a:t>
                      </a:r>
                      <a:endParaRPr lang="en-US" b="0" dirty="0"/>
                    </a:p>
                  </a:txBody>
                  <a:tcPr/>
                </a:tc>
                <a:extLst>
                  <a:ext uri="{0D108BD9-81ED-4DB2-BD59-A6C34878D82A}">
                    <a16:rowId xmlns="" xmlns:a16="http://schemas.microsoft.com/office/drawing/2014/main" val="10001"/>
                  </a:ext>
                </a:extLst>
              </a:tr>
              <a:tr h="370840">
                <a:tc>
                  <a:txBody>
                    <a:bodyPr/>
                    <a:lstStyle/>
                    <a:p>
                      <a:r>
                        <a:rPr lang="en-US" dirty="0" smtClean="0"/>
                        <a:t>2</a:t>
                      </a:r>
                      <a:endParaRPr lang="en-US" dirty="0"/>
                    </a:p>
                  </a:txBody>
                  <a:tcPr/>
                </a:tc>
                <a:tc>
                  <a:txBody>
                    <a:bodyPr/>
                    <a:lstStyle/>
                    <a:p>
                      <a:r>
                        <a:rPr lang="en-US" dirty="0" err="1" smtClean="0"/>
                        <a:t>OpenCV</a:t>
                      </a:r>
                      <a:endParaRPr lang="en-US" dirty="0"/>
                    </a:p>
                  </a:txBody>
                  <a:tcPr/>
                </a:tc>
                <a:tc>
                  <a:txBody>
                    <a:bodyPr/>
                    <a:lstStyle/>
                    <a:p>
                      <a:r>
                        <a:rPr lang="en-US" sz="1800" b="0" i="0" kern="1200" dirty="0" smtClean="0">
                          <a:solidFill>
                            <a:schemeClr val="tx1"/>
                          </a:solidFill>
                          <a:effectLst/>
                          <a:latin typeface="+mn-lt"/>
                          <a:ea typeface="+mn-ea"/>
                          <a:cs typeface="+mn-cs"/>
                        </a:rPr>
                        <a:t>One</a:t>
                      </a:r>
                      <a:r>
                        <a:rPr lang="en-US" sz="1800" b="0" i="0" kern="1200" baseline="0" dirty="0" smtClean="0">
                          <a:solidFill>
                            <a:schemeClr val="tx1"/>
                          </a:solidFill>
                          <a:effectLst/>
                          <a:latin typeface="+mn-lt"/>
                          <a:ea typeface="+mn-ea"/>
                          <a:cs typeface="+mn-cs"/>
                        </a:rPr>
                        <a:t> of the best </a:t>
                      </a:r>
                      <a:r>
                        <a:rPr lang="en-US" sz="1800" b="0" i="0" kern="1200" dirty="0" smtClean="0">
                          <a:solidFill>
                            <a:schemeClr val="tx1"/>
                          </a:solidFill>
                          <a:effectLst/>
                          <a:latin typeface="+mn-lt"/>
                          <a:ea typeface="+mn-ea"/>
                          <a:cs typeface="+mn-cs"/>
                        </a:rPr>
                        <a:t>library for computer vision</a:t>
                      </a:r>
                      <a:endParaRPr lang="en-US" dirty="0"/>
                    </a:p>
                  </a:txBody>
                  <a:tcPr/>
                </a:tc>
                <a:extLst>
                  <a:ext uri="{0D108BD9-81ED-4DB2-BD59-A6C34878D82A}">
                    <a16:rowId xmlns="" xmlns:a16="http://schemas.microsoft.com/office/drawing/2014/main" val="10002"/>
                  </a:ext>
                </a:extLst>
              </a:tr>
              <a:tr h="370840">
                <a:tc>
                  <a:txBody>
                    <a:bodyPr/>
                    <a:lstStyle/>
                    <a:p>
                      <a:r>
                        <a:rPr lang="en-US" dirty="0" smtClean="0"/>
                        <a:t>3</a:t>
                      </a:r>
                      <a:endParaRPr lang="en-US" dirty="0"/>
                    </a:p>
                  </a:txBody>
                  <a:tcPr/>
                </a:tc>
                <a:tc>
                  <a:txBody>
                    <a:bodyPr/>
                    <a:lstStyle/>
                    <a:p>
                      <a:r>
                        <a:rPr lang="en-US" dirty="0" err="1" smtClean="0"/>
                        <a:t>Keras</a:t>
                      </a:r>
                      <a:endParaRPr lang="en-US" dirty="0"/>
                    </a:p>
                  </a:txBody>
                  <a:tcPr/>
                </a:tc>
                <a:tc>
                  <a:txBody>
                    <a:bodyPr/>
                    <a:lstStyle/>
                    <a:p>
                      <a:r>
                        <a:rPr lang="en-US" sz="1800" b="0" i="0" kern="1200" dirty="0" smtClean="0">
                          <a:solidFill>
                            <a:schemeClr val="tx1"/>
                          </a:solidFill>
                          <a:effectLst/>
                          <a:latin typeface="+mn-lt"/>
                          <a:ea typeface="+mn-ea"/>
                          <a:cs typeface="+mn-cs"/>
                        </a:rPr>
                        <a:t>High-level neural network library that runs on top of </a:t>
                      </a:r>
                      <a:r>
                        <a:rPr lang="en-US" sz="1800" b="1" i="0" kern="1200" dirty="0" err="1" smtClean="0">
                          <a:solidFill>
                            <a:schemeClr val="tx1"/>
                          </a:solidFill>
                          <a:effectLst/>
                          <a:latin typeface="+mn-lt"/>
                          <a:ea typeface="+mn-ea"/>
                          <a:cs typeface="+mn-cs"/>
                        </a:rPr>
                        <a:t>TensorFlow</a:t>
                      </a:r>
                      <a:r>
                        <a:rPr lang="en-US" sz="1800" b="1" i="0" kern="1200" dirty="0" smtClean="0">
                          <a:solidFill>
                            <a:schemeClr val="tx1"/>
                          </a:solidFill>
                          <a:effectLst/>
                          <a:latin typeface="+mn-lt"/>
                          <a:ea typeface="+mn-ea"/>
                          <a:cs typeface="+mn-cs"/>
                        </a:rPr>
                        <a:t>, </a:t>
                      </a:r>
                      <a:r>
                        <a:rPr lang="en-US" sz="1800" b="0" i="0" kern="1200" dirty="0" smtClean="0">
                          <a:solidFill>
                            <a:schemeClr val="tx1"/>
                          </a:solidFill>
                          <a:effectLst/>
                          <a:latin typeface="+mn-lt"/>
                          <a:ea typeface="+mn-ea"/>
                          <a:cs typeface="+mn-cs"/>
                        </a:rPr>
                        <a:t>it extremely simple and intuitive to use</a:t>
                      </a:r>
                      <a:endParaRPr lang="en-US" dirty="0"/>
                    </a:p>
                  </a:txBody>
                  <a:tcPr/>
                </a:tc>
                <a:extLst>
                  <a:ext uri="{0D108BD9-81ED-4DB2-BD59-A6C34878D82A}">
                    <a16:rowId xmlns="" xmlns:a16="http://schemas.microsoft.com/office/drawing/2014/main" val="10003"/>
                  </a:ext>
                </a:extLst>
              </a:tr>
              <a:tr h="370840">
                <a:tc>
                  <a:txBody>
                    <a:bodyPr/>
                    <a:lstStyle/>
                    <a:p>
                      <a:r>
                        <a:rPr lang="en-US" dirty="0" smtClean="0"/>
                        <a:t>4</a:t>
                      </a:r>
                      <a:endParaRPr lang="en-US" dirty="0"/>
                    </a:p>
                  </a:txBody>
                  <a:tcPr/>
                </a:tc>
                <a:tc>
                  <a:txBody>
                    <a:bodyPr/>
                    <a:lstStyle/>
                    <a:p>
                      <a:r>
                        <a:rPr lang="en-US" dirty="0" err="1" smtClean="0"/>
                        <a:t>TensorFlow</a:t>
                      </a:r>
                      <a:endParaRPr lang="en-US" dirty="0"/>
                    </a:p>
                  </a:txBody>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Easiest framework for machine learning</a:t>
                      </a:r>
                      <a:endParaRPr lang="en-US" dirty="0" smtClean="0"/>
                    </a:p>
                  </a:txBody>
                  <a:tcPr/>
                </a:tc>
                <a:extLst>
                  <a:ext uri="{0D108BD9-81ED-4DB2-BD59-A6C34878D82A}">
                    <a16:rowId xmlns="" xmlns:a16="http://schemas.microsoft.com/office/drawing/2014/main" val="10004"/>
                  </a:ext>
                </a:extLst>
              </a:tr>
              <a:tr h="370840">
                <a:tc>
                  <a:txBody>
                    <a:bodyPr/>
                    <a:lstStyle/>
                    <a:p>
                      <a:r>
                        <a:rPr lang="en-US" dirty="0" smtClean="0"/>
                        <a:t>5</a:t>
                      </a:r>
                      <a:endParaRPr lang="en-US" dirty="0"/>
                    </a:p>
                  </a:txBody>
                  <a:tcPr/>
                </a:tc>
                <a:tc>
                  <a:txBody>
                    <a:bodyPr/>
                    <a:lstStyle/>
                    <a:p>
                      <a:r>
                        <a:rPr lang="en-US" dirty="0" smtClean="0"/>
                        <a:t>MobileNetV2</a:t>
                      </a:r>
                      <a:endParaRPr lang="en-US" dirty="0"/>
                    </a:p>
                  </a:txBody>
                  <a:tcPr/>
                </a:tc>
                <a:tc>
                  <a:txBody>
                    <a:bodyPr/>
                    <a:lstStyle/>
                    <a:p>
                      <a:r>
                        <a:rPr lang="en-US" sz="1800" b="0" i="0" kern="1200" dirty="0" smtClean="0">
                          <a:solidFill>
                            <a:schemeClr val="tx1"/>
                          </a:solidFill>
                          <a:effectLst/>
                          <a:latin typeface="+mn-lt"/>
                          <a:ea typeface="+mn-ea"/>
                          <a:cs typeface="+mn-cs"/>
                        </a:rPr>
                        <a:t>neural network </a:t>
                      </a:r>
                      <a:r>
                        <a:rPr lang="en-US" sz="1800" b="1" i="0" kern="1200" dirty="0" smtClean="0">
                          <a:solidFill>
                            <a:schemeClr val="tx1"/>
                          </a:solidFill>
                          <a:effectLst/>
                          <a:latin typeface="+mn-lt"/>
                          <a:ea typeface="+mn-ea"/>
                          <a:cs typeface="+mn-cs"/>
                        </a:rPr>
                        <a:t>architecture</a:t>
                      </a:r>
                      <a:endParaRPr lang="en-US" dirty="0"/>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844280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3"/>
          </p:nvPr>
        </p:nvSpPr>
        <p:spPr>
          <a:xfrm>
            <a:off x="767408" y="1412776"/>
            <a:ext cx="5183188" cy="823912"/>
          </a:xfrm>
        </p:spPr>
        <p:txBody>
          <a:bodyPr/>
          <a:lstStyle/>
          <a:p>
            <a:r>
              <a:rPr lang="en-US" dirty="0" smtClean="0"/>
              <a:t>Scope for Improvement</a:t>
            </a:r>
            <a:endParaRPr lang="en-US" dirty="0"/>
          </a:p>
        </p:txBody>
      </p:sp>
      <p:sp>
        <p:nvSpPr>
          <p:cNvPr id="5" name="Content Placeholder 4"/>
          <p:cNvSpPr>
            <a:spLocks noGrp="1"/>
          </p:cNvSpPr>
          <p:nvPr>
            <p:ph sz="quarter" idx="4"/>
          </p:nvPr>
        </p:nvSpPr>
        <p:spPr>
          <a:xfrm>
            <a:off x="415698" y="2492896"/>
            <a:ext cx="5183188" cy="3684588"/>
          </a:xfrm>
        </p:spPr>
        <p:txBody>
          <a:bodyPr/>
          <a:lstStyle/>
          <a:p>
            <a:r>
              <a:rPr lang="en-US" dirty="0">
                <a:solidFill>
                  <a:schemeClr val="tx1">
                    <a:lumMod val="50000"/>
                  </a:schemeClr>
                </a:solidFill>
              </a:rPr>
              <a:t>This system can </a:t>
            </a:r>
            <a:r>
              <a:rPr lang="en-US" dirty="0" smtClean="0">
                <a:solidFill>
                  <a:schemeClr val="tx1">
                    <a:lumMod val="50000"/>
                  </a:schemeClr>
                </a:solidFill>
              </a:rPr>
              <a:t>be </a:t>
            </a:r>
            <a:r>
              <a:rPr lang="en-US" dirty="0">
                <a:solidFill>
                  <a:schemeClr val="tx1">
                    <a:lumMod val="50000"/>
                  </a:schemeClr>
                </a:solidFill>
              </a:rPr>
              <a:t>used in real-time applications which require face-mask detection for safety purposes due to the outbreak of Covid-19. This project can be integrated with embedded systems for application in airports, railway stations, offices, schools, and public places to ensure that public safety guidelines are followed.</a:t>
            </a:r>
          </a:p>
          <a:p>
            <a:endParaRPr lang="en-US" dirty="0"/>
          </a:p>
        </p:txBody>
      </p:sp>
      <p:sp>
        <p:nvSpPr>
          <p:cNvPr id="6" name="Title 5"/>
          <p:cNvSpPr>
            <a:spLocks noGrp="1"/>
          </p:cNvSpPr>
          <p:nvPr>
            <p:ph type="title"/>
          </p:nvPr>
        </p:nvSpPr>
        <p:spPr/>
        <p:txBody>
          <a:bodyPr/>
          <a:lstStyle/>
          <a:p>
            <a:r>
              <a:rPr lang="en-US" dirty="0" smtClean="0"/>
              <a:t>Learning Points</a:t>
            </a:r>
            <a:endParaRPr lang="en-US" dirty="0"/>
          </a:p>
        </p:txBody>
      </p:sp>
    </p:spTree>
    <p:extLst>
      <p:ext uri="{BB962C8B-B14F-4D97-AF65-F5344CB8AC3E}">
        <p14:creationId xmlns:p14="http://schemas.microsoft.com/office/powerpoint/2010/main" val="4130042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886200" y="6096000"/>
            <a:ext cx="8199438" cy="457200"/>
          </a:xfrm>
        </p:spPr>
        <p:txBody>
          <a:bodyPr/>
          <a:lstStyle/>
          <a:p>
            <a:pPr>
              <a:defRPr/>
            </a:pPr>
            <a:r>
              <a:rPr/>
              <a:t>Engineering | Enterprise Solutions | Operations &amp; Supply Chain | Technology &amp; Digital Solutions </a:t>
            </a:r>
          </a:p>
        </p:txBody>
      </p:sp>
      <p:sp>
        <p:nvSpPr>
          <p:cNvPr id="36867" name="Text Placeholder 2"/>
          <p:cNvSpPr>
            <a:spLocks noGrp="1"/>
          </p:cNvSpPr>
          <p:nvPr>
            <p:ph type="body" sz="quarter" idx="12"/>
          </p:nvPr>
        </p:nvSpPr>
        <p:spPr/>
        <p:txBody>
          <a:bodyPr/>
          <a:lstStyle/>
          <a:p>
            <a:r>
              <a:rPr lang="en-IN" smtClean="0"/>
              <a:t>Thank You</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heme">
  <a:themeElements>
    <a:clrScheme name="QuEST colours">
      <a:dk1>
        <a:srgbClr val="595959"/>
      </a:dk1>
      <a:lt1>
        <a:srgbClr val="FFFFFF"/>
      </a:lt1>
      <a:dk2>
        <a:srgbClr val="70AB5B"/>
      </a:dk2>
      <a:lt2>
        <a:srgbClr val="CE8105"/>
      </a:lt2>
      <a:accent1>
        <a:srgbClr val="A6A6A6"/>
      </a:accent1>
      <a:accent2>
        <a:srgbClr val="6FC5B4"/>
      </a:accent2>
      <a:accent3>
        <a:srgbClr val="1983A3"/>
      </a:accent3>
      <a:accent4>
        <a:srgbClr val="00B0F0"/>
      </a:accent4>
      <a:accent5>
        <a:srgbClr val="2281A1"/>
      </a:accent5>
      <a:accent6>
        <a:srgbClr val="1979AC"/>
      </a:accent6>
      <a:hlink>
        <a:srgbClr val="0070C0"/>
      </a:hlink>
      <a:folHlink>
        <a:srgbClr val="00B0F0"/>
      </a:folHlink>
    </a:clrScheme>
    <a:fontScheme name="Mobiliya Branding Font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1">
              <a:lumMod val="65000"/>
              <a:lumOff val="35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err="1" smtClean="0">
            <a:solidFill>
              <a:schemeClr val="tx1">
                <a:lumMod val="85000"/>
                <a:lumOff val="1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121899" tIns="60950" rIns="121899" bIns="60950" rtlCol="0" anchor="ctr">
        <a:spAutoFit/>
      </a:bodyPr>
      <a:lstStyle>
        <a:defPPr>
          <a:defRPr sz="1200" dirty="0" err="1" smtClean="0">
            <a:solidFill>
              <a:schemeClr val="tx1">
                <a:lumMod val="75000"/>
                <a:lumOff val="25000"/>
              </a:schemeClr>
            </a:solidFill>
            <a:latin typeface="Segoe UI" panose="020B0502040204020203" pitchFamily="34" charset="0"/>
            <a:ea typeface="Lato Light" panose="020F0302020204030203"/>
            <a:cs typeface="Segoe UI" panose="020B0502040204020203" pitchFamily="34" charset="0"/>
          </a:defRPr>
        </a:defPPr>
      </a:lstStyle>
    </a:txDef>
  </a:objectDefaults>
  <a:extraClrSchemeLst/>
  <a:extLst>
    <a:ext uri="{05A4C25C-085E-4340-85A3-A5531E510DB2}">
      <thm15:themeFamily xmlns:thm15="http://schemas.microsoft.com/office/thememl/2012/main" name="QuEST Global Corporate Template.1" id="{0AD3395A-D22F-45BA-B259-E55A568DF373}" vid="{D6EF00AE-53AA-4CD2-8372-3A51691ECA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282</TotalTime>
  <Words>637</Words>
  <Application>Microsoft Office PowerPoint</Application>
  <PresentationFormat>Widescreen</PresentationFormat>
  <Paragraphs>92</Paragraphs>
  <Slides>7</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vt:i4>
      </vt:variant>
    </vt:vector>
  </HeadingPairs>
  <TitlesOfParts>
    <vt:vector size="20" baseType="lpstr">
      <vt:lpstr>Arial</vt:lpstr>
      <vt:lpstr>Calibri</vt:lpstr>
      <vt:lpstr>Courier New</vt:lpstr>
      <vt:lpstr>Lato Light</vt:lpstr>
      <vt:lpstr>PF DinText Pro</vt:lpstr>
      <vt:lpstr>PF DinText Pro Medium</vt:lpstr>
      <vt:lpstr>PF DinText Pro Thin </vt:lpstr>
      <vt:lpstr>Segoe UI</vt:lpstr>
      <vt:lpstr>Segoe UI Light</vt:lpstr>
      <vt:lpstr>Segoe UI Semibold</vt:lpstr>
      <vt:lpstr>Symbol</vt:lpstr>
      <vt:lpstr>Wingdings</vt:lpstr>
      <vt:lpstr>theme</vt:lpstr>
      <vt:lpstr>Face Mask Detection System </vt:lpstr>
      <vt:lpstr>PowerPoint Presentation</vt:lpstr>
      <vt:lpstr>Scope</vt:lpstr>
      <vt:lpstr>System Architecture</vt:lpstr>
      <vt:lpstr>Technology Choices</vt:lpstr>
      <vt:lpstr>Learning Points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Dilip Shenoy</dc:creator>
  <cp:lastModifiedBy>Sruthy Subash</cp:lastModifiedBy>
  <cp:revision>14</cp:revision>
  <cp:lastPrinted>2019-07-21T11:39:35Z</cp:lastPrinted>
  <dcterms:created xsi:type="dcterms:W3CDTF">2020-11-24T08:10:51Z</dcterms:created>
  <dcterms:modified xsi:type="dcterms:W3CDTF">2020-12-14T09:49:22Z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2057-10.2.0.7549</vt:lpwstr>
  </property>
</Properties>
</file>