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8" r:id="rId3"/>
    <p:sldId id="279" r:id="rId4"/>
    <p:sldId id="280" r:id="rId5"/>
    <p:sldId id="285" r:id="rId6"/>
    <p:sldId id="281" r:id="rId7"/>
    <p:sldId id="282" r:id="rId8"/>
    <p:sldId id="286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svg" /><Relationship Id="rId1" Type="http://schemas.openxmlformats.org/officeDocument/2006/relationships/image" Target="../media/image8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svg" /><Relationship Id="rId1" Type="http://schemas.openxmlformats.org/officeDocument/2006/relationships/image" Target="../media/image8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60E9A-8D98-4D56-92A6-9018D8D95AB1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3786EEB-BE9E-984E-A3F9-862A252133DB}" type="pres">
      <dgm:prSet presAssocID="{67660E9A-8D98-4D56-92A6-9018D8D95AB1}" presName="cycle" presStyleCnt="0">
        <dgm:presLayoutVars>
          <dgm:dir/>
          <dgm:resizeHandles val="exact"/>
        </dgm:presLayoutVars>
      </dgm:prSet>
      <dgm:spPr/>
    </dgm:pt>
  </dgm:ptLst>
  <dgm:cxnLst>
    <dgm:cxn modelId="{7DFEAC3F-67F5-D64B-AFBC-9E1493F2FD18}" type="presOf" srcId="{67660E9A-8D98-4D56-92A6-9018D8D95AB1}" destId="{73786EEB-BE9E-984E-A3F9-862A25213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60E9A-8D98-4D56-92A6-9018D8D95AB1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3786EEB-BE9E-984E-A3F9-862A252133DB}" type="pres">
      <dgm:prSet presAssocID="{67660E9A-8D98-4D56-92A6-9018D8D95AB1}" presName="cycle" presStyleCnt="0">
        <dgm:presLayoutVars>
          <dgm:dir/>
          <dgm:resizeHandles val="exact"/>
        </dgm:presLayoutVars>
      </dgm:prSet>
      <dgm:spPr/>
    </dgm:pt>
  </dgm:ptLst>
  <dgm:cxnLst>
    <dgm:cxn modelId="{7DFEAC3F-67F5-D64B-AFBC-9E1493F2FD18}" type="presOf" srcId="{67660E9A-8D98-4D56-92A6-9018D8D95AB1}" destId="{73786EEB-BE9E-984E-A3F9-862A25213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60E9A-8D98-4D56-92A6-9018D8D95AB1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3786EEB-BE9E-984E-A3F9-862A252133DB}" type="pres">
      <dgm:prSet presAssocID="{67660E9A-8D98-4D56-92A6-9018D8D95AB1}" presName="cycle" presStyleCnt="0">
        <dgm:presLayoutVars>
          <dgm:dir/>
          <dgm:resizeHandles val="exact"/>
        </dgm:presLayoutVars>
      </dgm:prSet>
      <dgm:spPr/>
    </dgm:pt>
  </dgm:ptLst>
  <dgm:cxnLst>
    <dgm:cxn modelId="{7DFEAC3F-67F5-D64B-AFBC-9E1493F2FD18}" type="presOf" srcId="{67660E9A-8D98-4D56-92A6-9018D8D95AB1}" destId="{73786EEB-BE9E-984E-A3F9-862A252133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C3C13A-CEBF-44F7-894D-133355C7B89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202BDE94-348D-4C78-BB14-1E2C24DBFB07}">
      <dgm:prSet/>
      <dgm:spPr/>
      <dgm:t>
        <a:bodyPr/>
        <a:lstStyle/>
        <a:p>
          <a:pPr>
            <a:defRPr cap="all"/>
          </a:pPr>
          <a:r>
            <a:rPr lang="ru-RU"/>
            <a:t>Добавление счётчика пройденного расстояния за день.</a:t>
          </a:r>
          <a:endParaRPr lang="en-US"/>
        </a:p>
      </dgm:t>
    </dgm:pt>
    <dgm:pt modelId="{16F4CBDF-41C6-464E-BDE0-FBDBED87299C}" type="parTrans" cxnId="{762A9FAA-B089-4E12-8DE8-CF2B13322EAE}">
      <dgm:prSet/>
      <dgm:spPr/>
      <dgm:t>
        <a:bodyPr/>
        <a:lstStyle/>
        <a:p>
          <a:endParaRPr lang="en-US"/>
        </a:p>
      </dgm:t>
    </dgm:pt>
    <dgm:pt modelId="{4BC9F944-5663-4632-8CF1-0C16A4BC0FD3}" type="sibTrans" cxnId="{762A9FAA-B089-4E12-8DE8-CF2B13322EAE}">
      <dgm:prSet/>
      <dgm:spPr/>
      <dgm:t>
        <a:bodyPr/>
        <a:lstStyle/>
        <a:p>
          <a:endParaRPr lang="en-US"/>
        </a:p>
      </dgm:t>
    </dgm:pt>
    <dgm:pt modelId="{04B3D203-3787-4A3C-BDE6-F6C2F538D1CF}">
      <dgm:prSet/>
      <dgm:spPr/>
      <dgm:t>
        <a:bodyPr/>
        <a:lstStyle/>
        <a:p>
          <a:pPr>
            <a:defRPr cap="all"/>
          </a:pPr>
          <a:r>
            <a:rPr lang="ru-RU"/>
            <a:t>Увеличение перечня рекомендуемых мест.</a:t>
          </a:r>
          <a:endParaRPr lang="en-US"/>
        </a:p>
      </dgm:t>
    </dgm:pt>
    <dgm:pt modelId="{C4D14A71-5B87-467E-B068-B3FFB77F8ECB}" type="parTrans" cxnId="{E5E4BEA2-DF4C-41F1-9F32-22366CA9CC68}">
      <dgm:prSet/>
      <dgm:spPr/>
      <dgm:t>
        <a:bodyPr/>
        <a:lstStyle/>
        <a:p>
          <a:endParaRPr lang="en-US"/>
        </a:p>
      </dgm:t>
    </dgm:pt>
    <dgm:pt modelId="{5E027602-1CF3-411E-91B5-274FFF5CAC10}" type="sibTrans" cxnId="{E5E4BEA2-DF4C-41F1-9F32-22366CA9CC68}">
      <dgm:prSet/>
      <dgm:spPr/>
      <dgm:t>
        <a:bodyPr/>
        <a:lstStyle/>
        <a:p>
          <a:endParaRPr lang="en-US"/>
        </a:p>
      </dgm:t>
    </dgm:pt>
    <dgm:pt modelId="{CE851E9D-5ACE-4DF4-8D99-72FE72CE39EB}">
      <dgm:prSet/>
      <dgm:spPr/>
      <dgm:t>
        <a:bodyPr/>
        <a:lstStyle/>
        <a:p>
          <a:pPr>
            <a:defRPr cap="all"/>
          </a:pPr>
          <a:r>
            <a:rPr lang="ru-RU" dirty="0"/>
            <a:t>Создание возможности Использования бота без передачи </a:t>
          </a:r>
          <a:r>
            <a:rPr lang="ru-RU" dirty="0" err="1"/>
            <a:t>геолокации</a:t>
          </a:r>
          <a:r>
            <a:rPr lang="ru-RU" dirty="0"/>
            <a:t> по желанию пользователя.</a:t>
          </a:r>
          <a:endParaRPr lang="en-US" dirty="0"/>
        </a:p>
      </dgm:t>
    </dgm:pt>
    <dgm:pt modelId="{16EEE82B-BE4B-46EC-B313-FDC72774D0BD}" type="parTrans" cxnId="{52DE77F9-6725-46C2-A1A6-502492ADF577}">
      <dgm:prSet/>
      <dgm:spPr/>
      <dgm:t>
        <a:bodyPr/>
        <a:lstStyle/>
        <a:p>
          <a:endParaRPr lang="en-US"/>
        </a:p>
      </dgm:t>
    </dgm:pt>
    <dgm:pt modelId="{8CE3FCA3-C991-48F0-8898-11661E1770F3}" type="sibTrans" cxnId="{52DE77F9-6725-46C2-A1A6-502492ADF577}">
      <dgm:prSet/>
      <dgm:spPr/>
      <dgm:t>
        <a:bodyPr/>
        <a:lstStyle/>
        <a:p>
          <a:endParaRPr lang="en-US"/>
        </a:p>
      </dgm:t>
    </dgm:pt>
    <dgm:pt modelId="{74C9CBF5-A41A-4BB8-9F33-8E1324627AC8}" type="pres">
      <dgm:prSet presAssocID="{88C3C13A-CEBF-44F7-894D-133355C7B894}" presName="root" presStyleCnt="0">
        <dgm:presLayoutVars>
          <dgm:dir/>
          <dgm:resizeHandles val="exact"/>
        </dgm:presLayoutVars>
      </dgm:prSet>
      <dgm:spPr/>
    </dgm:pt>
    <dgm:pt modelId="{82E08AE9-7CCB-4A6D-903B-D9B0E6B0ECD3}" type="pres">
      <dgm:prSet presAssocID="{202BDE94-348D-4C78-BB14-1E2C24DBFB07}" presName="compNode" presStyleCnt="0"/>
      <dgm:spPr/>
    </dgm:pt>
    <dgm:pt modelId="{83F5BB5C-7EC5-44F4-B8AD-91031075E891}" type="pres">
      <dgm:prSet presAssocID="{202BDE94-348D-4C78-BB14-1E2C24DBFB0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77AD0F8-0601-46E9-AD32-07283F0A3D92}" type="pres">
      <dgm:prSet presAssocID="{202BDE94-348D-4C78-BB14-1E2C24DBFB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DBEAF50-0FAA-4D2B-A9B2-6388565164A1}" type="pres">
      <dgm:prSet presAssocID="{202BDE94-348D-4C78-BB14-1E2C24DBFB07}" presName="spaceRect" presStyleCnt="0"/>
      <dgm:spPr/>
    </dgm:pt>
    <dgm:pt modelId="{EA60DD34-7943-4CBC-8448-11048F69038E}" type="pres">
      <dgm:prSet presAssocID="{202BDE94-348D-4C78-BB14-1E2C24DBFB07}" presName="textRect" presStyleLbl="revTx" presStyleIdx="0" presStyleCnt="3">
        <dgm:presLayoutVars>
          <dgm:chMax val="1"/>
          <dgm:chPref val="1"/>
        </dgm:presLayoutVars>
      </dgm:prSet>
      <dgm:spPr/>
    </dgm:pt>
    <dgm:pt modelId="{1A2FDE83-EA8F-46A9-90F4-FD6CD911D41C}" type="pres">
      <dgm:prSet presAssocID="{4BC9F944-5663-4632-8CF1-0C16A4BC0FD3}" presName="sibTrans" presStyleCnt="0"/>
      <dgm:spPr/>
    </dgm:pt>
    <dgm:pt modelId="{4F3F3529-9AA3-46B2-91A0-D3203F78748C}" type="pres">
      <dgm:prSet presAssocID="{04B3D203-3787-4A3C-BDE6-F6C2F538D1CF}" presName="compNode" presStyleCnt="0"/>
      <dgm:spPr/>
    </dgm:pt>
    <dgm:pt modelId="{2C91284D-6D31-401B-80EF-BAB4FE0A46D0}" type="pres">
      <dgm:prSet presAssocID="{04B3D203-3787-4A3C-BDE6-F6C2F538D1C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58BD18-AD69-465B-BB60-F0D296ADE923}" type="pres">
      <dgm:prSet presAssocID="{04B3D203-3787-4A3C-BDE6-F6C2F538D1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79628AE-F195-44AF-B30C-E2103B9D4FC0}" type="pres">
      <dgm:prSet presAssocID="{04B3D203-3787-4A3C-BDE6-F6C2F538D1CF}" presName="spaceRect" presStyleCnt="0"/>
      <dgm:spPr/>
    </dgm:pt>
    <dgm:pt modelId="{0B8A9B66-DFC3-4696-A8AD-4AA7A5F0D5A3}" type="pres">
      <dgm:prSet presAssocID="{04B3D203-3787-4A3C-BDE6-F6C2F538D1CF}" presName="textRect" presStyleLbl="revTx" presStyleIdx="1" presStyleCnt="3">
        <dgm:presLayoutVars>
          <dgm:chMax val="1"/>
          <dgm:chPref val="1"/>
        </dgm:presLayoutVars>
      </dgm:prSet>
      <dgm:spPr/>
    </dgm:pt>
    <dgm:pt modelId="{8AFA85B5-9826-456D-88D1-EE22E93108ED}" type="pres">
      <dgm:prSet presAssocID="{5E027602-1CF3-411E-91B5-274FFF5CAC10}" presName="sibTrans" presStyleCnt="0"/>
      <dgm:spPr/>
    </dgm:pt>
    <dgm:pt modelId="{6A256FB1-C5D1-42AD-8477-EF89E1FDF864}" type="pres">
      <dgm:prSet presAssocID="{CE851E9D-5ACE-4DF4-8D99-72FE72CE39EB}" presName="compNode" presStyleCnt="0"/>
      <dgm:spPr/>
    </dgm:pt>
    <dgm:pt modelId="{FAC68060-C55F-436B-8C03-6BB107C4C9C3}" type="pres">
      <dgm:prSet presAssocID="{CE851E9D-5ACE-4DF4-8D99-72FE72CE39E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4E16D8-E1FC-41B0-8B82-BFC10483A9B9}" type="pres">
      <dgm:prSet presAssocID="{CE851E9D-5ACE-4DF4-8D99-72FE72CE39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52667A3-0930-4804-AB9D-2F06ABF75DA3}" type="pres">
      <dgm:prSet presAssocID="{CE851E9D-5ACE-4DF4-8D99-72FE72CE39EB}" presName="spaceRect" presStyleCnt="0"/>
      <dgm:spPr/>
    </dgm:pt>
    <dgm:pt modelId="{04383579-20EC-4191-A60C-1FE1614D4CD3}" type="pres">
      <dgm:prSet presAssocID="{CE851E9D-5ACE-4DF4-8D99-72FE72CE39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556C03-66A1-42B2-BC20-979BFE776CF6}" type="presOf" srcId="{88C3C13A-CEBF-44F7-894D-133355C7B894}" destId="{74C9CBF5-A41A-4BB8-9F33-8E1324627AC8}" srcOrd="0" destOrd="0" presId="urn:microsoft.com/office/officeart/2018/5/layout/IconLeafLabelList"/>
    <dgm:cxn modelId="{213F721F-3365-446A-A452-E5442D8915F6}" type="presOf" srcId="{202BDE94-348D-4C78-BB14-1E2C24DBFB07}" destId="{EA60DD34-7943-4CBC-8448-11048F69038E}" srcOrd="0" destOrd="0" presId="urn:microsoft.com/office/officeart/2018/5/layout/IconLeafLabelList"/>
    <dgm:cxn modelId="{C77AB640-902C-49EA-B08F-9C404AF7DF5C}" type="presOf" srcId="{04B3D203-3787-4A3C-BDE6-F6C2F538D1CF}" destId="{0B8A9B66-DFC3-4696-A8AD-4AA7A5F0D5A3}" srcOrd="0" destOrd="0" presId="urn:microsoft.com/office/officeart/2018/5/layout/IconLeafLabelList"/>
    <dgm:cxn modelId="{6DC9B375-E0A3-4486-9DFC-E966FC633B2E}" type="presOf" srcId="{CE851E9D-5ACE-4DF4-8D99-72FE72CE39EB}" destId="{04383579-20EC-4191-A60C-1FE1614D4CD3}" srcOrd="0" destOrd="0" presId="urn:microsoft.com/office/officeart/2018/5/layout/IconLeafLabelList"/>
    <dgm:cxn modelId="{E5E4BEA2-DF4C-41F1-9F32-22366CA9CC68}" srcId="{88C3C13A-CEBF-44F7-894D-133355C7B894}" destId="{04B3D203-3787-4A3C-BDE6-F6C2F538D1CF}" srcOrd="1" destOrd="0" parTransId="{C4D14A71-5B87-467E-B068-B3FFB77F8ECB}" sibTransId="{5E027602-1CF3-411E-91B5-274FFF5CAC10}"/>
    <dgm:cxn modelId="{762A9FAA-B089-4E12-8DE8-CF2B13322EAE}" srcId="{88C3C13A-CEBF-44F7-894D-133355C7B894}" destId="{202BDE94-348D-4C78-BB14-1E2C24DBFB07}" srcOrd="0" destOrd="0" parTransId="{16F4CBDF-41C6-464E-BDE0-FBDBED87299C}" sibTransId="{4BC9F944-5663-4632-8CF1-0C16A4BC0FD3}"/>
    <dgm:cxn modelId="{52DE77F9-6725-46C2-A1A6-502492ADF577}" srcId="{88C3C13A-CEBF-44F7-894D-133355C7B894}" destId="{CE851E9D-5ACE-4DF4-8D99-72FE72CE39EB}" srcOrd="2" destOrd="0" parTransId="{16EEE82B-BE4B-46EC-B313-FDC72774D0BD}" sibTransId="{8CE3FCA3-C991-48F0-8898-11661E1770F3}"/>
    <dgm:cxn modelId="{FA4DE199-5830-4102-83E5-CB9D69492E41}" type="presParOf" srcId="{74C9CBF5-A41A-4BB8-9F33-8E1324627AC8}" destId="{82E08AE9-7CCB-4A6D-903B-D9B0E6B0ECD3}" srcOrd="0" destOrd="0" presId="urn:microsoft.com/office/officeart/2018/5/layout/IconLeafLabelList"/>
    <dgm:cxn modelId="{1AE2EE2D-0187-48CC-A1C7-76F9C654F6FD}" type="presParOf" srcId="{82E08AE9-7CCB-4A6D-903B-D9B0E6B0ECD3}" destId="{83F5BB5C-7EC5-44F4-B8AD-91031075E891}" srcOrd="0" destOrd="0" presId="urn:microsoft.com/office/officeart/2018/5/layout/IconLeafLabelList"/>
    <dgm:cxn modelId="{176AAA4C-AA5E-4B78-BB64-EEEFB4833837}" type="presParOf" srcId="{82E08AE9-7CCB-4A6D-903B-D9B0E6B0ECD3}" destId="{177AD0F8-0601-46E9-AD32-07283F0A3D92}" srcOrd="1" destOrd="0" presId="urn:microsoft.com/office/officeart/2018/5/layout/IconLeafLabelList"/>
    <dgm:cxn modelId="{A880783C-D9F9-4682-AEC3-E378151C9338}" type="presParOf" srcId="{82E08AE9-7CCB-4A6D-903B-D9B0E6B0ECD3}" destId="{6DBEAF50-0FAA-4D2B-A9B2-6388565164A1}" srcOrd="2" destOrd="0" presId="urn:microsoft.com/office/officeart/2018/5/layout/IconLeafLabelList"/>
    <dgm:cxn modelId="{35443069-A57D-4178-BDB1-A4F519E7A5CD}" type="presParOf" srcId="{82E08AE9-7CCB-4A6D-903B-D9B0E6B0ECD3}" destId="{EA60DD34-7943-4CBC-8448-11048F69038E}" srcOrd="3" destOrd="0" presId="urn:microsoft.com/office/officeart/2018/5/layout/IconLeafLabelList"/>
    <dgm:cxn modelId="{6416249A-6F2B-434A-9302-731213F03A16}" type="presParOf" srcId="{74C9CBF5-A41A-4BB8-9F33-8E1324627AC8}" destId="{1A2FDE83-EA8F-46A9-90F4-FD6CD911D41C}" srcOrd="1" destOrd="0" presId="urn:microsoft.com/office/officeart/2018/5/layout/IconLeafLabelList"/>
    <dgm:cxn modelId="{2FC6DFA7-CA5F-4EBC-B1CB-FF1B81AAC10D}" type="presParOf" srcId="{74C9CBF5-A41A-4BB8-9F33-8E1324627AC8}" destId="{4F3F3529-9AA3-46B2-91A0-D3203F78748C}" srcOrd="2" destOrd="0" presId="urn:microsoft.com/office/officeart/2018/5/layout/IconLeafLabelList"/>
    <dgm:cxn modelId="{7247680E-B235-438A-B96B-20DD171D9672}" type="presParOf" srcId="{4F3F3529-9AA3-46B2-91A0-D3203F78748C}" destId="{2C91284D-6D31-401B-80EF-BAB4FE0A46D0}" srcOrd="0" destOrd="0" presId="urn:microsoft.com/office/officeart/2018/5/layout/IconLeafLabelList"/>
    <dgm:cxn modelId="{DA6289CF-5F51-42C4-B3F0-E9252CFBC377}" type="presParOf" srcId="{4F3F3529-9AA3-46B2-91A0-D3203F78748C}" destId="{0358BD18-AD69-465B-BB60-F0D296ADE923}" srcOrd="1" destOrd="0" presId="urn:microsoft.com/office/officeart/2018/5/layout/IconLeafLabelList"/>
    <dgm:cxn modelId="{52904782-C693-468A-B449-EC2EBDB73C0E}" type="presParOf" srcId="{4F3F3529-9AA3-46B2-91A0-D3203F78748C}" destId="{279628AE-F195-44AF-B30C-E2103B9D4FC0}" srcOrd="2" destOrd="0" presId="urn:microsoft.com/office/officeart/2018/5/layout/IconLeafLabelList"/>
    <dgm:cxn modelId="{54BF2A73-2086-443D-82C0-DC4D69221549}" type="presParOf" srcId="{4F3F3529-9AA3-46B2-91A0-D3203F78748C}" destId="{0B8A9B66-DFC3-4696-A8AD-4AA7A5F0D5A3}" srcOrd="3" destOrd="0" presId="urn:microsoft.com/office/officeart/2018/5/layout/IconLeafLabelList"/>
    <dgm:cxn modelId="{6FFFD31D-1A20-4C3A-B5F7-F5B4163B60DD}" type="presParOf" srcId="{74C9CBF5-A41A-4BB8-9F33-8E1324627AC8}" destId="{8AFA85B5-9826-456D-88D1-EE22E93108ED}" srcOrd="3" destOrd="0" presId="urn:microsoft.com/office/officeart/2018/5/layout/IconLeafLabelList"/>
    <dgm:cxn modelId="{848E7360-CB53-4741-A3F6-0306DBF92AF9}" type="presParOf" srcId="{74C9CBF5-A41A-4BB8-9F33-8E1324627AC8}" destId="{6A256FB1-C5D1-42AD-8477-EF89E1FDF864}" srcOrd="4" destOrd="0" presId="urn:microsoft.com/office/officeart/2018/5/layout/IconLeafLabelList"/>
    <dgm:cxn modelId="{697CBC81-7768-4926-8275-A722A371547A}" type="presParOf" srcId="{6A256FB1-C5D1-42AD-8477-EF89E1FDF864}" destId="{FAC68060-C55F-436B-8C03-6BB107C4C9C3}" srcOrd="0" destOrd="0" presId="urn:microsoft.com/office/officeart/2018/5/layout/IconLeafLabelList"/>
    <dgm:cxn modelId="{495D8E7F-0114-4820-A953-D5070D222DA4}" type="presParOf" srcId="{6A256FB1-C5D1-42AD-8477-EF89E1FDF864}" destId="{0D4E16D8-E1FC-41B0-8B82-BFC10483A9B9}" srcOrd="1" destOrd="0" presId="urn:microsoft.com/office/officeart/2018/5/layout/IconLeafLabelList"/>
    <dgm:cxn modelId="{37AEABB9-4A78-4A38-881D-9B9543B01EF3}" type="presParOf" srcId="{6A256FB1-C5D1-42AD-8477-EF89E1FDF864}" destId="{252667A3-0930-4804-AB9D-2F06ABF75DA3}" srcOrd="2" destOrd="0" presId="urn:microsoft.com/office/officeart/2018/5/layout/IconLeafLabelList"/>
    <dgm:cxn modelId="{08736AC8-E970-472B-A40F-4F830AFC69E5}" type="presParOf" srcId="{6A256FB1-C5D1-42AD-8477-EF89E1FDF864}" destId="{04383579-20EC-4191-A60C-1FE1614D4C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BB5C-7EC5-44F4-B8AD-91031075E891}">
      <dsp:nvSpPr>
        <dsp:cNvPr id="0" name=""/>
        <dsp:cNvSpPr/>
      </dsp:nvSpPr>
      <dsp:spPr>
        <a:xfrm>
          <a:off x="686100" y="27017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AD0F8-0601-46E9-AD32-07283F0A3D92}">
      <dsp:nvSpPr>
        <dsp:cNvPr id="0" name=""/>
        <dsp:cNvSpPr/>
      </dsp:nvSpPr>
      <dsp:spPr>
        <a:xfrm>
          <a:off x="1080975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0DD34-7943-4CBC-8448-11048F69038E}">
      <dsp:nvSpPr>
        <dsp:cNvPr id="0" name=""/>
        <dsp:cNvSpPr/>
      </dsp:nvSpPr>
      <dsp:spPr>
        <a:xfrm>
          <a:off x="93787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Добавление счётчика пройденного расстояния за день.</a:t>
          </a:r>
          <a:endParaRPr lang="en-US" sz="1300" kern="1200"/>
        </a:p>
      </dsp:txBody>
      <dsp:txXfrm>
        <a:off x="93787" y="2700178"/>
        <a:ext cx="3037500" cy="720000"/>
      </dsp:txXfrm>
    </dsp:sp>
    <dsp:sp modelId="{2C91284D-6D31-401B-80EF-BAB4FE0A46D0}">
      <dsp:nvSpPr>
        <dsp:cNvPr id="0" name=""/>
        <dsp:cNvSpPr/>
      </dsp:nvSpPr>
      <dsp:spPr>
        <a:xfrm>
          <a:off x="4255162" y="27017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8BD18-AD69-465B-BB60-F0D296ADE923}">
      <dsp:nvSpPr>
        <dsp:cNvPr id="0" name=""/>
        <dsp:cNvSpPr/>
      </dsp:nvSpPr>
      <dsp:spPr>
        <a:xfrm>
          <a:off x="4650037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A9B66-DFC3-4696-A8AD-4AA7A5F0D5A3}">
      <dsp:nvSpPr>
        <dsp:cNvPr id="0" name=""/>
        <dsp:cNvSpPr/>
      </dsp:nvSpPr>
      <dsp:spPr>
        <a:xfrm>
          <a:off x="3662850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Увеличение перечня рекомендуемых мест.</a:t>
          </a:r>
          <a:endParaRPr lang="en-US" sz="1300" kern="1200"/>
        </a:p>
      </dsp:txBody>
      <dsp:txXfrm>
        <a:off x="3662850" y="2700178"/>
        <a:ext cx="3037500" cy="720000"/>
      </dsp:txXfrm>
    </dsp:sp>
    <dsp:sp modelId="{FAC68060-C55F-436B-8C03-6BB107C4C9C3}">
      <dsp:nvSpPr>
        <dsp:cNvPr id="0" name=""/>
        <dsp:cNvSpPr/>
      </dsp:nvSpPr>
      <dsp:spPr>
        <a:xfrm>
          <a:off x="7824225" y="27017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E16D8-E1FC-41B0-8B82-BFC10483A9B9}">
      <dsp:nvSpPr>
        <dsp:cNvPr id="0" name=""/>
        <dsp:cNvSpPr/>
      </dsp:nvSpPr>
      <dsp:spPr>
        <a:xfrm>
          <a:off x="8219100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3579-20EC-4191-A60C-1FE1614D4CD3}">
      <dsp:nvSpPr>
        <dsp:cNvPr id="0" name=""/>
        <dsp:cNvSpPr/>
      </dsp:nvSpPr>
      <dsp:spPr>
        <a:xfrm>
          <a:off x="7231912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 dirty="0"/>
            <a:t>Создание возможности Использования бота без передачи </a:t>
          </a:r>
          <a:r>
            <a:rPr lang="ru-RU" sz="1300" kern="1200" dirty="0" err="1"/>
            <a:t>геолокации</a:t>
          </a:r>
          <a:r>
            <a:rPr lang="ru-RU" sz="1300" kern="1200" dirty="0"/>
            <a:t> по желанию пользователя.</a:t>
          </a:r>
          <a:endParaRPr lang="en-US" sz="1300" kern="1200" dirty="0"/>
        </a:p>
      </dsp:txBody>
      <dsp:txXfrm>
        <a:off x="7231912" y="270017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50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852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89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779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240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201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2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99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508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9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3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673CB5-6E1B-FEF5-BE9F-B1621410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866" y="-574322"/>
            <a:ext cx="12733866" cy="1213824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3232" y="1449889"/>
            <a:ext cx="6453447" cy="335585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600">
                <a:solidFill>
                  <a:srgbClr val="FFFFFF"/>
                </a:solidFill>
              </a:rPr>
              <a:t>Путешественник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85645" y="2542309"/>
            <a:ext cx="3799223" cy="1773381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100">
                <a:solidFill>
                  <a:srgbClr val="FFFFFF"/>
                </a:solidFill>
              </a:rPr>
              <a:t>Телеграмм-бот, рекомендующий популярные места для посещения в районе нахождения пользователя
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402868-1E8C-90F0-FBD1-74604DDBDF63}"/>
              </a:ext>
            </a:extLst>
          </p:cNvPr>
          <p:cNvSpPr txBox="1"/>
          <p:nvPr/>
        </p:nvSpPr>
        <p:spPr>
          <a:xfrm>
            <a:off x="9303851" y="5904863"/>
            <a:ext cx="2628791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dirty="0" err="1"/>
              <a:t>Гирфанов</a:t>
            </a:r>
            <a:r>
              <a:rPr lang="ru-RU" dirty="0"/>
              <a:t> Алан,</a:t>
            </a:r>
          </a:p>
          <a:p>
            <a:pPr algn="l"/>
            <a:r>
              <a:rPr lang="ru-RU" dirty="0"/>
              <a:t>Константинова София</a:t>
            </a:r>
          </a:p>
        </p:txBody>
      </p:sp>
    </p:spTree>
    <p:extLst>
      <p:ext uri="{BB962C8B-B14F-4D97-AF65-F5344CB8AC3E}">
        <p14:creationId xmlns:p14="http://schemas.microsoft.com/office/powerpoint/2010/main" val="678526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96976" y="452347"/>
            <a:ext cx="5326611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Заключение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2796" y="2989963"/>
            <a:ext cx="8412178" cy="17022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r>
              <a:rPr lang="en-US" b="1" cap="all" spc="300" dirty="0"/>
              <a:t>Главные задачи проекта были выполнены. Мы научились работать с telegram-API и ботами в целом.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02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ru-RU"/>
              <a:t>Задачи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751009"/>
            <a:ext cx="10890929" cy="353624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Создать телеграмм-бота </a:t>
            </a:r>
          </a:p>
          <a:p>
            <a:pPr lvl="0"/>
            <a:r>
              <a:rPr lang="ru-RU" dirty="0"/>
              <a:t>Сделать возможной передачу пользователем </a:t>
            </a:r>
            <a:r>
              <a:rPr lang="ru-RU" dirty="0" err="1"/>
              <a:t>геолокации</a:t>
            </a:r>
            <a:endParaRPr lang="ru-RU" dirty="0"/>
          </a:p>
          <a:p>
            <a:pPr lvl="0"/>
            <a:r>
              <a:rPr lang="ru-RU" dirty="0"/>
              <a:t>Сделать возможной маршрутизацию</a:t>
            </a:r>
          </a:p>
          <a:p>
            <a:pPr lvl="0"/>
            <a:r>
              <a:rPr lang="ru-RU" dirty="0"/>
              <a:t>Предоставить перечень разнообразных мест для посещения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096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ru-RU"/>
              <a:t>Команды и функционал: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«/</a:t>
            </a:r>
            <a:r>
              <a:rPr lang="ru-RU" dirty="0" err="1"/>
              <a:t>start</a:t>
            </a:r>
            <a:r>
              <a:rPr lang="ru-RU" dirty="0"/>
              <a:t>» — запуск бота.</a:t>
            </a:r>
          </a:p>
          <a:p>
            <a:pPr lvl="0"/>
            <a:r>
              <a:rPr lang="ru-RU" dirty="0"/>
              <a:t>«/</a:t>
            </a:r>
            <a:r>
              <a:rPr lang="ru-RU" dirty="0" err="1"/>
              <a:t>help</a:t>
            </a:r>
            <a:r>
              <a:rPr lang="ru-RU" dirty="0"/>
              <a:t>» — помощь; список команд бота.</a:t>
            </a:r>
          </a:p>
          <a:p>
            <a:pPr lvl="0"/>
            <a:r>
              <a:rPr lang="ru-RU" dirty="0"/>
              <a:t>«Куда отправимся?» — позволение боту запросить геолокацию пользователя.</a:t>
            </a:r>
          </a:p>
          <a:p>
            <a:pPr lvl="0"/>
            <a:r>
              <a:rPr lang="ru-RU" dirty="0"/>
              <a:t>«Показать места рядом» — определение района, вывод рекомендуемых мест</a:t>
            </a:r>
          </a:p>
          <a:p>
            <a:pPr lvl="0"/>
            <a:r>
              <a:rPr lang="ru-RU" dirty="0"/>
              <a:t>«Построить маршрут» — альтернатива «Показать места рядом»</a:t>
            </a:r>
          </a:p>
          <a:p>
            <a:pPr lvl="0"/>
            <a:r>
              <a:rPr lang="ru-RU" dirty="0"/>
              <a:t>«Отслеживать маршрут до *место посещения*» — вывод карты с маршрутом до желаемого места</a:t>
            </a:r>
          </a:p>
          <a:p>
            <a:pPr lvl="0"/>
            <a:r>
              <a:rPr lang="ru-RU" dirty="0"/>
              <a:t>«Остановить отслеживание»</a:t>
            </a:r>
          </a:p>
          <a:p>
            <a:pPr lvl="0"/>
            <a:r>
              <a:rPr lang="ru-RU" dirty="0"/>
              <a:t>«Назад» — повторение цикла работы бота.</a:t>
            </a:r>
          </a:p>
          <a:p>
            <a:pPr lvl="0"/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01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0535" y="-132973"/>
            <a:ext cx="10890929" cy="1387934"/>
          </a:xfrm>
        </p:spPr>
        <p:txBody>
          <a:bodyPr anchor="b">
            <a:normAutofit/>
          </a:bodyPr>
          <a:lstStyle/>
          <a:p>
            <a:r>
              <a:rPr lang="ru-RU" dirty="0"/>
              <a:t>Пример работы бота: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B2CDE9-DC16-441D-E990-AECF87D89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" y="1387934"/>
            <a:ext cx="4273174" cy="49482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4C7E5-DDF6-16A5-8085-A4153C45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40" y="682721"/>
            <a:ext cx="3604102" cy="57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4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66998-7AE0-0AF3-DAF1-95F2DCC4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455A182-6719-218A-E6CD-E89EC6839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69" y="691947"/>
            <a:ext cx="11393261" cy="5474106"/>
          </a:xfrm>
        </p:spPr>
      </p:pic>
    </p:spTree>
    <p:extLst>
      <p:ext uri="{BB962C8B-B14F-4D97-AF65-F5344CB8AC3E}">
        <p14:creationId xmlns:p14="http://schemas.microsoft.com/office/powerpoint/2010/main" val="18531683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455920" cy="3919267"/>
          </a:xfrm>
        </p:spPr>
        <p:txBody>
          <a:bodyPr anchor="t">
            <a:normAutofit/>
          </a:bodyPr>
          <a:lstStyle/>
          <a:p>
            <a:r>
              <a:rPr lang="ru-RU" dirty="0"/>
              <a:t>Плюсы использования бота: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A062730-89D1-90A7-329A-AB85C0623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289471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D23BF3-8F74-4FBC-898F-9C6317189045}"/>
              </a:ext>
            </a:extLst>
          </p:cNvPr>
          <p:cNvSpPr txBox="1"/>
          <p:nvPr/>
        </p:nvSpPr>
        <p:spPr>
          <a:xfrm>
            <a:off x="660992" y="2819096"/>
            <a:ext cx="943062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 1.Активное провождение свободного времени.</a:t>
            </a:r>
          </a:p>
          <a:p>
            <a:pPr lvl="0"/>
            <a:r>
              <a:rPr lang="ru-RU" sz="2400" dirty="0"/>
              <a:t> 2.Улучшение знаний о географической составляющей города</a:t>
            </a:r>
          </a:p>
          <a:p>
            <a:pPr lvl="0"/>
            <a:r>
              <a:rPr lang="ru-RU" sz="2400" dirty="0"/>
              <a:t> 3.Экономия времени при поиске мест для прогулки</a:t>
            </a:r>
          </a:p>
          <a:p>
            <a:pPr lvl="0"/>
            <a:r>
              <a:rPr lang="ru-RU" sz="2400" dirty="0"/>
              <a:t> 4.Упрощение организации времяпровождения с близкими</a:t>
            </a:r>
          </a:p>
          <a:p>
            <a:pPr lvl="0"/>
            <a:r>
              <a:rPr lang="ru-RU" sz="2400" dirty="0"/>
              <a:t> 5.Помощь туристам</a:t>
            </a:r>
          </a:p>
          <a:p>
            <a:pPr lvl="0"/>
            <a:endParaRPr lang="ru-RU" dirty="0"/>
          </a:p>
        </p:txBody>
      </p:sp>
      <p:graphicFrame>
        <p:nvGraphicFramePr>
          <p:cNvPr id="8" name="Content Placeholder">
            <a:extLst>
              <a:ext uri="{FF2B5EF4-FFF2-40B4-BE49-F238E27FC236}">
                <a16:creationId xmlns:a16="http://schemas.microsoft.com/office/drawing/2014/main" id="{B66C81BA-FDEE-21FD-98C1-31E061826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930627"/>
              </p:ext>
            </p:extLst>
          </p:nvPr>
        </p:nvGraphicFramePr>
        <p:xfrm>
          <a:off x="10091619" y="1371600"/>
          <a:ext cx="2149379" cy="223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Content Placeholder">
            <a:extLst>
              <a:ext uri="{FF2B5EF4-FFF2-40B4-BE49-F238E27FC236}">
                <a16:creationId xmlns:a16="http://schemas.microsoft.com/office/drawing/2014/main" id="{30C3180C-82EF-45E7-995E-D54CA4319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690413"/>
              </p:ext>
            </p:extLst>
          </p:nvPr>
        </p:nvGraphicFramePr>
        <p:xfrm>
          <a:off x="2497464" y="6523063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750238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3232" y="0"/>
            <a:ext cx="10890929" cy="1387934"/>
          </a:xfrm>
        </p:spPr>
        <p:txBody>
          <a:bodyPr anchor="b">
            <a:normAutofit/>
          </a:bodyPr>
          <a:lstStyle/>
          <a:p>
            <a:r>
              <a:rPr lang="ru-RU"/>
              <a:t>Реализация маршрутизации: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A959DB-B080-11A6-150B-276B60563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0" y="2202874"/>
            <a:ext cx="5368504" cy="45261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F8335B-47AE-5807-3509-E5C076048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93" y="2202874"/>
            <a:ext cx="6192878" cy="27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401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981AA916-39E4-5500-AB63-D72BF1AB9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22" y="0"/>
            <a:ext cx="7717875" cy="714384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164B6-42B3-EB05-628F-8CBD6EBB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55921" cy="869757"/>
          </a:xfrm>
        </p:spPr>
        <p:txBody>
          <a:bodyPr/>
          <a:lstStyle/>
          <a:p>
            <a:r>
              <a:rPr lang="ru-RU" dirty="0"/>
              <a:t>Блок-схема кода</a:t>
            </a:r>
          </a:p>
        </p:txBody>
      </p:sp>
    </p:spTree>
    <p:extLst>
      <p:ext uri="{BB962C8B-B14F-4D97-AF65-F5344CB8AC3E}">
        <p14:creationId xmlns:p14="http://schemas.microsoft.com/office/powerpoint/2010/main" val="4098642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ru-RU" dirty="0"/>
              <a:t>Возможности расширения: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BD20A7A-4556-FA37-54E2-98712B178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09427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9245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DashVTI</vt:lpstr>
      <vt:lpstr>Путешественник</vt:lpstr>
      <vt:lpstr>Задачи</vt:lpstr>
      <vt:lpstr>Команды и функционал:</vt:lpstr>
      <vt:lpstr>Пример работы бота:</vt:lpstr>
      <vt:lpstr>Презентация PowerPoint</vt:lpstr>
      <vt:lpstr>Плюсы использования бота:</vt:lpstr>
      <vt:lpstr>Реализация маршрутизации:</vt:lpstr>
      <vt:lpstr>Блок-схема кода</vt:lpstr>
      <vt:lpstr>Возможности расширения: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Путешественник</dc:title>
  <dc:creator>софия константинова</dc:creator>
  <cp:lastModifiedBy>софия константинова</cp:lastModifiedBy>
  <cp:revision>7</cp:revision>
  <dcterms:created xsi:type="dcterms:W3CDTF">2025-05-02T09:09:37Z</dcterms:created>
  <dcterms:modified xsi:type="dcterms:W3CDTF">2025-05-16T09:20:40Z</dcterms:modified>
</cp:coreProperties>
</file>