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6" r:id="rId6"/>
    <p:sldId id="265" r:id="rId7"/>
    <p:sldId id="264" r:id="rId8"/>
    <p:sldId id="267" r:id="rId9"/>
    <p:sldId id="268" r:id="rId10"/>
    <p:sldId id="270" r:id="rId11"/>
    <p:sldId id="271" r:id="rId12"/>
    <p:sldId id="273" r:id="rId13"/>
    <p:sldId id="272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117C-DE21-40B5-AF0A-8339403C0F59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DFE3A-FD2D-46DF-B94C-753CCD1B74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723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E7346-5792-D3A7-D7CE-B17FFA9A4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E18811-BC56-CD18-877A-30FACB99A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F0D67A-F151-D9A3-3210-AEF38FEC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061C-0FCB-49CE-95F8-21E10EB09D76}" type="datetime1">
              <a:rPr lang="en-US" smtClean="0"/>
              <a:t>6/25/2024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3AC46-756B-531D-D7AE-3A3C64D3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B96E76-F96D-DA7E-EBB3-2BE16A67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650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4BB5D-B1C8-8F07-8A3B-C6D42E92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FF475D-3A80-DAEA-5B5C-B0C46A0A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94F5B-238C-A13C-F766-85D0E138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097E-9B03-46A2-8508-6CB426C9B181}" type="datetime1">
              <a:rPr lang="en-US" smtClean="0"/>
              <a:t>6/25/2024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9D860-C411-FC36-CBB7-F5B4448B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B28FF-FF05-9D73-4E68-70E7E417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727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3E4950-DB3C-45C9-D811-EE63E47E4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1F6DB3-0E15-0486-04E2-BDF7606CA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955FD-7E4C-1862-0010-46B8B90A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4A1-6742-4067-87DA-D85A92B96C26}" type="datetime1">
              <a:rPr lang="en-US" smtClean="0"/>
              <a:t>6/25/2024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FA7D22-2F29-938C-AAA1-810ABDBB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643CA-413A-BF1F-815C-194FA978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694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42CB-CDFE-8584-6865-98B56DC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61638E-5345-FE4E-8E3A-08E6949D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DDF446-B172-A5E5-7FC9-78B52A6B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3D81-2C73-4FCC-B4E7-1BB4BE6BB2D8}" type="datetime1">
              <a:rPr lang="en-US" smtClean="0"/>
              <a:t>6/25/2024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3BFAA-DCD3-03B4-9D2A-46E70BF0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AEE3F-6759-DFA2-3B53-684C2711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77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37CCE-73DD-7E49-739E-B48995E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D17A93-D1DE-D06E-04BF-6F58FE5ED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D0D4E-B036-09F2-E374-356E30AA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C5E1-A013-475F-9E15-8FEF9B829D6A}" type="datetime1">
              <a:rPr lang="en-US" smtClean="0"/>
              <a:t>6/25/2024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57C5B-7386-9428-A7FB-458AE927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16955-FA21-CEB7-A0CF-AF36EA2E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674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4FCBA-39B9-34CE-2BED-B4C3CE38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A3BD7-FBB2-41C2-78D3-C060FE97C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54B8D2-241A-9A6D-0A75-94DAA035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FE21D6-91CC-15A2-7293-2CD2BFF9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9BE4-B780-4831-B83F-7450A01688DD}" type="datetime1">
              <a:rPr lang="en-US" smtClean="0"/>
              <a:t>6/25/2024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15DFB1-970B-A292-634B-F50684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829BD-4EB8-102E-CF81-20AFC1B9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82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71625-28F8-2090-450E-8D0BB504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50F16C-3A7B-FC3E-E514-93B7BF6A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1DC811-CB8F-D016-9989-983A879E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CD4690-754C-5D29-62B1-C8E67AF9A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DEDB0F-C01C-B384-54D1-0DFA52473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4F3144-947E-73F9-C48F-35DF022C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FCA-ACA0-4B21-B503-A3D79E7DF688}" type="datetime1">
              <a:rPr lang="en-US" smtClean="0"/>
              <a:t>6/25/2024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793303-C30A-C951-ADE6-97AD8B44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DAE96-6F51-B123-06A4-D14EBE2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028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33119-8081-2286-5225-EAE04600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D2CF20-0530-EF48-6390-6BEE18D5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E7C1-3CD0-4E52-9B02-F70010110CAC}" type="datetime1">
              <a:rPr lang="en-US" smtClean="0"/>
              <a:t>6/25/2024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C87D9B-B6FF-040C-AC1C-14E6A040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A7A039-A108-CB95-2EAE-E85F75EA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2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C4F5E-C8CA-4E89-42DC-ABD05520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BF3-05A6-4EE2-8F81-A6F968FA1DCC}" type="datetime1">
              <a:rPr lang="en-US" smtClean="0"/>
              <a:t>6/25/2024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AB5949-D045-D81B-6F52-6274777D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F96530-6412-05BA-3ED8-0791F22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227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A162C-AF65-7F5E-69A7-ABFEE209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A83E3-3FD5-C7B3-2559-A769570B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619942-26A1-152D-5F65-371C640B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9E4C7-E321-87EF-455A-F60FF4C7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4542-917A-4C8A-BE8B-C667AE2E21CC}" type="datetime1">
              <a:rPr lang="en-US" smtClean="0"/>
              <a:t>6/25/2024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49186-E8FD-48D0-4C43-6CFC4DB8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CF46A0-0B99-CC00-58B6-03315D3F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0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1E08F-1B69-0081-2B66-95B7AB96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C0C6C4-EB2C-AD44-CBDA-EC79E133D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95124E-8371-4341-33B4-536ECA0D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D1EF8-F30E-5A6D-0D02-427A592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CA6-59F9-429C-90B9-5F11A43A5CA7}" type="datetime1">
              <a:rPr lang="en-US" smtClean="0"/>
              <a:t>6/25/2024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8D1AFF-BEC2-C035-4294-AADCFD7F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4F0613-F35F-DA36-A4DB-89453A6F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6CB52F-85A6-CE09-ABE9-AFFB0F79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95D68-49B2-42DF-F791-AAE2B70F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63DFD1-AEB0-1892-EF69-DC4415174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5517A-BBE0-46F7-AA1D-929FB455158A}" type="datetime1">
              <a:rPr lang="en-US" smtClean="0"/>
              <a:t>6/25/2024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55A5B-69D8-54B9-5DA7-5A3613B41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AT"/>
              <a:t>Sophie Stoffl &amp; Johanna Mascher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B5B26-89DF-AB7B-6CCA-203EABCCA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98AC5-39F6-484C-A431-E2CB3A131A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121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0B82F-89EF-9D79-F69D-BBE533557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Linienhafte Vegetationsanalysen mit Sentinel-2 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CD85A3-1B8B-784C-2B3E-9E2AC9D9A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sz="2000" dirty="0"/>
              <a:t>Sophie </a:t>
            </a:r>
            <a:r>
              <a:rPr lang="de-AT" sz="2000" dirty="0" err="1"/>
              <a:t>Stoffl</a:t>
            </a:r>
            <a:r>
              <a:rPr lang="de-AT" sz="2000" dirty="0"/>
              <a:t> und Johanna Mascher</a:t>
            </a:r>
          </a:p>
          <a:p>
            <a:r>
              <a:rPr lang="de-DE" sz="2000" b="0" i="0" dirty="0">
                <a:effectLst/>
                <a:latin typeface="open-sans"/>
              </a:rPr>
              <a:t>VU Fernerkundung: Automatisierung von Fernerkundungsanalysen mit Python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830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FDE3E2-C088-C4BA-6602-0F801D70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CAD0-8773-4352-8645-B237D4B1FEE2}" type="datetime1">
              <a:rPr lang="en-US" smtClean="0"/>
              <a:t>6/25/2024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33B142-EFFF-3CBD-B46A-E859D7F6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BEC11D-60EA-6579-223B-08A842BC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10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235806-3418-A584-B7FF-0FE7F2DD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8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CA4A49-7DD0-0DB5-6872-45F4456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A65-29C5-41E4-AD69-D56A9D792E6F}" type="datetime1">
              <a:rPr lang="en-US" smtClean="0"/>
              <a:t>6/25/2024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F13F0F-64AB-E3EC-5D1E-D1B0B6F9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99ED2B-EFFC-0C58-37CB-4613A2D0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11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54F37D-7746-9B5B-117F-52A293F8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481F47-ED44-BB26-FACD-286D38DF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AB87-A872-4FF0-BE01-195150114794}" type="datetime1">
              <a:rPr lang="en-US" smtClean="0"/>
              <a:t>6/25/2024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E669DC-C311-75ED-5E13-E8295DE7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75F8CF-4768-74CA-11EC-2CC59742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12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8F269C-3FB9-D3F8-BD92-52EA8735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7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2CB5E2-196A-5908-E9C9-C2B8B820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EF40-916E-4688-BEE1-006EEE476DDF}" type="datetime1">
              <a:rPr lang="en-US" smtClean="0"/>
              <a:t>6/25/2024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3F42A7-5AA6-69FD-FD43-AF7CF8C2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4579CD-CCD3-125C-0809-95428E71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13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CBFDA9-F83C-090F-A040-FF1D9C8F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5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3EB655A-A242-E08F-4F72-54A58C16E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437" y="643466"/>
            <a:ext cx="5773126" cy="557106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97D76-6452-3A6E-8C1F-0F5FC782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776746E-3948-47E5-B5A0-52A0B3412C59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t>6/25/2024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E2A3B-18E8-69ED-06C1-1DA6BC48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Sophie Stoffl &amp; Johanna Mascher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19783-D846-F906-DA99-9A7BCE86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898AC5-39F6-484C-A431-E2CB3A131AF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5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622E1-3919-9B11-BBA1-22CAD2C1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/>
              <a:t>Workflow - Grundidee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86398-828D-622C-E0BC-6C3F9883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sz="2000" dirty="0"/>
              <a:t>Erstellen einer Linie (</a:t>
            </a:r>
            <a:r>
              <a:rPr lang="de-AT" sz="2000" dirty="0" err="1"/>
              <a:t>shapefile</a:t>
            </a:r>
            <a:r>
              <a:rPr lang="de-AT" sz="2000" dirty="0"/>
              <a:t>)</a:t>
            </a:r>
          </a:p>
          <a:p>
            <a:pPr>
              <a:lnSpc>
                <a:spcPct val="150000"/>
              </a:lnSpc>
            </a:pPr>
            <a:r>
              <a:rPr lang="de-AT" sz="2000" dirty="0" err="1"/>
              <a:t>Preprocessing</a:t>
            </a:r>
            <a:r>
              <a:rPr lang="de-AT" sz="2000" dirty="0"/>
              <a:t> und Einlesen von Rasterdaten (Satellitenbänder, DGM)</a:t>
            </a:r>
          </a:p>
          <a:p>
            <a:pPr>
              <a:lnSpc>
                <a:spcPct val="150000"/>
              </a:lnSpc>
            </a:pPr>
            <a:r>
              <a:rPr lang="de-AT" sz="2000" dirty="0"/>
              <a:t>Berechnungen mit Rasterdaten (NDVI, NDMI)</a:t>
            </a:r>
          </a:p>
          <a:p>
            <a:pPr>
              <a:lnSpc>
                <a:spcPct val="150000"/>
              </a:lnSpc>
            </a:pPr>
            <a:r>
              <a:rPr lang="de-AT" sz="2000" dirty="0"/>
              <a:t>Umwandeln der Linie zu einem Multipoint </a:t>
            </a:r>
            <a:r>
              <a:rPr lang="de-AT" sz="2000" dirty="0" err="1"/>
              <a:t>shapefile</a:t>
            </a:r>
            <a:endParaRPr lang="de-AT" sz="2000" dirty="0"/>
          </a:p>
          <a:p>
            <a:pPr>
              <a:lnSpc>
                <a:spcPct val="150000"/>
              </a:lnSpc>
            </a:pPr>
            <a:r>
              <a:rPr lang="de-AT" sz="2000" dirty="0"/>
              <a:t>Anhand dieser Punkte Rasterwerte extrahieren</a:t>
            </a:r>
          </a:p>
          <a:p>
            <a:pPr>
              <a:lnSpc>
                <a:spcPct val="150000"/>
              </a:lnSpc>
            </a:pPr>
            <a:r>
              <a:rPr lang="de-AT" sz="2000" dirty="0"/>
              <a:t>Ergebnisse:</a:t>
            </a:r>
          </a:p>
          <a:p>
            <a:pPr lvl="1">
              <a:lnSpc>
                <a:spcPct val="150000"/>
              </a:lnSpc>
            </a:pPr>
            <a:r>
              <a:rPr lang="de-AT" sz="1800" dirty="0"/>
              <a:t>Plots</a:t>
            </a:r>
          </a:p>
          <a:p>
            <a:pPr lvl="1">
              <a:lnSpc>
                <a:spcPct val="150000"/>
              </a:lnSpc>
            </a:pPr>
            <a:r>
              <a:rPr lang="de-AT" sz="1800" dirty="0" err="1"/>
              <a:t>Shapefile</a:t>
            </a:r>
            <a:r>
              <a:rPr lang="de-AT" sz="1800" dirty="0"/>
              <a:t> mit Attributwerten (Höhe, NDVI, NDMI)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D1C71A-927E-063F-5047-DF2823F5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CEEF-A8A3-45D6-BC4B-58A9424981E3}" type="datetime1">
              <a:rPr lang="en-US" smtClean="0"/>
              <a:t>6/25/2024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045901-9EF4-CE5F-D136-228B5608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19C08-C4BB-AF88-91A9-25D8816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BC8E3-C88A-9356-EC5F-ADBA0DFC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DB962-2A0B-5293-6DB6-30017B698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Transekt</a:t>
            </a:r>
            <a:r>
              <a:rPr lang="de-AT" dirty="0"/>
              <a:t> München - Mantua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2B7F9-0591-1A3A-1794-E1C0039D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25DC-405E-449A-9FF5-875566D9869B}" type="datetime1">
              <a:rPr lang="en-US" smtClean="0"/>
              <a:t>6/25/2024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D1A4E-4ECC-3A65-5B6E-0A6BD84E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6562C-2894-B911-463F-22EF9484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87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8F5A44-E529-172D-8791-9BDB5E15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40BF-BB5F-4F89-9B04-816B0ACCDFF9}" type="datetime1">
              <a:rPr lang="en-US" smtClean="0"/>
              <a:t>6/25/2024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125642-CC8D-BADC-3F7D-FBEE0C9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47A5AE-67FD-7121-05A8-4D605107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4</a:t>
            </a:fld>
            <a:endParaRPr lang="de-AT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F1F989-B97C-6316-2285-52A9C1575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9"/>
          <a:stretch/>
        </p:blipFill>
        <p:spPr>
          <a:xfrm>
            <a:off x="1617401" y="685794"/>
            <a:ext cx="895719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79B409-D931-1FC3-279A-8B7F81F5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ADE6-A4AF-40FB-837B-3856864B1CEA}" type="datetime1">
              <a:rPr lang="en-US" smtClean="0"/>
              <a:t>6/25/2024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992D2-8298-A228-8330-6A0CF0AA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A66933-600F-74FF-81AF-8E525B41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5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4785C-1B40-79C7-AA96-413E698F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8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26DED5-2843-525A-4352-2D1A2D45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87CE-7DE4-47D4-834E-13711ACE8141}" type="datetime1">
              <a:rPr lang="en-US" smtClean="0"/>
              <a:t>6/25/2024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BEF9DA-B671-2751-E5B1-5F9A81DE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F7EF3B-F2C0-3837-C5F0-4DDCB774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6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AFB978-5D60-3EB5-B1A5-BA448647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AB0414-CE35-CA05-EEDE-28BF4BD0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F32F-5E27-443C-BB22-0C91A38C4CB2}" type="datetime1">
              <a:rPr lang="en-US" smtClean="0"/>
              <a:t>6/25/2024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49DCB5-9664-77D4-093A-E9773259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EB55E3-84CA-C8EC-976A-0E65B3EE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7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ABF85B-8A40-8FE3-5842-4152C639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1233F3-F4FB-A80B-CEC3-6EBB13B8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D488-BA4D-4CD7-953C-9B71050A3904}" type="datetime1">
              <a:rPr lang="en-US" smtClean="0"/>
              <a:t>6/25/2024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8AC95B-09E7-5F83-8676-EC79326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4CC7B-CFAD-5C8E-2E99-7EEA5F24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8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197337-F0AD-41DB-FC19-03334F59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9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AEDF-E85A-82AF-37FF-21131BD9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05AABE-ABDA-7392-BB56-521557912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Transekt</a:t>
            </a:r>
            <a:r>
              <a:rPr lang="de-AT" dirty="0"/>
              <a:t> München - Innsbruck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E71EB-AA20-3A7F-98B1-980408A3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F5F6-3DFC-4464-B374-A1261B15F214}" type="datetime1">
              <a:rPr lang="en-US" smtClean="0"/>
              <a:t>6/25/2024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B3C29B-E469-4826-8549-7BC82D11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Sophie Stoffl &amp; Johanna Mascher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8A7D9-C5C0-AC8C-C7E4-B10C04B1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8AC5-39F6-484C-A431-E2CB3A131AF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15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55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open-sans</vt:lpstr>
      <vt:lpstr>Office</vt:lpstr>
      <vt:lpstr>Linienhafte Vegetationsanalysen mit Sentinel-2 Daten</vt:lpstr>
      <vt:lpstr>Workflow - Grundidee</vt:lpstr>
      <vt:lpstr>Ergebnisse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Ergebnisse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Mascher</dc:creator>
  <cp:lastModifiedBy>Alexandra Mascher</cp:lastModifiedBy>
  <cp:revision>1</cp:revision>
  <dcterms:created xsi:type="dcterms:W3CDTF">2024-06-25T16:18:45Z</dcterms:created>
  <dcterms:modified xsi:type="dcterms:W3CDTF">2024-06-25T16:43:08Z</dcterms:modified>
</cp:coreProperties>
</file>