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71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 for Kids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May 2023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411480"/>
            <a:ext cx="3520440" cy="3520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2" y="411480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2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from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Issus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Pull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302185"/>
            <a:ext cx="2988945" cy="200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2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the mistakes of others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0" y="4211509"/>
            <a:ext cx="2895124" cy="2005141"/>
          </a:xfrm>
        </p:spPr>
      </p:pic>
    </p:spTree>
    <p:extLst>
      <p:ext uri="{BB962C8B-B14F-4D97-AF65-F5344CB8AC3E}">
        <p14:creationId xmlns:p14="http://schemas.microsoft.com/office/powerpoint/2010/main" val="302054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for a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Stackoverflow is the angel of salvation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825463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4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97312" cy="1499616"/>
          </a:xfrm>
        </p:spPr>
        <p:txBody>
          <a:bodyPr/>
          <a:lstStyle/>
          <a:p>
            <a:r>
              <a:rPr lang="en-US" dirty="0"/>
              <a:t>Solve other people's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Achievements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Increase your account credit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37" y="4297680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3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the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36" y="3703320"/>
            <a:ext cx="3101373" cy="2372550"/>
          </a:xfrm>
        </p:spPr>
      </p:pic>
    </p:spTree>
    <p:extLst>
      <p:ext uri="{BB962C8B-B14F-4D97-AF65-F5344CB8AC3E}">
        <p14:creationId xmlns:p14="http://schemas.microsoft.com/office/powerpoint/2010/main" val="275588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your 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22" y="3909060"/>
            <a:ext cx="4857193" cy="2422525"/>
          </a:xfrm>
        </p:spPr>
      </p:pic>
    </p:spTree>
    <p:extLst>
      <p:ext uri="{BB962C8B-B14F-4D97-AF65-F5344CB8AC3E}">
        <p14:creationId xmlns:p14="http://schemas.microsoft.com/office/powerpoint/2010/main" val="226679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team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0" y="3871750"/>
            <a:ext cx="2914174" cy="2342996"/>
          </a:xfrm>
        </p:spPr>
      </p:pic>
    </p:spTree>
    <p:extLst>
      <p:ext uri="{BB962C8B-B14F-4D97-AF65-F5344CB8AC3E}">
        <p14:creationId xmlns:p14="http://schemas.microsoft.com/office/powerpoint/2010/main" val="315886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your growth in the programming world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86" y="4249737"/>
            <a:ext cx="2371725" cy="1924050"/>
          </a:xfrm>
        </p:spPr>
      </p:pic>
    </p:spTree>
    <p:extLst>
      <p:ext uri="{BB962C8B-B14F-4D97-AF65-F5344CB8AC3E}">
        <p14:creationId xmlns:p14="http://schemas.microsoft.com/office/powerpoint/2010/main" val="324805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Sajjad Ranjbar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job?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29" y="4530498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7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role in society?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41" y="4243180"/>
            <a:ext cx="3403282" cy="20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</a:t>
            </a:r>
            <a:r>
              <a:rPr lang="en-US" dirty="0" smtClean="0"/>
              <a:t>VS consumer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397" y="4566285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a kind of community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975" y="3679648"/>
            <a:ext cx="2556510" cy="230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3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51443" cy="170078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step: </a:t>
            </a:r>
            <a:r>
              <a:rPr lang="en-US" dirty="0"/>
              <a:t>enter the </a:t>
            </a:r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account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Professional profile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.md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970" y="4052382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9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from the resources of this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Topics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Tags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Repository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Download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6" y="3967680"/>
            <a:ext cx="3287486" cy="22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ideas and code to the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Standard Project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Make your first Repository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685" y="4423410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19" y="4225925"/>
            <a:ext cx="2324100" cy="1971675"/>
          </a:xfrm>
        </p:spPr>
      </p:pic>
    </p:spTree>
    <p:extLst>
      <p:ext uri="{BB962C8B-B14F-4D97-AF65-F5344CB8AC3E}">
        <p14:creationId xmlns:p14="http://schemas.microsoft.com/office/powerpoint/2010/main" val="305480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124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Tw Cen MT</vt:lpstr>
      <vt:lpstr>Tw Cen MT Condensed</vt:lpstr>
      <vt:lpstr>Wingdings 3</vt:lpstr>
      <vt:lpstr>Integral</vt:lpstr>
      <vt:lpstr>Github for Kids</vt:lpstr>
      <vt:lpstr>What is your job?</vt:lpstr>
      <vt:lpstr>What is your role in society?</vt:lpstr>
      <vt:lpstr>Producer VS consumer</vt:lpstr>
      <vt:lpstr>GitHub is a kind of community</vt:lpstr>
      <vt:lpstr>First step: enter the community</vt:lpstr>
      <vt:lpstr>Benefit from the resources of this community</vt:lpstr>
      <vt:lpstr>Add your ideas and code to the community</vt:lpstr>
      <vt:lpstr>Find the mistakes</vt:lpstr>
      <vt:lpstr>Get help from the community</vt:lpstr>
      <vt:lpstr>Find out the mistakes of others</vt:lpstr>
      <vt:lpstr>Look for a solution </vt:lpstr>
      <vt:lpstr>Solve other people's problems</vt:lpstr>
      <vt:lpstr>Plan the project</vt:lpstr>
      <vt:lpstr>Do your tasks</vt:lpstr>
      <vt:lpstr>Monitor team performance</vt:lpstr>
      <vt:lpstr>Enjoy your growth in the programming world</vt:lpstr>
      <vt:lpstr>Thank you very much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Kids</dc:title>
  <dc:creator>salon</dc:creator>
  <cp:lastModifiedBy>salon</cp:lastModifiedBy>
  <cp:revision>6</cp:revision>
  <dcterms:created xsi:type="dcterms:W3CDTF">2023-05-20T17:33:52Z</dcterms:created>
  <dcterms:modified xsi:type="dcterms:W3CDTF">2023-05-20T18:25:33Z</dcterms:modified>
</cp:coreProperties>
</file>