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C60E-EF3F-EF8A-2895-246A3DFB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74A3-EEFB-707A-A1AB-DA464EF7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09F6-6B5A-5415-6D49-B086F096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A3C8-7A83-8DDB-6602-4C5A39C2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6A25-EE41-736B-554A-2A6122C0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574F-F279-4E17-2F26-2C5C83D5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70C68-1BC1-E45B-0DED-7F0F1963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7C08-CA4C-E635-8656-5060CE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1DFC-038A-FB4F-7AAD-4AFC893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3C1B-6649-E728-14E2-48FD476F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80569-0110-B6EE-B2A6-3DDAB96B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05E1C-11D1-E67E-1C26-379FFD33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9A49-E00B-2FA6-2F44-AFDC4D6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CA70-BF35-E8FA-7358-02A8B564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23D7-02B5-4788-3A71-B75837E8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9D28-67D2-9564-6EEE-E60CD22C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C76D-D809-3218-4F68-BC18E25D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CE74-B215-6EC9-7F9F-C79D518A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AA6-1E26-8EF5-6A2F-908A942F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F404-3D0F-E3B9-C336-7846E267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5128-97CD-B3C0-1673-13F586D7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1D26-9B09-4204-8169-00950AD8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AB9F4-E7F1-7A50-2F85-02DEF5D2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C1F1-3A70-D205-A6B6-E6ED2FC5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ED14-70C1-5747-8149-67559D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AE46-6637-1D57-66E6-22838CE3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E1C5-F887-ED0C-511A-1CBBD63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647B7-2227-CAB3-D58E-1BD7262A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681CC-D085-2F21-A316-893DA15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DBD5-D636-69BE-AFD3-F93C0080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A078-10E6-0BC9-7A46-079051C7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F0DB-E745-1650-336E-2F0EEFEC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E692-8CA9-9708-9C63-1F510920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3D9-E3A2-A0D7-9087-A0AC72F6D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EB3C2-EF83-7BAD-B19D-7C0FAC64B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CEDB-96E6-095F-2518-3D16E4CB5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13947-BBD2-A344-75A0-F17DF4AB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CF16B-74E7-3035-1EE6-E735B66B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3B31A-2EA7-96D1-C657-FC7B9D2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181-5C42-C7DC-1663-7FC018A0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C8-3DA7-34D0-4E5F-81BF20F4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B150-3E3B-A87B-083E-24910F40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F3C78-D3E3-D12B-78B5-E702F84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D6D75-72CF-B160-0776-1D597357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13867-2570-1A50-AB61-E4CF4F13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A103-5061-51F8-99A8-B84A6BC9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CD6D-114E-2A3F-2FB6-078FA7D2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F186-BF59-38E0-41BC-9CF1B4DA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DE676-98CE-6B62-3E8E-870148E6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84D3-631F-7F64-1667-2240C0BA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FCB5-FEC7-F2B0-6AB8-47DB8F79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C83A-41C8-78A3-987A-C8FD38ED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79A0-9595-1904-1022-6938E919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D1650-DF1F-6ED0-E6B7-3B909C1F7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3251-BE1C-7074-CFC8-BA5F47A8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E498-380E-6504-0CD4-D8DB6D9D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EB03-0826-B39A-BFBB-E307F76D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0D67-F710-E7E9-AF20-78F1BA18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B5365-28F7-26D8-AA5D-12A0B0E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A2D8-B809-C68D-7E6E-EDD3E93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5435-2D1D-5A94-CFD5-80C1711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A2436-B1E9-46F8-88FB-5201857D55E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AF35-4446-ABDE-58E0-BBB6ED33E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A946-1EA2-C513-5C66-194A78258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754DA-E9A7-49CB-806E-C7B22344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wireframe of a light bulb&#10;&#10;AI-generated content may be incorrect.">
            <a:extLst>
              <a:ext uri="{FF2B5EF4-FFF2-40B4-BE49-F238E27FC236}">
                <a16:creationId xmlns:a16="http://schemas.microsoft.com/office/drawing/2014/main" id="{4A7B66AF-E101-4645-7372-5FA3DDE8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r="16849"/>
          <a:stretch/>
        </p:blipFill>
        <p:spPr>
          <a:xfrm>
            <a:off x="2423787" y="3113119"/>
            <a:ext cx="1090690" cy="18477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7" name="Picture 26" descr="A close-up of a white object&#10;&#10;AI-generated content may be incorrect.">
            <a:extLst>
              <a:ext uri="{FF2B5EF4-FFF2-40B4-BE49-F238E27FC236}">
                <a16:creationId xmlns:a16="http://schemas.microsoft.com/office/drawing/2014/main" id="{A7C23023-AF11-91B6-12AB-0F26F1DBD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51" y="728560"/>
            <a:ext cx="1083964" cy="1083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Picture 28" descr="A close-up of a machine&#10;&#10;AI-generated content may be incorrect.">
            <a:extLst>
              <a:ext uri="{FF2B5EF4-FFF2-40B4-BE49-F238E27FC236}">
                <a16:creationId xmlns:a16="http://schemas.microsoft.com/office/drawing/2014/main" id="{092EE5BE-22F6-3707-FA9C-8A4628A2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/>
          <a:stretch/>
        </p:blipFill>
        <p:spPr>
          <a:xfrm>
            <a:off x="435804" y="728560"/>
            <a:ext cx="1775667" cy="22519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3" name="Picture 32" descr="A grey computer monitor on a black background&#10;&#10;AI-generated content may be incorrect.">
            <a:extLst>
              <a:ext uri="{FF2B5EF4-FFF2-40B4-BE49-F238E27FC236}">
                <a16:creationId xmlns:a16="http://schemas.microsoft.com/office/drawing/2014/main" id="{1B82F437-9A35-AD17-7C5C-D8E382E86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50" y="1893139"/>
            <a:ext cx="1087327" cy="10873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9D84F5-99A9-7373-C23E-9AA0D055B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r="19688"/>
          <a:stretch/>
        </p:blipFill>
        <p:spPr>
          <a:xfrm>
            <a:off x="435804" y="3122005"/>
            <a:ext cx="1775668" cy="18392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2515B0F-895B-10B3-92F7-941133858B87}"/>
              </a:ext>
            </a:extLst>
          </p:cNvPr>
          <p:cNvSpPr/>
          <p:nvPr/>
        </p:nvSpPr>
        <p:spPr>
          <a:xfrm>
            <a:off x="1200666" y="1539681"/>
            <a:ext cx="245942" cy="24594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A17CD-BB94-51F8-AB2F-99174DA4EC82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1323637" y="1785623"/>
            <a:ext cx="1100150" cy="1185031"/>
          </a:xfrm>
          <a:prstGeom prst="line">
            <a:avLst/>
          </a:prstGeom>
          <a:ln>
            <a:solidFill>
              <a:srgbClr val="00B0F0">
                <a:alpha val="3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C08131-8C59-BBEC-5E38-859A4DA09358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1323637" y="1539681"/>
            <a:ext cx="1096789" cy="383409"/>
          </a:xfrm>
          <a:prstGeom prst="line">
            <a:avLst/>
          </a:prstGeom>
          <a:ln>
            <a:solidFill>
              <a:srgbClr val="00B0F0">
                <a:alpha val="3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10D22A4-ABEF-A4CD-E2E2-8F0075AC7FD7}"/>
              </a:ext>
            </a:extLst>
          </p:cNvPr>
          <p:cNvSpPr/>
          <p:nvPr/>
        </p:nvSpPr>
        <p:spPr>
          <a:xfrm>
            <a:off x="2703944" y="2337957"/>
            <a:ext cx="117475" cy="1174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8972F7-0094-F754-BBA1-E2EE03D574C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423787" y="1823191"/>
            <a:ext cx="280157" cy="573504"/>
          </a:xfrm>
          <a:prstGeom prst="line">
            <a:avLst/>
          </a:prstGeom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A187ED-18D0-0316-BE88-613DFDFBE1E0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2821419" y="1823191"/>
            <a:ext cx="686334" cy="573504"/>
          </a:xfrm>
          <a:prstGeom prst="line">
            <a:avLst/>
          </a:prstGeom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60F86B-9836-5E2C-E2E1-6BB4F63BCEB5}"/>
              </a:ext>
            </a:extLst>
          </p:cNvPr>
          <p:cNvCxnSpPr>
            <a:cxnSpLocks/>
          </p:cNvCxnSpPr>
          <p:nvPr/>
        </p:nvCxnSpPr>
        <p:spPr>
          <a:xfrm>
            <a:off x="2979642" y="1277507"/>
            <a:ext cx="0" cy="241300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ED65E4-EAC7-90AA-77E0-B47E3F01A2FD}"/>
              </a:ext>
            </a:extLst>
          </p:cNvPr>
          <p:cNvCxnSpPr>
            <a:cxnSpLocks/>
          </p:cNvCxnSpPr>
          <p:nvPr/>
        </p:nvCxnSpPr>
        <p:spPr>
          <a:xfrm flipH="1">
            <a:off x="2805544" y="1206070"/>
            <a:ext cx="174098" cy="0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908B51-8179-2810-0CB1-7E25DC93ACCE}"/>
              </a:ext>
            </a:extLst>
          </p:cNvPr>
          <p:cNvCxnSpPr>
            <a:cxnSpLocks/>
          </p:cNvCxnSpPr>
          <p:nvPr/>
        </p:nvCxnSpPr>
        <p:spPr>
          <a:xfrm>
            <a:off x="2479099" y="2154953"/>
            <a:ext cx="30537" cy="322263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50E5F4-B814-0318-E14B-1579994C2589}"/>
              </a:ext>
            </a:extLst>
          </p:cNvPr>
          <p:cNvCxnSpPr>
            <a:cxnSpLocks/>
          </p:cNvCxnSpPr>
          <p:nvPr/>
        </p:nvCxnSpPr>
        <p:spPr>
          <a:xfrm flipH="1">
            <a:off x="2488265" y="2071296"/>
            <a:ext cx="240304" cy="80654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046BDB4-D4DD-1A33-C103-995D30BDE69D}"/>
              </a:ext>
            </a:extLst>
          </p:cNvPr>
          <p:cNvSpPr txBox="1"/>
          <p:nvPr/>
        </p:nvSpPr>
        <p:spPr>
          <a:xfrm>
            <a:off x="2944249" y="1225602"/>
            <a:ext cx="48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Defect Length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BB102C-3494-7012-060A-4BFF79C3233E}"/>
              </a:ext>
            </a:extLst>
          </p:cNvPr>
          <p:cNvCxnSpPr>
            <a:cxnSpLocks/>
          </p:cNvCxnSpPr>
          <p:nvPr/>
        </p:nvCxnSpPr>
        <p:spPr>
          <a:xfrm flipH="1">
            <a:off x="2512687" y="2396475"/>
            <a:ext cx="240304" cy="80654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50DFB6-F5B1-4C99-7D8B-B5384CF3D4B5}"/>
              </a:ext>
            </a:extLst>
          </p:cNvPr>
          <p:cNvSpPr txBox="1"/>
          <p:nvPr/>
        </p:nvSpPr>
        <p:spPr>
          <a:xfrm>
            <a:off x="2137303" y="2178520"/>
            <a:ext cx="4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70C0"/>
                </a:solidFill>
              </a:rPr>
              <a:t>Distance to Datum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B05176-3D7A-0529-1D57-BA386656737F}"/>
              </a:ext>
            </a:extLst>
          </p:cNvPr>
          <p:cNvSpPr txBox="1"/>
          <p:nvPr/>
        </p:nvSpPr>
        <p:spPr>
          <a:xfrm>
            <a:off x="2728569" y="881457"/>
            <a:ext cx="48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Defect Depth</a:t>
            </a: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02BECCFB-AE19-91F2-378F-CBD622B5018C}"/>
              </a:ext>
            </a:extLst>
          </p:cNvPr>
          <p:cNvSpPr/>
          <p:nvPr/>
        </p:nvSpPr>
        <p:spPr>
          <a:xfrm rot="10800000">
            <a:off x="2768334" y="3556318"/>
            <a:ext cx="250297" cy="247072"/>
          </a:xfrm>
          <a:prstGeom prst="arc">
            <a:avLst>
              <a:gd name="adj1" fmla="val 16075471"/>
              <a:gd name="adj2" fmla="val 365870"/>
            </a:avLst>
          </a:prstGeom>
          <a:ln>
            <a:solidFill>
              <a:srgbClr val="FFC000">
                <a:alpha val="6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130FA3-C7D9-0F2B-2074-33850738463E}"/>
              </a:ext>
            </a:extLst>
          </p:cNvPr>
          <p:cNvSpPr txBox="1"/>
          <p:nvPr/>
        </p:nvSpPr>
        <p:spPr>
          <a:xfrm>
            <a:off x="2882428" y="3250953"/>
            <a:ext cx="48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C000"/>
                </a:solidFill>
              </a:rPr>
              <a:t>Blend Fillet Radius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7491DC-284C-246C-CA94-B01CD89DFA72}"/>
              </a:ext>
            </a:extLst>
          </p:cNvPr>
          <p:cNvCxnSpPr>
            <a:cxnSpLocks/>
          </p:cNvCxnSpPr>
          <p:nvPr/>
        </p:nvCxnSpPr>
        <p:spPr>
          <a:xfrm flipV="1">
            <a:off x="2821419" y="3557036"/>
            <a:ext cx="140084" cy="201083"/>
          </a:xfrm>
          <a:prstGeom prst="straightConnector1">
            <a:avLst/>
          </a:prstGeom>
          <a:ln w="6350">
            <a:solidFill>
              <a:srgbClr val="FFC000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D69BD-E7E1-F831-C038-4BFB13F10AAD}"/>
              </a:ext>
            </a:extLst>
          </p:cNvPr>
          <p:cNvCxnSpPr>
            <a:cxnSpLocks/>
          </p:cNvCxnSpPr>
          <p:nvPr/>
        </p:nvCxnSpPr>
        <p:spPr>
          <a:xfrm>
            <a:off x="2960976" y="3888595"/>
            <a:ext cx="0" cy="184150"/>
          </a:xfrm>
          <a:prstGeom prst="straightConnector1">
            <a:avLst/>
          </a:prstGeom>
          <a:ln w="635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BC920CE-D3C8-9F65-FEF5-0F12F443D048}"/>
              </a:ext>
            </a:extLst>
          </p:cNvPr>
          <p:cNvSpPr txBox="1"/>
          <p:nvPr/>
        </p:nvSpPr>
        <p:spPr>
          <a:xfrm>
            <a:off x="2921004" y="3811393"/>
            <a:ext cx="48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C000"/>
                </a:solidFill>
              </a:rPr>
              <a:t>Blend 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4810693-AEB3-0F4A-4734-7BCE8126B242}"/>
              </a:ext>
            </a:extLst>
          </p:cNvPr>
          <p:cNvSpPr txBox="1"/>
          <p:nvPr/>
        </p:nvSpPr>
        <p:spPr>
          <a:xfrm>
            <a:off x="435804" y="5116830"/>
            <a:ext cx="3071949" cy="2195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91440" marR="0"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xyx</a:t>
            </a:r>
            <a:endParaRPr lang="en-US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Poonam Sutar</dc:creator>
  <cp:lastModifiedBy>Poonam Sutar</cp:lastModifiedBy>
  <cp:revision>1</cp:revision>
  <dcterms:created xsi:type="dcterms:W3CDTF">2025-04-15T14:17:59Z</dcterms:created>
  <dcterms:modified xsi:type="dcterms:W3CDTF">2025-04-15T14:20:10Z</dcterms:modified>
</cp:coreProperties>
</file>