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лое облако на фоне сине-черного звездного неба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2571738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Практико-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ориентированный проект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«</a:t>
            </a:r>
            <a:r>
              <a:rPr lang="ru" sz="3000"/>
              <a:t>Возможности работы с сетью на языке программирования Python</a:t>
            </a:r>
            <a:r>
              <a:rPr lang="ru" sz="4000"/>
              <a:t>»</a:t>
            </a:r>
            <a:endParaRPr sz="4000"/>
          </a:p>
        </p:txBody>
      </p:sp>
      <p:cxnSp>
        <p:nvCxnSpPr>
          <p:cNvPr id="106" name="Google Shape;106;p25"/>
          <p:cNvCxnSpPr/>
          <p:nvPr/>
        </p:nvCxnSpPr>
        <p:spPr>
          <a:xfrm>
            <a:off x="615150" y="4312463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проекта</a:t>
            </a:r>
            <a:endParaRPr sz="3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11700" y="1950275"/>
            <a:ext cx="8520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Тема работы с компьютерными сетями является актуальной, так как в наши дни каждый человек так или иначе ежедневно сталкивается с ними</a:t>
            </a:r>
            <a:endParaRPr sz="2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моего проекта</a:t>
            </a:r>
            <a:endParaRPr/>
          </a:p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Создать программу на языке программирования Python, предоставляющую возможность обмена сообщениями между пользователями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90250" y="666750"/>
            <a:ext cx="8580600" cy="39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Задачи: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ru" sz="3000">
                <a:solidFill>
                  <a:srgbClr val="000000"/>
                </a:solidFill>
              </a:rPr>
              <a:t>собрать материалы о компьютерных сетях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ru" sz="3000">
                <a:solidFill>
                  <a:srgbClr val="000000"/>
                </a:solidFill>
              </a:rPr>
              <a:t>изучить принцип работы компьютерных сетей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ru" sz="3000">
                <a:solidFill>
                  <a:srgbClr val="000000"/>
                </a:solidFill>
              </a:rPr>
              <a:t>создать программу на основе полученной информации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13" y="3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Как работают компьютерные сети*</a:t>
            </a:r>
            <a:endParaRPr sz="3600"/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3724" l="57336" r="1518" t="12586"/>
          <a:stretch/>
        </p:blipFill>
        <p:spPr>
          <a:xfrm>
            <a:off x="3206087" y="1075475"/>
            <a:ext cx="2731874" cy="362942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9"/>
          <p:cNvSpPr txBox="1"/>
          <p:nvPr/>
        </p:nvSpPr>
        <p:spPr>
          <a:xfrm>
            <a:off x="311725" y="3793775"/>
            <a:ext cx="31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lang="ru" sz="2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 упрощенная схема работы</a:t>
            </a:r>
            <a:endParaRPr sz="2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созданное приложение</a:t>
            </a:r>
            <a:endParaRPr/>
          </a:p>
        </p:txBody>
      </p:sp>
      <p:sp>
        <p:nvSpPr>
          <p:cNvPr id="136" name="Google Shape;136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(Server - “хост” компьютер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- пользователь/клиент)</a:t>
            </a:r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55319" t="13674"/>
          <a:stretch/>
        </p:blipFill>
        <p:spPr>
          <a:xfrm>
            <a:off x="4715800" y="0"/>
            <a:ext cx="4428200" cy="44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265500" y="16308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</a:t>
            </a:r>
            <a:endParaRPr/>
          </a:p>
        </p:txBody>
      </p:sp>
      <p:sp>
        <p:nvSpPr>
          <p:cNvPr id="143" name="Google Shape;143;p31"/>
          <p:cNvSpPr txBox="1"/>
          <p:nvPr/>
        </p:nvSpPr>
        <p:spPr>
          <a:xfrm>
            <a:off x="4806550" y="215300"/>
            <a:ext cx="4045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Запуск файл сервера на “хост” компьютере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ru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Пользователи запускают файл клиента на своих компьютерах с указанием адреса сервера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2.1 Каждый пользователь указывает свое имя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2.2 Чат готов к работе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2.3 Для выхода из чата пользователь печатает “q”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2.4 Все участники чата получают уведомление о выходе пользователя из чата 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Заключение</a:t>
            </a:r>
            <a:endParaRPr sz="3600"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Компьютерные сети - важная часть нашей жизни.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Хоть и способ обмена информации, представленный в данном проекте уже имеет устаревший характер, однако именно он лежит в основе всего современного Интернета.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200"/>
              <a:t>Спасибо за внимание!</a:t>
            </a:r>
            <a:endParaRPr sz="3600"/>
          </a:p>
        </p:txBody>
      </p:sp>
      <p:pic>
        <p:nvPicPr>
          <p:cNvPr id="155" name="Google Shape;155;p33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