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8" r:id="rId2"/>
    <p:sldId id="256" r:id="rId3"/>
  </p:sldIdLst>
  <p:sldSz cx="10058400" cy="10058400"/>
  <p:notesSz cx="6858000" cy="9144000"/>
  <p:defaultTextStyle>
    <a:defPPr>
      <a:defRPr lang="en-US"/>
    </a:defPPr>
    <a:lvl1pPr marL="0" algn="l" defTabSz="1080698" rtl="0" eaLnBrk="1" latinLnBrk="0" hangingPunct="1">
      <a:defRPr sz="2127" kern="1200">
        <a:solidFill>
          <a:schemeClr val="tx1"/>
        </a:solidFill>
        <a:latin typeface="+mn-lt"/>
        <a:ea typeface="+mn-ea"/>
        <a:cs typeface="+mn-cs"/>
      </a:defRPr>
    </a:lvl1pPr>
    <a:lvl2pPr marL="540350" algn="l" defTabSz="1080698" rtl="0" eaLnBrk="1" latinLnBrk="0" hangingPunct="1">
      <a:defRPr sz="2127" kern="1200">
        <a:solidFill>
          <a:schemeClr val="tx1"/>
        </a:solidFill>
        <a:latin typeface="+mn-lt"/>
        <a:ea typeface="+mn-ea"/>
        <a:cs typeface="+mn-cs"/>
      </a:defRPr>
    </a:lvl2pPr>
    <a:lvl3pPr marL="1080698" algn="l" defTabSz="1080698" rtl="0" eaLnBrk="1" latinLnBrk="0" hangingPunct="1">
      <a:defRPr sz="2127" kern="1200">
        <a:solidFill>
          <a:schemeClr val="tx1"/>
        </a:solidFill>
        <a:latin typeface="+mn-lt"/>
        <a:ea typeface="+mn-ea"/>
        <a:cs typeface="+mn-cs"/>
      </a:defRPr>
    </a:lvl3pPr>
    <a:lvl4pPr marL="1621047" algn="l" defTabSz="1080698" rtl="0" eaLnBrk="1" latinLnBrk="0" hangingPunct="1">
      <a:defRPr sz="2127" kern="1200">
        <a:solidFill>
          <a:schemeClr val="tx1"/>
        </a:solidFill>
        <a:latin typeface="+mn-lt"/>
        <a:ea typeface="+mn-ea"/>
        <a:cs typeface="+mn-cs"/>
      </a:defRPr>
    </a:lvl4pPr>
    <a:lvl5pPr marL="2161397" algn="l" defTabSz="1080698" rtl="0" eaLnBrk="1" latinLnBrk="0" hangingPunct="1">
      <a:defRPr sz="2127" kern="1200">
        <a:solidFill>
          <a:schemeClr val="tx1"/>
        </a:solidFill>
        <a:latin typeface="+mn-lt"/>
        <a:ea typeface="+mn-ea"/>
        <a:cs typeface="+mn-cs"/>
      </a:defRPr>
    </a:lvl5pPr>
    <a:lvl6pPr marL="2701746" algn="l" defTabSz="1080698" rtl="0" eaLnBrk="1" latinLnBrk="0" hangingPunct="1">
      <a:defRPr sz="2127" kern="1200">
        <a:solidFill>
          <a:schemeClr val="tx1"/>
        </a:solidFill>
        <a:latin typeface="+mn-lt"/>
        <a:ea typeface="+mn-ea"/>
        <a:cs typeface="+mn-cs"/>
      </a:defRPr>
    </a:lvl6pPr>
    <a:lvl7pPr marL="3242095" algn="l" defTabSz="1080698" rtl="0" eaLnBrk="1" latinLnBrk="0" hangingPunct="1">
      <a:defRPr sz="2127" kern="1200">
        <a:solidFill>
          <a:schemeClr val="tx1"/>
        </a:solidFill>
        <a:latin typeface="+mn-lt"/>
        <a:ea typeface="+mn-ea"/>
        <a:cs typeface="+mn-cs"/>
      </a:defRPr>
    </a:lvl7pPr>
    <a:lvl8pPr marL="3782445" algn="l" defTabSz="1080698" rtl="0" eaLnBrk="1" latinLnBrk="0" hangingPunct="1">
      <a:defRPr sz="2127" kern="1200">
        <a:solidFill>
          <a:schemeClr val="tx1"/>
        </a:solidFill>
        <a:latin typeface="+mn-lt"/>
        <a:ea typeface="+mn-ea"/>
        <a:cs typeface="+mn-cs"/>
      </a:defRPr>
    </a:lvl8pPr>
    <a:lvl9pPr marL="4322791" algn="l" defTabSz="1080698" rtl="0" eaLnBrk="1" latinLnBrk="0" hangingPunct="1">
      <a:defRPr sz="212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4E5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0"/>
    <p:restoredTop sz="94668"/>
  </p:normalViewPr>
  <p:slideViewPr>
    <p:cSldViewPr snapToGrid="0" snapToObjects="1" showGuides="1">
      <p:cViewPr varScale="1">
        <p:scale>
          <a:sx n="115" d="100"/>
          <a:sy n="115" d="100"/>
        </p:scale>
        <p:origin x="3192" y="208"/>
      </p:cViewPr>
      <p:guideLst>
        <p:guide orient="horz" pos="316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8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6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1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2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7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4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2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6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3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9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085E7-40F9-A64E-8856-170C486A5FE0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8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349CA479-082E-3244-ACEE-2B76CFB81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79400"/>
            <a:ext cx="8280400" cy="9499600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C88F07E3-36E4-A143-BEC2-A54775F9AEAF}"/>
              </a:ext>
            </a:extLst>
          </p:cNvPr>
          <p:cNvSpPr/>
          <p:nvPr/>
        </p:nvSpPr>
        <p:spPr>
          <a:xfrm>
            <a:off x="4101690" y="930332"/>
            <a:ext cx="257132" cy="249097"/>
          </a:xfrm>
          <a:prstGeom prst="ellipse">
            <a:avLst/>
          </a:prstGeom>
          <a:solidFill>
            <a:schemeClr val="accent1">
              <a:lumMod val="60000"/>
              <a:lumOff val="40000"/>
              <a:alpha val="39608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2CE14F5-4D4E-434F-85C7-64DD3E7A1015}"/>
              </a:ext>
            </a:extLst>
          </p:cNvPr>
          <p:cNvSpPr/>
          <p:nvPr/>
        </p:nvSpPr>
        <p:spPr>
          <a:xfrm>
            <a:off x="1783151" y="2076851"/>
            <a:ext cx="257132" cy="249097"/>
          </a:xfrm>
          <a:prstGeom prst="ellipse">
            <a:avLst/>
          </a:prstGeom>
          <a:solidFill>
            <a:schemeClr val="accent4">
              <a:lumMod val="60000"/>
              <a:lumOff val="40000"/>
              <a:alpha val="39608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1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D43247D-EED6-9145-8504-AF44F8AD844A}"/>
              </a:ext>
            </a:extLst>
          </p:cNvPr>
          <p:cNvSpPr/>
          <p:nvPr/>
        </p:nvSpPr>
        <p:spPr>
          <a:xfrm>
            <a:off x="6731697" y="8684586"/>
            <a:ext cx="292477" cy="249097"/>
          </a:xfrm>
          <a:prstGeom prst="ellipse">
            <a:avLst/>
          </a:prstGeom>
          <a:solidFill>
            <a:schemeClr val="accent6">
              <a:lumMod val="50000"/>
              <a:alpha val="39608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1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F955E6F-A1B7-8D4F-8A6C-EE1FA1DDD361}"/>
              </a:ext>
            </a:extLst>
          </p:cNvPr>
          <p:cNvSpPr/>
          <p:nvPr/>
        </p:nvSpPr>
        <p:spPr>
          <a:xfrm>
            <a:off x="8048772" y="6695412"/>
            <a:ext cx="257132" cy="249097"/>
          </a:xfrm>
          <a:prstGeom prst="ellipse">
            <a:avLst/>
          </a:prstGeom>
          <a:solidFill>
            <a:schemeClr val="accent1">
              <a:lumMod val="75000"/>
              <a:alpha val="39608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E02FEA5-EFDF-B442-9691-FC3F2B785A71}"/>
              </a:ext>
            </a:extLst>
          </p:cNvPr>
          <p:cNvSpPr/>
          <p:nvPr/>
        </p:nvSpPr>
        <p:spPr>
          <a:xfrm>
            <a:off x="6390274" y="3457704"/>
            <a:ext cx="257132" cy="249097"/>
          </a:xfrm>
          <a:prstGeom prst="ellipse">
            <a:avLst/>
          </a:prstGeom>
          <a:solidFill>
            <a:schemeClr val="accent2">
              <a:lumMod val="75000"/>
              <a:alpha val="39608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470F77-F5E0-8B46-BCEF-01372EF93340}"/>
              </a:ext>
            </a:extLst>
          </p:cNvPr>
          <p:cNvSpPr txBox="1"/>
          <p:nvPr/>
        </p:nvSpPr>
        <p:spPr>
          <a:xfrm>
            <a:off x="4358818" y="930333"/>
            <a:ext cx="950771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8" b="1" dirty="0">
                <a:latin typeface="Arial" panose="020B0604020202020204" pitchFamily="34" charset="0"/>
                <a:cs typeface="Arial" panose="020B0604020202020204" pitchFamily="34" charset="0"/>
              </a:rPr>
              <a:t>ST8, ST239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D871BD-6399-A740-9EB1-1105F84FFE54}"/>
              </a:ext>
            </a:extLst>
          </p:cNvPr>
          <p:cNvSpPr txBox="1"/>
          <p:nvPr/>
        </p:nvSpPr>
        <p:spPr>
          <a:xfrm>
            <a:off x="927385" y="2076851"/>
            <a:ext cx="946020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8" b="1" dirty="0">
                <a:latin typeface="Arial" panose="020B0604020202020204" pitchFamily="34" charset="0"/>
                <a:cs typeface="Arial" panose="020B0604020202020204" pitchFamily="34" charset="0"/>
              </a:rPr>
              <a:t>ST5, ST105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CD6055-F85F-7640-A9B1-4D10FD80383F}"/>
              </a:ext>
            </a:extLst>
          </p:cNvPr>
          <p:cNvSpPr txBox="1"/>
          <p:nvPr/>
        </p:nvSpPr>
        <p:spPr>
          <a:xfrm>
            <a:off x="6627322" y="3454460"/>
            <a:ext cx="674972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8" b="1" dirty="0">
                <a:latin typeface="Arial" panose="020B0604020202020204" pitchFamily="34" charset="0"/>
                <a:cs typeface="Arial" panose="020B0604020202020204" pitchFamily="34" charset="0"/>
              </a:rPr>
              <a:t>ST22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31D2C6-0E6E-4847-BF0E-270099B0E852}"/>
              </a:ext>
            </a:extLst>
          </p:cNvPr>
          <p:cNvSpPr txBox="1"/>
          <p:nvPr/>
        </p:nvSpPr>
        <p:spPr>
          <a:xfrm>
            <a:off x="8305909" y="6688924"/>
            <a:ext cx="674972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8" b="1" dirty="0">
                <a:latin typeface="Arial" panose="020B0604020202020204" pitchFamily="34" charset="0"/>
                <a:cs typeface="Arial" panose="020B0604020202020204" pitchFamily="34" charset="0"/>
              </a:rPr>
              <a:t>ST45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CDD5B1-EB05-8845-94B5-68B3E618D7A9}"/>
              </a:ext>
            </a:extLst>
          </p:cNvPr>
          <p:cNvSpPr txBox="1"/>
          <p:nvPr/>
        </p:nvSpPr>
        <p:spPr>
          <a:xfrm>
            <a:off x="6988828" y="8678094"/>
            <a:ext cx="1059944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8" b="1" dirty="0">
                <a:latin typeface="Arial" panose="020B0604020202020204" pitchFamily="34" charset="0"/>
                <a:cs typeface="Arial" panose="020B0604020202020204" pitchFamily="34" charset="0"/>
              </a:rPr>
              <a:t>ST30, ST36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2855193-461C-364B-A521-B1B76686ED76}"/>
              </a:ext>
            </a:extLst>
          </p:cNvPr>
          <p:cNvSpPr/>
          <p:nvPr/>
        </p:nvSpPr>
        <p:spPr>
          <a:xfrm>
            <a:off x="7571648" y="7905811"/>
            <a:ext cx="257132" cy="249098"/>
          </a:xfrm>
          <a:prstGeom prst="ellipse">
            <a:avLst/>
          </a:prstGeom>
          <a:solidFill>
            <a:srgbClr val="FF0000">
              <a:alpha val="3960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85634A-13DA-2644-9437-3AFDB4C208E6}"/>
              </a:ext>
            </a:extLst>
          </p:cNvPr>
          <p:cNvSpPr txBox="1"/>
          <p:nvPr/>
        </p:nvSpPr>
        <p:spPr>
          <a:xfrm>
            <a:off x="7828779" y="7899323"/>
            <a:ext cx="674972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8" b="1" dirty="0">
                <a:latin typeface="Arial" panose="020B0604020202020204" pitchFamily="34" charset="0"/>
                <a:cs typeface="Arial" panose="020B0604020202020204" pitchFamily="34" charset="0"/>
              </a:rPr>
              <a:t>ST398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47AF077-A893-8D42-80EA-13BB92735ECC}"/>
              </a:ext>
            </a:extLst>
          </p:cNvPr>
          <p:cNvSpPr/>
          <p:nvPr/>
        </p:nvSpPr>
        <p:spPr>
          <a:xfrm>
            <a:off x="3671803" y="731334"/>
            <a:ext cx="257132" cy="249098"/>
          </a:xfrm>
          <a:prstGeom prst="ellipse">
            <a:avLst/>
          </a:prstGeom>
          <a:solidFill>
            <a:srgbClr val="A74E5D">
              <a:alpha val="39608"/>
            </a:srgbClr>
          </a:solidFill>
          <a:ln>
            <a:solidFill>
              <a:srgbClr val="A74E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4F965F-B72A-D64D-9537-CE6203C1DB71}"/>
              </a:ext>
            </a:extLst>
          </p:cNvPr>
          <p:cNvSpPr txBox="1"/>
          <p:nvPr/>
        </p:nvSpPr>
        <p:spPr>
          <a:xfrm>
            <a:off x="3784297" y="566006"/>
            <a:ext cx="674972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8" b="1" dirty="0">
                <a:latin typeface="Arial" panose="020B0604020202020204" pitchFamily="34" charset="0"/>
                <a:cs typeface="Arial" panose="020B0604020202020204" pitchFamily="34" charset="0"/>
              </a:rPr>
              <a:t>ST15</a:t>
            </a:r>
          </a:p>
        </p:txBody>
      </p:sp>
    </p:spTree>
    <p:extLst>
      <p:ext uri="{BB962C8B-B14F-4D97-AF65-F5344CB8AC3E}">
        <p14:creationId xmlns:p14="http://schemas.microsoft.com/office/powerpoint/2010/main" val="422207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ED197FB-34A4-2A4D-9C93-7A17A0E7FBEF}"/>
              </a:ext>
            </a:extLst>
          </p:cNvPr>
          <p:cNvGrpSpPr/>
          <p:nvPr/>
        </p:nvGrpSpPr>
        <p:grpSpPr>
          <a:xfrm>
            <a:off x="1774875" y="1654344"/>
            <a:ext cx="6508655" cy="6749717"/>
            <a:chOff x="130628" y="0"/>
            <a:chExt cx="7053943" cy="73152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0D9A207-13B0-B041-87D9-BA76E2BFB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628" y="0"/>
              <a:ext cx="7053943" cy="7315200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CA1C9FF-A862-B443-8F4F-AC43582AB489}"/>
                </a:ext>
              </a:extLst>
            </p:cNvPr>
            <p:cNvSpPr/>
            <p:nvPr/>
          </p:nvSpPr>
          <p:spPr>
            <a:xfrm>
              <a:off x="2821577" y="496389"/>
              <a:ext cx="278674" cy="2699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9608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1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D6F14E-5B8A-AD4D-AE47-20EE8FCC05E7}"/>
                </a:ext>
              </a:extLst>
            </p:cNvPr>
            <p:cNvSpPr/>
            <p:nvPr/>
          </p:nvSpPr>
          <p:spPr>
            <a:xfrm>
              <a:off x="1058092" y="1328057"/>
              <a:ext cx="278674" cy="26996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9608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1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5FE383-BC26-5248-B0C0-2975F92C1DC3}"/>
                </a:ext>
              </a:extLst>
            </p:cNvPr>
            <p:cNvSpPr/>
            <p:nvPr/>
          </p:nvSpPr>
          <p:spPr>
            <a:xfrm>
              <a:off x="426721" y="5477692"/>
              <a:ext cx="278674" cy="269966"/>
            </a:xfrm>
            <a:prstGeom prst="ellipse">
              <a:avLst/>
            </a:prstGeom>
            <a:solidFill>
              <a:schemeClr val="bg1">
                <a:lumMod val="65000"/>
                <a:alpha val="39608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1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153A72D-2A34-9547-B9F3-1A8E5FD3720A}"/>
                </a:ext>
              </a:extLst>
            </p:cNvPr>
            <p:cNvSpPr/>
            <p:nvPr/>
          </p:nvSpPr>
          <p:spPr>
            <a:xfrm>
              <a:off x="1168854" y="6523536"/>
              <a:ext cx="278674" cy="269966"/>
            </a:xfrm>
            <a:prstGeom prst="ellipse">
              <a:avLst/>
            </a:prstGeom>
            <a:solidFill>
              <a:srgbClr val="00B0F0">
                <a:alpha val="39608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1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C9429A-E35E-1046-A4FB-02BB252F3F8F}"/>
                </a:ext>
              </a:extLst>
            </p:cNvPr>
            <p:cNvSpPr/>
            <p:nvPr/>
          </p:nvSpPr>
          <p:spPr>
            <a:xfrm>
              <a:off x="4753429" y="6253570"/>
              <a:ext cx="278674" cy="269966"/>
            </a:xfrm>
            <a:prstGeom prst="ellipse">
              <a:avLst/>
            </a:prstGeom>
            <a:solidFill>
              <a:schemeClr val="accent6">
                <a:lumMod val="50000"/>
                <a:alpha val="39608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1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78BFD91-952E-1C4C-A54B-D640A4D25C2C}"/>
                </a:ext>
              </a:extLst>
            </p:cNvPr>
            <p:cNvSpPr/>
            <p:nvPr/>
          </p:nvSpPr>
          <p:spPr>
            <a:xfrm>
              <a:off x="5842454" y="4847045"/>
              <a:ext cx="278674" cy="269966"/>
            </a:xfrm>
            <a:prstGeom prst="ellipse">
              <a:avLst/>
            </a:prstGeom>
            <a:solidFill>
              <a:schemeClr val="accent1">
                <a:lumMod val="75000"/>
                <a:alpha val="39608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1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0D3AAEA-D9D7-7E4F-B605-A917B1A0FCCC}"/>
                </a:ext>
              </a:extLst>
            </p:cNvPr>
            <p:cNvSpPr/>
            <p:nvPr/>
          </p:nvSpPr>
          <p:spPr>
            <a:xfrm>
              <a:off x="4529727" y="2322014"/>
              <a:ext cx="278674" cy="269966"/>
            </a:xfrm>
            <a:prstGeom prst="ellipse">
              <a:avLst/>
            </a:prstGeom>
            <a:solidFill>
              <a:schemeClr val="accent2">
                <a:lumMod val="75000"/>
                <a:alpha val="39608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B21BBD7-3290-AA4F-B954-820DC445E553}"/>
                </a:ext>
              </a:extLst>
            </p:cNvPr>
            <p:cNvSpPr/>
            <p:nvPr/>
          </p:nvSpPr>
          <p:spPr>
            <a:xfrm>
              <a:off x="2050869" y="278675"/>
              <a:ext cx="278674" cy="26996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39608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1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A82E9AD-0167-CF4D-BC21-ABF1A6263315}"/>
              </a:ext>
            </a:extLst>
          </p:cNvPr>
          <p:cNvSpPr txBox="1"/>
          <p:nvPr/>
        </p:nvSpPr>
        <p:spPr>
          <a:xfrm>
            <a:off x="4514943" y="2112362"/>
            <a:ext cx="674972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8" b="1" dirty="0">
                <a:latin typeface="Arial" panose="020B0604020202020204" pitchFamily="34" charset="0"/>
                <a:cs typeface="Arial" panose="020B0604020202020204" pitchFamily="34" charset="0"/>
              </a:rPr>
              <a:t>CC8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32F53D-C00D-B048-8B65-B65DB2E365EF}"/>
              </a:ext>
            </a:extLst>
          </p:cNvPr>
          <p:cNvSpPr txBox="1"/>
          <p:nvPr/>
        </p:nvSpPr>
        <p:spPr>
          <a:xfrm>
            <a:off x="3410078" y="1676752"/>
            <a:ext cx="674972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8" b="1" dirty="0">
                <a:latin typeface="Arial" panose="020B0604020202020204" pitchFamily="34" charset="0"/>
                <a:cs typeface="Arial" panose="020B0604020202020204" pitchFamily="34" charset="0"/>
              </a:rPr>
              <a:t>CC71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D9265C-156F-5249-A311-30E43A562ACF}"/>
              </a:ext>
            </a:extLst>
          </p:cNvPr>
          <p:cNvSpPr txBox="1"/>
          <p:nvPr/>
        </p:nvSpPr>
        <p:spPr>
          <a:xfrm>
            <a:off x="2176650" y="2873250"/>
            <a:ext cx="674972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8" b="1" dirty="0">
                <a:latin typeface="Arial" panose="020B0604020202020204" pitchFamily="34" charset="0"/>
                <a:cs typeface="Arial" panose="020B0604020202020204" pitchFamily="34" charset="0"/>
              </a:rPr>
              <a:t>CC5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0003EF-FFB9-5047-8AF7-BCBCDD34CC7B}"/>
              </a:ext>
            </a:extLst>
          </p:cNvPr>
          <p:cNvSpPr txBox="1"/>
          <p:nvPr/>
        </p:nvSpPr>
        <p:spPr>
          <a:xfrm>
            <a:off x="6070960" y="3793617"/>
            <a:ext cx="674972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8" b="1" dirty="0">
                <a:latin typeface="Arial" panose="020B0604020202020204" pitchFamily="34" charset="0"/>
                <a:cs typeface="Arial" panose="020B0604020202020204" pitchFamily="34" charset="0"/>
              </a:rPr>
              <a:t>CC22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261D83-7E2A-FC46-A297-2F964A02E596}"/>
              </a:ext>
            </a:extLst>
          </p:cNvPr>
          <p:cNvSpPr txBox="1"/>
          <p:nvPr/>
        </p:nvSpPr>
        <p:spPr>
          <a:xfrm>
            <a:off x="7302299" y="6120212"/>
            <a:ext cx="674972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8" b="1" dirty="0">
                <a:latin typeface="Arial" panose="020B0604020202020204" pitchFamily="34" charset="0"/>
                <a:cs typeface="Arial" panose="020B0604020202020204" pitchFamily="34" charset="0"/>
              </a:rPr>
              <a:t>CC45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10C2B2-FDC3-EB4B-848C-A46855FBA176}"/>
              </a:ext>
            </a:extLst>
          </p:cNvPr>
          <p:cNvSpPr txBox="1"/>
          <p:nvPr/>
        </p:nvSpPr>
        <p:spPr>
          <a:xfrm>
            <a:off x="6297457" y="7418009"/>
            <a:ext cx="674972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8" b="1" dirty="0">
                <a:latin typeface="Arial" panose="020B0604020202020204" pitchFamily="34" charset="0"/>
                <a:cs typeface="Arial" panose="020B0604020202020204" pitchFamily="34" charset="0"/>
              </a:rPr>
              <a:t>CC30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03EE89-0FFD-7C4C-808C-7FF4D62C8F55}"/>
              </a:ext>
            </a:extLst>
          </p:cNvPr>
          <p:cNvSpPr txBox="1"/>
          <p:nvPr/>
        </p:nvSpPr>
        <p:spPr>
          <a:xfrm>
            <a:off x="2164597" y="7667105"/>
            <a:ext cx="674972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8" b="1" dirty="0">
                <a:latin typeface="Arial" panose="020B0604020202020204" pitchFamily="34" charset="0"/>
                <a:cs typeface="Arial" panose="020B0604020202020204" pitchFamily="34" charset="0"/>
              </a:rPr>
              <a:t>CC133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2FDCFB-7CA0-AC43-8821-B4E1BBA99378}"/>
              </a:ext>
            </a:extLst>
          </p:cNvPr>
          <p:cNvSpPr txBox="1"/>
          <p:nvPr/>
        </p:nvSpPr>
        <p:spPr>
          <a:xfrm>
            <a:off x="1630243" y="6514029"/>
            <a:ext cx="674972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8" b="1" dirty="0">
                <a:latin typeface="Arial" panose="020B0604020202020204" pitchFamily="34" charset="0"/>
                <a:cs typeface="Arial" panose="020B0604020202020204" pitchFamily="34" charset="0"/>
              </a:rPr>
              <a:t>CC130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8E750EB-1EBE-3245-8A8A-61254760C603}"/>
              </a:ext>
            </a:extLst>
          </p:cNvPr>
          <p:cNvSpPr/>
          <p:nvPr/>
        </p:nvSpPr>
        <p:spPr>
          <a:xfrm>
            <a:off x="6634945" y="6824142"/>
            <a:ext cx="257132" cy="249098"/>
          </a:xfrm>
          <a:prstGeom prst="ellipse">
            <a:avLst/>
          </a:prstGeom>
          <a:solidFill>
            <a:srgbClr val="FF0000">
              <a:alpha val="3960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D76FA-FB07-DD4F-9573-F231B2732E97}"/>
              </a:ext>
            </a:extLst>
          </p:cNvPr>
          <p:cNvSpPr txBox="1"/>
          <p:nvPr/>
        </p:nvSpPr>
        <p:spPr>
          <a:xfrm>
            <a:off x="6892076" y="6817654"/>
            <a:ext cx="674972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8" b="1" dirty="0">
                <a:latin typeface="Arial" panose="020B0604020202020204" pitchFamily="34" charset="0"/>
                <a:cs typeface="Arial" panose="020B0604020202020204" pitchFamily="34" charset="0"/>
              </a:rPr>
              <a:t>CC398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4F84FA-56CA-0544-B3E5-B2E5B2DB8CDF}"/>
              </a:ext>
            </a:extLst>
          </p:cNvPr>
          <p:cNvSpPr/>
          <p:nvPr/>
        </p:nvSpPr>
        <p:spPr>
          <a:xfrm>
            <a:off x="3827920" y="2036026"/>
            <a:ext cx="257132" cy="249098"/>
          </a:xfrm>
          <a:prstGeom prst="ellipse">
            <a:avLst/>
          </a:prstGeom>
          <a:solidFill>
            <a:srgbClr val="A74E5D">
              <a:alpha val="39608"/>
            </a:srgbClr>
          </a:solidFill>
          <a:ln>
            <a:solidFill>
              <a:srgbClr val="A74E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8DC41D-589C-044C-A48A-561388033D5C}"/>
              </a:ext>
            </a:extLst>
          </p:cNvPr>
          <p:cNvSpPr txBox="1"/>
          <p:nvPr/>
        </p:nvSpPr>
        <p:spPr>
          <a:xfrm>
            <a:off x="3940414" y="1870698"/>
            <a:ext cx="674972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8" b="1" dirty="0">
                <a:latin typeface="Arial" panose="020B0604020202020204" pitchFamily="34" charset="0"/>
                <a:cs typeface="Arial" panose="020B0604020202020204" pitchFamily="34" charset="0"/>
              </a:rPr>
              <a:t>CC15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59E5D99-17FC-B347-9694-CF0CCC1F3782}"/>
              </a:ext>
            </a:extLst>
          </p:cNvPr>
          <p:cNvSpPr/>
          <p:nvPr/>
        </p:nvSpPr>
        <p:spPr>
          <a:xfrm>
            <a:off x="3269462" y="2001736"/>
            <a:ext cx="257132" cy="249098"/>
          </a:xfrm>
          <a:prstGeom prst="ellipse">
            <a:avLst/>
          </a:prstGeom>
          <a:solidFill>
            <a:schemeClr val="accent3">
              <a:lumMod val="75000"/>
              <a:alpha val="39608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97377B-5776-554F-84AB-7D0E2FC23ABD}"/>
              </a:ext>
            </a:extLst>
          </p:cNvPr>
          <p:cNvSpPr txBox="1"/>
          <p:nvPr/>
        </p:nvSpPr>
        <p:spPr>
          <a:xfrm>
            <a:off x="2891801" y="1981325"/>
            <a:ext cx="482122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8" b="1" dirty="0">
                <a:latin typeface="Arial" panose="020B0604020202020204" pitchFamily="34" charset="0"/>
                <a:cs typeface="Arial" panose="020B0604020202020204" pitchFamily="34" charset="0"/>
              </a:rPr>
              <a:t>CC1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826650-B003-334A-A582-83D0E9954F4C}"/>
              </a:ext>
            </a:extLst>
          </p:cNvPr>
          <p:cNvSpPr/>
          <p:nvPr/>
        </p:nvSpPr>
        <p:spPr>
          <a:xfrm>
            <a:off x="2211386" y="7175401"/>
            <a:ext cx="257132" cy="249098"/>
          </a:xfrm>
          <a:prstGeom prst="ellipse">
            <a:avLst/>
          </a:prstGeom>
          <a:solidFill>
            <a:schemeClr val="accent4">
              <a:lumMod val="40000"/>
              <a:lumOff val="60000"/>
              <a:alpha val="39608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77D4E8-7645-6D4B-986E-7B828FDEEBDD}"/>
              </a:ext>
            </a:extLst>
          </p:cNvPr>
          <p:cNvSpPr txBox="1"/>
          <p:nvPr/>
        </p:nvSpPr>
        <p:spPr>
          <a:xfrm>
            <a:off x="1654349" y="7172155"/>
            <a:ext cx="674972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8" b="1" dirty="0">
                <a:latin typeface="Arial" panose="020B0604020202020204" pitchFamily="34" charset="0"/>
                <a:cs typeface="Arial" panose="020B0604020202020204" pitchFamily="34" charset="0"/>
              </a:rPr>
              <a:t>CC121</a:t>
            </a:r>
          </a:p>
        </p:txBody>
      </p:sp>
    </p:spTree>
    <p:extLst>
      <p:ext uri="{BB962C8B-B14F-4D97-AF65-F5344CB8AC3E}">
        <p14:creationId xmlns:p14="http://schemas.microsoft.com/office/powerpoint/2010/main" val="49593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25</Words>
  <Application>Microsoft Macintosh PowerPoint</Application>
  <PresentationFormat>Custom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Petit III, Robert A.</dc:creator>
  <cp:lastModifiedBy>Petit III, Robert A.</cp:lastModifiedBy>
  <cp:revision>8</cp:revision>
  <cp:lastPrinted>2018-04-12T18:04:26Z</cp:lastPrinted>
  <dcterms:created xsi:type="dcterms:W3CDTF">2018-04-08T18:49:06Z</dcterms:created>
  <dcterms:modified xsi:type="dcterms:W3CDTF">2018-04-12T18:12:59Z</dcterms:modified>
</cp:coreProperties>
</file>