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7"/>
    <p:restoredTop sz="94668"/>
  </p:normalViewPr>
  <p:slideViewPr>
    <p:cSldViewPr snapToGrid="0" snapToObjects="1" showGuides="1">
      <p:cViewPr varScale="1">
        <p:scale>
          <a:sx n="146" d="100"/>
          <a:sy n="146" d="100"/>
        </p:scale>
        <p:origin x="2608" y="176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85E7-40F9-A64E-8856-170C486A5FE0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F58D-F374-094D-A489-C8C01A5D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197FB-34A4-2A4D-9C93-7A17A0E7FBEF}"/>
              </a:ext>
            </a:extLst>
          </p:cNvPr>
          <p:cNvGrpSpPr/>
          <p:nvPr/>
        </p:nvGrpSpPr>
        <p:grpSpPr>
          <a:xfrm>
            <a:off x="130628" y="0"/>
            <a:ext cx="7053943" cy="7315200"/>
            <a:chOff x="130628" y="0"/>
            <a:chExt cx="7053943" cy="7315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D9A207-13B0-B041-87D9-BA76E2BFB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28" y="0"/>
              <a:ext cx="7053943" cy="73152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1C9FF-A862-B443-8F4F-AC43582AB489}"/>
                </a:ext>
              </a:extLst>
            </p:cNvPr>
            <p:cNvSpPr/>
            <p:nvPr/>
          </p:nvSpPr>
          <p:spPr>
            <a:xfrm>
              <a:off x="2821577" y="496389"/>
              <a:ext cx="278674" cy="2699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9608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6F14E-5B8A-AD4D-AE47-20EE8FCC05E7}"/>
                </a:ext>
              </a:extLst>
            </p:cNvPr>
            <p:cNvSpPr/>
            <p:nvPr/>
          </p:nvSpPr>
          <p:spPr>
            <a:xfrm>
              <a:off x="1058092" y="1328057"/>
              <a:ext cx="278674" cy="26996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9608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5FE383-BC26-5248-B0C0-2975F92C1DC3}"/>
                </a:ext>
              </a:extLst>
            </p:cNvPr>
            <p:cNvSpPr/>
            <p:nvPr/>
          </p:nvSpPr>
          <p:spPr>
            <a:xfrm>
              <a:off x="426721" y="5477692"/>
              <a:ext cx="278674" cy="269966"/>
            </a:xfrm>
            <a:prstGeom prst="ellipse">
              <a:avLst/>
            </a:prstGeom>
            <a:solidFill>
              <a:schemeClr val="bg1">
                <a:lumMod val="65000"/>
                <a:alpha val="39608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53A72D-2A34-9547-B9F3-1A8E5FD3720A}"/>
                </a:ext>
              </a:extLst>
            </p:cNvPr>
            <p:cNvSpPr/>
            <p:nvPr/>
          </p:nvSpPr>
          <p:spPr>
            <a:xfrm>
              <a:off x="1168854" y="6523536"/>
              <a:ext cx="278674" cy="269966"/>
            </a:xfrm>
            <a:prstGeom prst="ellipse">
              <a:avLst/>
            </a:prstGeom>
            <a:solidFill>
              <a:srgbClr val="00B0F0">
                <a:alpha val="39608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C9429A-E35E-1046-A4FB-02BB252F3F8F}"/>
                </a:ext>
              </a:extLst>
            </p:cNvPr>
            <p:cNvSpPr/>
            <p:nvPr/>
          </p:nvSpPr>
          <p:spPr>
            <a:xfrm>
              <a:off x="4753429" y="6253570"/>
              <a:ext cx="278674" cy="269966"/>
            </a:xfrm>
            <a:prstGeom prst="ellipse">
              <a:avLst/>
            </a:prstGeom>
            <a:solidFill>
              <a:schemeClr val="accent6">
                <a:lumMod val="50000"/>
                <a:alpha val="39608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8BFD91-952E-1C4C-A54B-D640A4D25C2C}"/>
                </a:ext>
              </a:extLst>
            </p:cNvPr>
            <p:cNvSpPr/>
            <p:nvPr/>
          </p:nvSpPr>
          <p:spPr>
            <a:xfrm>
              <a:off x="5842454" y="4847045"/>
              <a:ext cx="278674" cy="269966"/>
            </a:xfrm>
            <a:prstGeom prst="ellipse">
              <a:avLst/>
            </a:prstGeom>
            <a:solidFill>
              <a:schemeClr val="accent1">
                <a:lumMod val="75000"/>
                <a:alpha val="39608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D3AAEA-D9D7-7E4F-B605-A917B1A0FCCC}"/>
                </a:ext>
              </a:extLst>
            </p:cNvPr>
            <p:cNvSpPr/>
            <p:nvPr/>
          </p:nvSpPr>
          <p:spPr>
            <a:xfrm>
              <a:off x="4529727" y="2322014"/>
              <a:ext cx="278674" cy="269966"/>
            </a:xfrm>
            <a:prstGeom prst="ellipse">
              <a:avLst/>
            </a:prstGeom>
            <a:solidFill>
              <a:schemeClr val="accent2">
                <a:lumMod val="75000"/>
                <a:alpha val="39608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21BBD7-3290-AA4F-B954-820DC445E553}"/>
                </a:ext>
              </a:extLst>
            </p:cNvPr>
            <p:cNvSpPr/>
            <p:nvPr/>
          </p:nvSpPr>
          <p:spPr>
            <a:xfrm>
              <a:off x="2050869" y="278675"/>
              <a:ext cx="278674" cy="26996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9608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82E9AD-0167-CF4D-BC21-ABF1A6263315}"/>
              </a:ext>
            </a:extLst>
          </p:cNvPr>
          <p:cNvSpPr txBox="1"/>
          <p:nvPr/>
        </p:nvSpPr>
        <p:spPr>
          <a:xfrm>
            <a:off x="3100251" y="496389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2F53D-C00D-B048-8B65-B65DB2E365EF}"/>
              </a:ext>
            </a:extLst>
          </p:cNvPr>
          <p:cNvSpPr txBox="1"/>
          <p:nvPr/>
        </p:nvSpPr>
        <p:spPr>
          <a:xfrm>
            <a:off x="1902823" y="24285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9265C-156F-5249-A311-30E43A562ACF}"/>
              </a:ext>
            </a:extLst>
          </p:cNvPr>
          <p:cNvSpPr txBox="1"/>
          <p:nvPr/>
        </p:nvSpPr>
        <p:spPr>
          <a:xfrm>
            <a:off x="566058" y="1321024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003EF-FFB9-5047-8AF7-BCBCDD34CC7B}"/>
              </a:ext>
            </a:extLst>
          </p:cNvPr>
          <p:cNvSpPr txBox="1"/>
          <p:nvPr/>
        </p:nvSpPr>
        <p:spPr>
          <a:xfrm>
            <a:off x="4786630" y="2318497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261D83-7E2A-FC46-A297-2F964A02E596}"/>
              </a:ext>
            </a:extLst>
          </p:cNvPr>
          <p:cNvSpPr txBox="1"/>
          <p:nvPr/>
        </p:nvSpPr>
        <p:spPr>
          <a:xfrm>
            <a:off x="6121128" y="4840012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CC45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0C2B2-FDC3-EB4B-848C-A46855FBA176}"/>
              </a:ext>
            </a:extLst>
          </p:cNvPr>
          <p:cNvSpPr txBox="1"/>
          <p:nvPr/>
        </p:nvSpPr>
        <p:spPr>
          <a:xfrm>
            <a:off x="5032103" y="6246537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03EE89-0FFD-7C4C-808C-7FF4D62C8F55}"/>
              </a:ext>
            </a:extLst>
          </p:cNvPr>
          <p:cNvSpPr txBox="1"/>
          <p:nvPr/>
        </p:nvSpPr>
        <p:spPr>
          <a:xfrm>
            <a:off x="552996" y="6516503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CC133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FDCFB-7CA0-AC43-8821-B4E1BBA99378}"/>
              </a:ext>
            </a:extLst>
          </p:cNvPr>
          <p:cNvSpPr txBox="1"/>
          <p:nvPr/>
        </p:nvSpPr>
        <p:spPr>
          <a:xfrm>
            <a:off x="-26125" y="5266823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CC130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E750EB-1EBE-3245-8A8A-61254760C603}"/>
              </a:ext>
            </a:extLst>
          </p:cNvPr>
          <p:cNvSpPr/>
          <p:nvPr/>
        </p:nvSpPr>
        <p:spPr>
          <a:xfrm>
            <a:off x="5397863" y="5602919"/>
            <a:ext cx="278674" cy="269966"/>
          </a:xfrm>
          <a:prstGeom prst="ellipse">
            <a:avLst/>
          </a:prstGeom>
          <a:solidFill>
            <a:srgbClr val="FF0000">
              <a:alpha val="3960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D76FA-FB07-DD4F-9573-F231B2732E97}"/>
              </a:ext>
            </a:extLst>
          </p:cNvPr>
          <p:cNvSpPr txBox="1"/>
          <p:nvPr/>
        </p:nvSpPr>
        <p:spPr>
          <a:xfrm>
            <a:off x="5676537" y="5595886"/>
            <a:ext cx="7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CC398</a:t>
            </a:r>
          </a:p>
        </p:txBody>
      </p:sp>
    </p:spTree>
    <p:extLst>
      <p:ext uri="{BB962C8B-B14F-4D97-AF65-F5344CB8AC3E}">
        <p14:creationId xmlns:p14="http://schemas.microsoft.com/office/powerpoint/2010/main" val="49593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Petit III, Robert A.</dc:creator>
  <cp:lastModifiedBy>Petit III, Robert A.</cp:lastModifiedBy>
  <cp:revision>3</cp:revision>
  <dcterms:created xsi:type="dcterms:W3CDTF">2018-04-08T18:49:06Z</dcterms:created>
  <dcterms:modified xsi:type="dcterms:W3CDTF">2018-04-08T19:19:05Z</dcterms:modified>
</cp:coreProperties>
</file>