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7"/>
    <p:restoredTop sz="94586"/>
  </p:normalViewPr>
  <p:slideViewPr>
    <p:cSldViewPr snapToGrid="0" snapToObjects="1" showGuides="1">
      <p:cViewPr varScale="1">
        <p:scale>
          <a:sx n="169" d="100"/>
          <a:sy n="169" d="100"/>
        </p:scale>
        <p:origin x="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DB24-6FCC-394C-B122-6D7DF0D93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9F856-79C2-654E-90F7-255117DEA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96247-3615-6943-AABF-8A3D9DF2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B402-248C-324E-B867-B8C3DE95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0326-816F-F747-9CCD-DB7DAA84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6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8448-5F77-BE41-98F1-4A941B2B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09D33-1FFB-C74D-8531-3BAEF7A50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AA03-DD37-4E42-BFBF-4E8A92D2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431B8-89E1-D94A-AAD2-53BEA841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F4D05-2C3F-6A41-B6B6-DDA87EC5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1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6BC8F-4A1E-2E47-9372-1B5C4C94E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27E9B-A5C9-014A-BC15-26A1F213B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C8B0-267F-124B-8CC7-6BDD4C10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9647-09E8-2740-9BAF-DB7416CF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29E5-446C-404B-B0D4-F6C4AE6E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6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015A-4B20-764A-B26E-E038B7EE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28CE-EEB3-5C4A-92F2-8FD82D9F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29FD2-6635-FE46-B7EF-F1FB8669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CD25-8870-B646-A47B-A6D12FB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D1956-09B3-214C-8A1F-720440B7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30EE-7226-4F46-A6F5-E642EBE6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A9471-ECC1-7A44-9975-3049AE5B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DEA8-5AD8-9647-B2F4-B0345D62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BCB3-5EA5-AF42-A28E-4FCC8EA2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850B-0ECC-E946-A291-22E3ADBB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40DE-0BA4-2D4A-8583-282AB338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1CA9-7266-1544-ADE3-A4B56ECBD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FE3DB-98C1-0E46-A66C-C6305A994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B4FC8-3584-4D46-8FB8-8DF41EC7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AC157-0552-D74D-A324-DCC42AE6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BA69-09E2-4241-98A5-49EBFE1C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699E-3621-1242-A592-5F0932BE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1C8D-80FF-5743-9E7E-663C463F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24D2B-3DB0-8446-8C0E-61C79D212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B42B7-5154-6A46-9453-A6051DDF9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A0896-3F84-6D4B-BCA9-EC1CB2228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19055-0DF8-3C40-88D3-70E96BF0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EF6C0-AECB-A140-8655-D25E9CEC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518-FEDF-5C40-872A-270C1F6D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035A-75CA-DD4C-8E1A-6B467FDD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A9814-F4EB-2B45-93D6-B4792E3C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39DE8-27F4-3840-9762-ACBB788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C1DC5-D31E-FE43-B057-CC8AEF06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2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91EC6-F68C-BF46-BE22-2E662D20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86DE5-041E-9C45-8657-A02A38B4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3B614-6CE5-9B45-9C56-291C768A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823B-A0D9-234F-A728-B4C0E7A9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74E9-BFDD-C54A-BE85-DB181BE1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4E678-C92F-DD48-9FDA-F8567132C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6D9BF-9177-3A4A-8E5F-BE73B284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7FD51-CD46-924E-A497-8F39DBFC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AB5A0-8F73-8D42-BD4C-A8E202AF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4534-708F-ED40-B849-F681B7C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83BFD-98BE-5641-B499-EA85B8470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1768D-C1A1-664E-B1C9-DF1C1B2A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4662A-BD5C-AC49-99C4-910EE7E0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8C49D-0D03-3241-AE9B-49DBACEA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4A80D-F2B8-0741-B6DF-2606E446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84C2E-E99A-974F-ABEA-D3209A96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A4CB-A040-4B4C-98E7-6DA91043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ED29-0588-114F-AAF7-94D97C940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AF20-F2F7-6045-AA32-6280495E69C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ACA0-DF1D-7C48-A7A8-E942DB6DB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FA76-F96F-8547-94FA-D4DF5EBF2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8C98268-07CC-244C-8E10-BB9E8D96D317}"/>
              </a:ext>
            </a:extLst>
          </p:cNvPr>
          <p:cNvSpPr/>
          <p:nvPr/>
        </p:nvSpPr>
        <p:spPr>
          <a:xfrm>
            <a:off x="135227" y="226370"/>
            <a:ext cx="3446435" cy="593721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Input Sample FASTQ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4C64BE-EDAA-A046-A9D4-06E855324C7D}"/>
              </a:ext>
            </a:extLst>
          </p:cNvPr>
          <p:cNvSpPr/>
          <p:nvPr/>
        </p:nvSpPr>
        <p:spPr>
          <a:xfrm>
            <a:off x="135227" y="1690453"/>
            <a:ext cx="3459909" cy="1143226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Quality Filtering,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Error Correction and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Sub-Sample to 100x Coverage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BBDuk</a:t>
            </a: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SPAdes</a:t>
            </a: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Illumina-Cleanup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13ADC8E-FF6A-A949-A65D-14D9DA958DCC}"/>
              </a:ext>
            </a:extLst>
          </p:cNvPr>
          <p:cNvSpPr/>
          <p:nvPr/>
        </p:nvSpPr>
        <p:spPr>
          <a:xfrm>
            <a:off x="148700" y="3703207"/>
            <a:ext cx="3446436" cy="884262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Genome and Plasmid Assembly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SPAdes</a:t>
            </a:r>
            <a:endParaRPr lang="en-US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85B9295-1E3E-BB49-83EB-B723D8AD1908}"/>
              </a:ext>
            </a:extLst>
          </p:cNvPr>
          <p:cNvSpPr/>
          <p:nvPr/>
        </p:nvSpPr>
        <p:spPr>
          <a:xfrm>
            <a:off x="5506613" y="3703207"/>
            <a:ext cx="2818791" cy="831851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Predict MLST, </a:t>
            </a:r>
            <a:r>
              <a:rPr lang="en-US" sz="1600" b="1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cgMLST</a:t>
            </a:r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BLAST+, </a:t>
            </a:r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Ariba</a:t>
            </a: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MentaLiST</a:t>
            </a: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3F1197-526E-0244-A96B-15A552A3B9D4}"/>
              </a:ext>
            </a:extLst>
          </p:cNvPr>
          <p:cNvSpPr>
            <a:spLocks noChangeAspect="1"/>
          </p:cNvSpPr>
          <p:nvPr/>
        </p:nvSpPr>
        <p:spPr>
          <a:xfrm>
            <a:off x="5491239" y="4741276"/>
            <a:ext cx="2818791" cy="770575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Predict MRSA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BLAST+, BWA, </a:t>
            </a:r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bedtools</a:t>
            </a: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Ariba</a:t>
            </a:r>
            <a:endParaRPr lang="en-US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64C1847-F15A-CC42-B167-03EC49E20F45}"/>
              </a:ext>
            </a:extLst>
          </p:cNvPr>
          <p:cNvSpPr/>
          <p:nvPr/>
        </p:nvSpPr>
        <p:spPr>
          <a:xfrm>
            <a:off x="5491239" y="5710838"/>
            <a:ext cx="2818791" cy="776892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Annotate Genome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Prokka</a:t>
            </a:r>
            <a:endParaRPr lang="en-US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BA5F9A7-A9FA-734B-A7B4-D2EA4FF61ED7}"/>
              </a:ext>
            </a:extLst>
          </p:cNvPr>
          <p:cNvSpPr/>
          <p:nvPr/>
        </p:nvSpPr>
        <p:spPr>
          <a:xfrm>
            <a:off x="5487929" y="226370"/>
            <a:ext cx="2818788" cy="1279155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Identify Variants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BWA, Picard Tools, GATK, VCF-Annotator, </a:t>
            </a:r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Samtools</a:t>
            </a:r>
            <a:endParaRPr lang="en-US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81BE60-95F1-3448-8076-93F7B2A1E4C6}"/>
              </a:ext>
            </a:extLst>
          </p:cNvPr>
          <p:cNvSpPr/>
          <p:nvPr/>
        </p:nvSpPr>
        <p:spPr>
          <a:xfrm>
            <a:off x="5498409" y="1714549"/>
            <a:ext cx="2818789" cy="802157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Count 31-mers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Jellyfish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B2AF35-080E-2C4F-B463-F8240EEC423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858445" y="820091"/>
            <a:ext cx="6737" cy="870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939EA2-D0F0-AA48-87ED-F52A256B61BA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865182" y="2833679"/>
            <a:ext cx="6736" cy="869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3933308-3B0E-6C46-B7C4-1F0986338B72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595136" y="865948"/>
            <a:ext cx="1892793" cy="1396118"/>
          </a:xfrm>
          <a:prstGeom prst="bentConnector3">
            <a:avLst>
              <a:gd name="adj1" fmla="val 49832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D67F969-AFA1-3548-8CEB-5C6BFF5C6FE7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3595136" y="2115628"/>
            <a:ext cx="1903273" cy="146438"/>
          </a:xfrm>
          <a:prstGeom prst="bentConnector3">
            <a:avLst>
              <a:gd name="adj1" fmla="val 495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FAD668C-1046-9A46-B4F0-E2BDDBADE999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>
            <a:off x="3595136" y="2262066"/>
            <a:ext cx="1881765" cy="84789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0647795-F1BB-3349-8310-DC897FF58DC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595136" y="2262066"/>
            <a:ext cx="1896103" cy="2864498"/>
          </a:xfrm>
          <a:prstGeom prst="bentConnector3">
            <a:avLst>
              <a:gd name="adj1" fmla="val 4933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776643B-5DF4-7B40-9291-ACF1FB23A66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95136" y="4145338"/>
            <a:ext cx="1903273" cy="120233"/>
          </a:xfrm>
          <a:prstGeom prst="bentConnector3">
            <a:avLst>
              <a:gd name="adj1" fmla="val 45235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3F88AAB-5033-6848-AD9B-7F6C6874A3B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95136" y="4145338"/>
            <a:ext cx="1892793" cy="1146507"/>
          </a:xfrm>
          <a:prstGeom prst="bentConnector3">
            <a:avLst>
              <a:gd name="adj1" fmla="val 45505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CB30817-8248-8342-8D1E-8813388ACB12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595136" y="4145338"/>
            <a:ext cx="1896103" cy="1953946"/>
          </a:xfrm>
          <a:prstGeom prst="bentConnector3">
            <a:avLst>
              <a:gd name="adj1" fmla="val 45449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E69DD4B-29E9-2241-87CD-624C813F813E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8306717" y="865948"/>
            <a:ext cx="2288332" cy="4890590"/>
          </a:xfrm>
          <a:prstGeom prst="bentConnector3">
            <a:avLst>
              <a:gd name="adj1" fmla="val 5013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80A183E-DC75-8E4C-90E9-DAC70DCD78E9}"/>
              </a:ext>
            </a:extLst>
          </p:cNvPr>
          <p:cNvCxnSpPr>
            <a:stCxn id="16" idx="3"/>
            <a:endCxn id="7" idx="1"/>
          </p:cNvCxnSpPr>
          <p:nvPr/>
        </p:nvCxnSpPr>
        <p:spPr>
          <a:xfrm>
            <a:off x="8317198" y="2115628"/>
            <a:ext cx="2277851" cy="3640910"/>
          </a:xfrm>
          <a:prstGeom prst="bentConnector3">
            <a:avLst>
              <a:gd name="adj1" fmla="val 496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0CE0010-C4BA-674D-96EF-979EBC38B2E1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8325404" y="4119133"/>
            <a:ext cx="2269645" cy="1637405"/>
          </a:xfrm>
          <a:prstGeom prst="bentConnector3">
            <a:avLst>
              <a:gd name="adj1" fmla="val 495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347D594-861A-FB4C-A066-74919A8DACA6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310030" y="5126564"/>
            <a:ext cx="2285019" cy="629974"/>
          </a:xfrm>
          <a:prstGeom prst="bentConnector3">
            <a:avLst>
              <a:gd name="adj1" fmla="val 4972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168E38B-F744-884D-BA0C-D82588E8959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324368" y="5756538"/>
            <a:ext cx="2270681" cy="345774"/>
          </a:xfrm>
          <a:prstGeom prst="bentConnector3">
            <a:avLst>
              <a:gd name="adj1" fmla="val 494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DE847FA-AB9E-1146-85DA-666B998FC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049" y="5016587"/>
            <a:ext cx="1231883" cy="147990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9CBB2D8-47DA-3A43-A96D-6D0B244692B0}"/>
              </a:ext>
            </a:extLst>
          </p:cNvPr>
          <p:cNvSpPr>
            <a:spLocks noChangeAspect="1"/>
          </p:cNvSpPr>
          <p:nvPr/>
        </p:nvSpPr>
        <p:spPr>
          <a:xfrm>
            <a:off x="5476901" y="2724669"/>
            <a:ext cx="2818791" cy="770575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Predict Antibiotic and Virulence Profiles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Ariba</a:t>
            </a:r>
            <a:endParaRPr lang="en-US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B7B4CA4-4D6E-B641-8C75-D20F777780D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595136" y="2262066"/>
            <a:ext cx="1911477" cy="1857067"/>
          </a:xfrm>
          <a:prstGeom prst="bentConnector3">
            <a:avLst>
              <a:gd name="adj1" fmla="val 4917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0A85BFA-9B6C-F649-9932-6BB803C8110E}"/>
              </a:ext>
            </a:extLst>
          </p:cNvPr>
          <p:cNvCxnSpPr>
            <a:cxnSpLocks/>
            <a:stCxn id="73" idx="3"/>
            <a:endCxn id="7" idx="1"/>
          </p:cNvCxnSpPr>
          <p:nvPr/>
        </p:nvCxnSpPr>
        <p:spPr>
          <a:xfrm>
            <a:off x="8295692" y="3109957"/>
            <a:ext cx="2299357" cy="2646581"/>
          </a:xfrm>
          <a:prstGeom prst="bentConnector3">
            <a:avLst>
              <a:gd name="adj1" fmla="val 502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2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Petit III, Robert A.</dc:creator>
  <cp:lastModifiedBy>Petit III, Robert A.</cp:lastModifiedBy>
  <cp:revision>5</cp:revision>
  <dcterms:created xsi:type="dcterms:W3CDTF">2018-04-08T16:00:50Z</dcterms:created>
  <dcterms:modified xsi:type="dcterms:W3CDTF">2018-04-10T20:00:25Z</dcterms:modified>
</cp:coreProperties>
</file>