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6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456-B9D3-440A-9069-FA192AFE81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FAD9-4553-450B-9578-16EA4565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 PYTHON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MOVIES WEBSITE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00" y="965200"/>
            <a:ext cx="25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 Added to the list 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09" y="1559096"/>
            <a:ext cx="8015392" cy="47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200" y="2463800"/>
            <a:ext cx="415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1219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0" y="660400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 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09" y="1385652"/>
            <a:ext cx="8434492" cy="47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1200" y="685800"/>
            <a:ext cx="18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Movies Page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29" y="1446843"/>
            <a:ext cx="8630071" cy="50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0900" y="762000"/>
            <a:ext cx="910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of Movie when clicked on the name with link description as the order number as 1,2…, 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08" y="1765299"/>
            <a:ext cx="7672293" cy="42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8500" y="744318"/>
            <a:ext cx="439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of Movie when clicked on the name :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71" y="1620454"/>
            <a:ext cx="7929030" cy="43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396" y="609600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Movie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29" y="1533283"/>
            <a:ext cx="8045871" cy="46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600" y="977900"/>
            <a:ext cx="1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 Deleted 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31" y="1779693"/>
            <a:ext cx="7664871" cy="45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6300" y="787400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new movie 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09" y="1612710"/>
            <a:ext cx="8078892" cy="46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7400" y="901700"/>
            <a:ext cx="747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movie with proper validation of Title and year &gt; some specified year 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87" y="1605254"/>
            <a:ext cx="8238913" cy="48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FLASK PYTHON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PYTHON PROJECT</dc:title>
  <dc:creator>Windows User</dc:creator>
  <cp:lastModifiedBy>Windows User</cp:lastModifiedBy>
  <cp:revision>4</cp:revision>
  <dcterms:created xsi:type="dcterms:W3CDTF">2019-08-09T22:38:04Z</dcterms:created>
  <dcterms:modified xsi:type="dcterms:W3CDTF">2019-08-09T23:38:41Z</dcterms:modified>
</cp:coreProperties>
</file>