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E7D-A0BA-4ED3-9329-0CBD5B97DC8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B880-EF26-4669-A6BD-E178444D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2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E7D-A0BA-4ED3-9329-0CBD5B97DC8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B880-EF26-4669-A6BD-E178444D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9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E7D-A0BA-4ED3-9329-0CBD5B97DC8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B880-EF26-4669-A6BD-E178444D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E7D-A0BA-4ED3-9329-0CBD5B97DC8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B880-EF26-4669-A6BD-E178444D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9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E7D-A0BA-4ED3-9329-0CBD5B97DC8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B880-EF26-4669-A6BD-E178444D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6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E7D-A0BA-4ED3-9329-0CBD5B97DC8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B880-EF26-4669-A6BD-E178444D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4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E7D-A0BA-4ED3-9329-0CBD5B97DC8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B880-EF26-4669-A6BD-E178444D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E7D-A0BA-4ED3-9329-0CBD5B97DC8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B880-EF26-4669-A6BD-E178444D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E7D-A0BA-4ED3-9329-0CBD5B97DC8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B880-EF26-4669-A6BD-E178444D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E7D-A0BA-4ED3-9329-0CBD5B97DC8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B880-EF26-4669-A6BD-E178444D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E7D-A0BA-4ED3-9329-0CBD5B97DC8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B880-EF26-4669-A6BD-E178444D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5FE7D-A0BA-4ED3-9329-0CBD5B97DC8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DB880-EF26-4669-A6BD-E178444D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5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2367"/>
            <a:ext cx="9144000" cy="3723700"/>
          </a:xfrm>
        </p:spPr>
        <p:txBody>
          <a:bodyPr>
            <a:normAutofit/>
          </a:bodyPr>
          <a:lstStyle/>
          <a:p>
            <a:r>
              <a:rPr lang="en-US" b="1" dirty="0" smtClean="0"/>
              <a:t>PAYROLL MANAGEMENT SYSTEM IN JAVA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USING SWING AND AWT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15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java file (PayrollMgnt.java) and compiling 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2" t="8681" r="33669" b="33846"/>
          <a:stretch/>
        </p:blipFill>
        <p:spPr>
          <a:xfrm>
            <a:off x="838200" y="1690688"/>
            <a:ext cx="10255786" cy="4252511"/>
          </a:xfrm>
        </p:spPr>
      </p:pic>
    </p:spTree>
    <p:extLst>
      <p:ext uri="{BB962C8B-B14F-4D97-AF65-F5344CB8AC3E}">
        <p14:creationId xmlns:p14="http://schemas.microsoft.com/office/powerpoint/2010/main" val="9738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window of Payroll management system opens up.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2" t="23250" r="25409" b="16600"/>
          <a:stretch/>
        </p:blipFill>
        <p:spPr>
          <a:xfrm>
            <a:off x="1013552" y="1927951"/>
            <a:ext cx="9727894" cy="4428782"/>
          </a:xfrm>
        </p:spPr>
      </p:pic>
    </p:spTree>
    <p:extLst>
      <p:ext uri="{BB962C8B-B14F-4D97-AF65-F5344CB8AC3E}">
        <p14:creationId xmlns:p14="http://schemas.microsoft.com/office/powerpoint/2010/main" val="116707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details (</a:t>
            </a:r>
            <a:r>
              <a:rPr lang="en-US" dirty="0" err="1" smtClean="0"/>
              <a:t>Name,Address,Employer,E-number,Hours</a:t>
            </a:r>
            <a:r>
              <a:rPr lang="en-US" dirty="0" smtClean="0"/>
              <a:t> worked and Hourly Rate)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1" t="25391" r="24697" b="17388"/>
          <a:stretch/>
        </p:blipFill>
        <p:spPr>
          <a:xfrm>
            <a:off x="838200" y="2005070"/>
            <a:ext cx="9958329" cy="3415229"/>
          </a:xfrm>
        </p:spPr>
      </p:pic>
    </p:spTree>
    <p:extLst>
      <p:ext uri="{BB962C8B-B14F-4D97-AF65-F5344CB8AC3E}">
        <p14:creationId xmlns:p14="http://schemas.microsoft.com/office/powerpoint/2010/main" val="203339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weekly salary button to get values of </a:t>
            </a:r>
            <a:r>
              <a:rPr lang="en-US" dirty="0" err="1" smtClean="0"/>
              <a:t>Tax,Overtime,Gross</a:t>
            </a:r>
            <a:r>
              <a:rPr lang="en-US" dirty="0" smtClean="0"/>
              <a:t> Pay &amp; Net Pay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1" t="25391" r="25694" b="17642"/>
          <a:stretch/>
        </p:blipFill>
        <p:spPr>
          <a:xfrm>
            <a:off x="947452" y="2269475"/>
            <a:ext cx="10406348" cy="3966072"/>
          </a:xfrm>
        </p:spPr>
      </p:pic>
    </p:spTree>
    <p:extLst>
      <p:ext uri="{BB962C8B-B14F-4D97-AF65-F5344CB8AC3E}">
        <p14:creationId xmlns:p14="http://schemas.microsoft.com/office/powerpoint/2010/main" val="14272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View </a:t>
            </a:r>
            <a:r>
              <a:rPr lang="en-US" dirty="0" err="1" smtClean="0"/>
              <a:t>Payslip</a:t>
            </a:r>
            <a:r>
              <a:rPr lang="en-US" dirty="0" smtClean="0"/>
              <a:t> Button to see the </a:t>
            </a:r>
            <a:r>
              <a:rPr lang="en-US" dirty="0" err="1" smtClean="0"/>
              <a:t>Payslip</a:t>
            </a:r>
            <a:r>
              <a:rPr lang="en-US" dirty="0" smtClean="0"/>
              <a:t> in </a:t>
            </a:r>
            <a:r>
              <a:rPr lang="en-US" dirty="0" err="1" smtClean="0"/>
              <a:t>textarea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8" t="25899" r="25837" b="18908"/>
          <a:stretch/>
        </p:blipFill>
        <p:spPr>
          <a:xfrm>
            <a:off x="838199" y="1784734"/>
            <a:ext cx="10200701" cy="4594032"/>
          </a:xfrm>
        </p:spPr>
      </p:pic>
    </p:spTree>
    <p:extLst>
      <p:ext uri="{BB962C8B-B14F-4D97-AF65-F5344CB8AC3E}">
        <p14:creationId xmlns:p14="http://schemas.microsoft.com/office/powerpoint/2010/main" val="355459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reset button to reset the fields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0" t="25645" r="26264" b="17389"/>
          <a:stretch/>
        </p:blipFill>
        <p:spPr>
          <a:xfrm>
            <a:off x="925416" y="2027103"/>
            <a:ext cx="10428383" cy="4439797"/>
          </a:xfrm>
        </p:spPr>
      </p:pic>
    </p:spTree>
    <p:extLst>
      <p:ext uri="{BB962C8B-B14F-4D97-AF65-F5344CB8AC3E}">
        <p14:creationId xmlns:p14="http://schemas.microsoft.com/office/powerpoint/2010/main" val="370160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Exit Button to exit the window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5" t="26657" r="26407" b="17643"/>
          <a:stretch/>
        </p:blipFill>
        <p:spPr>
          <a:xfrm>
            <a:off x="1133360" y="1542362"/>
            <a:ext cx="9925280" cy="424149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5530467" y="4957590"/>
            <a:ext cx="2886420" cy="826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8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74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PAYROLL MANAGEMENT SYSTEM IN JAVA  USING SWING AND AWT</vt:lpstr>
      <vt:lpstr>Creation of java file (PayrollMgnt.java) and compiling it</vt:lpstr>
      <vt:lpstr>App window of Payroll management system opens up.</vt:lpstr>
      <vt:lpstr>Adding details (Name,Address,Employer,E-number,Hours worked and Hourly Rate)</vt:lpstr>
      <vt:lpstr>Click on weekly salary button to get values of Tax,Overtime,Gross Pay &amp; Net Pay</vt:lpstr>
      <vt:lpstr>Click on View Payslip Button to see the Payslip in textarea</vt:lpstr>
      <vt:lpstr>Click on reset button to reset the fields </vt:lpstr>
      <vt:lpstr>Click on Exit Button to exit the window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PAYROLL MANAGEMENT SYSTEM IN JAVA </dc:title>
  <dc:creator>Windows User</dc:creator>
  <cp:lastModifiedBy>Windows User</cp:lastModifiedBy>
  <cp:revision>4</cp:revision>
  <dcterms:created xsi:type="dcterms:W3CDTF">2019-08-09T10:12:29Z</dcterms:created>
  <dcterms:modified xsi:type="dcterms:W3CDTF">2019-08-09T10:37:56Z</dcterms:modified>
</cp:coreProperties>
</file>