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8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4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1F4E-8A64-451A-9771-291BD171AFB0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362D-593A-4992-AD58-6E963900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95548"/>
          </a:xfrm>
        </p:spPr>
        <p:txBody>
          <a:bodyPr>
            <a:normAutofit/>
          </a:bodyPr>
          <a:lstStyle/>
          <a:p>
            <a:r>
              <a:rPr lang="en-US" b="1" dirty="0" smtClean="0"/>
              <a:t>Report of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PAYROLL MANAGEMENT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176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After Entering </a:t>
            </a:r>
            <a:r>
              <a:rPr lang="en-US" b="1" dirty="0"/>
              <a:t>T</a:t>
            </a:r>
            <a:r>
              <a:rPr lang="en-US" b="1" dirty="0" smtClean="0"/>
              <a:t>he Details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6" y="1105468"/>
            <a:ext cx="10231717" cy="5752532"/>
          </a:xfrm>
        </p:spPr>
      </p:pic>
    </p:spTree>
    <p:extLst>
      <p:ext uri="{BB962C8B-B14F-4D97-AF65-F5344CB8AC3E}">
        <p14:creationId xmlns:p14="http://schemas.microsoft.com/office/powerpoint/2010/main" val="13558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After Pressing The Weekly Salary Button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7" y="1331736"/>
            <a:ext cx="9829266" cy="5526264"/>
          </a:xfrm>
        </p:spPr>
      </p:pic>
    </p:spTree>
    <p:extLst>
      <p:ext uri="{BB962C8B-B14F-4D97-AF65-F5344CB8AC3E}">
        <p14:creationId xmlns:p14="http://schemas.microsoft.com/office/powerpoint/2010/main" val="45298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After Pressing The View </a:t>
            </a:r>
            <a:r>
              <a:rPr lang="en-US" b="1" dirty="0" err="1" smtClean="0"/>
              <a:t>Payslip</a:t>
            </a:r>
            <a:r>
              <a:rPr lang="en-US" b="1" dirty="0" smtClean="0"/>
              <a:t> Button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2" y="1070850"/>
            <a:ext cx="10293291" cy="5787150"/>
          </a:xfrm>
        </p:spPr>
      </p:pic>
    </p:spTree>
    <p:extLst>
      <p:ext uri="{BB962C8B-B14F-4D97-AF65-F5344CB8AC3E}">
        <p14:creationId xmlns:p14="http://schemas.microsoft.com/office/powerpoint/2010/main" val="154332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Editing The </a:t>
            </a:r>
            <a:r>
              <a:rPr lang="en-US" b="1" dirty="0" err="1" smtClean="0"/>
              <a:t>HoursWorked</a:t>
            </a:r>
            <a:r>
              <a:rPr lang="en-US" b="1" dirty="0" smtClean="0"/>
              <a:t> Text Field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13" y="1037230"/>
            <a:ext cx="10353087" cy="5820770"/>
          </a:xfrm>
        </p:spPr>
      </p:pic>
    </p:spTree>
    <p:extLst>
      <p:ext uri="{BB962C8B-B14F-4D97-AF65-F5344CB8AC3E}">
        <p14:creationId xmlns:p14="http://schemas.microsoft.com/office/powerpoint/2010/main" val="3656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3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Resetting The Entered Field 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" y="1046550"/>
            <a:ext cx="10336510" cy="5811449"/>
          </a:xfrm>
        </p:spPr>
      </p:pic>
    </p:spTree>
    <p:extLst>
      <p:ext uri="{BB962C8B-B14F-4D97-AF65-F5344CB8AC3E}">
        <p14:creationId xmlns:p14="http://schemas.microsoft.com/office/powerpoint/2010/main" val="421639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Pressing The Exit System Button 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7" y="1231986"/>
            <a:ext cx="10006686" cy="5626014"/>
          </a:xfrm>
        </p:spPr>
      </p:pic>
    </p:spTree>
    <p:extLst>
      <p:ext uri="{BB962C8B-B14F-4D97-AF65-F5344CB8AC3E}">
        <p14:creationId xmlns:p14="http://schemas.microsoft.com/office/powerpoint/2010/main" val="18528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Report of  PAYROLL MANAGEMENT SYSTEM</vt:lpstr>
      <vt:lpstr>After Entering The Details :</vt:lpstr>
      <vt:lpstr>After Pressing The Weekly Salary Button :</vt:lpstr>
      <vt:lpstr>After Pressing The View Payslip Button :</vt:lpstr>
      <vt:lpstr>Editing The HoursWorked Text Field :</vt:lpstr>
      <vt:lpstr>Resetting The Entered Field  :</vt:lpstr>
      <vt:lpstr>Pressing The Exit System Button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2019-08-09T10:28:40Z</dcterms:created>
  <dcterms:modified xsi:type="dcterms:W3CDTF">2019-08-09T10:45:02Z</dcterms:modified>
</cp:coreProperties>
</file>