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0B65515-9F65-4F1C-AAED-08BEE1A18C4B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APPROACH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Quality Checks Performed / Error Found: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167976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No Error found.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Key Observations / Trends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67976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There is a heavy correlation between expense price and sales price data.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Some of product sales prices are getting saturated and some are getting exponential increment.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98360" y="1535760"/>
            <a:ext cx="3437640" cy="32882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040000" y="1450440"/>
            <a:ext cx="3717000" cy="33015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Model Choice Explanation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800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 used DECISION TREE WITH ARIMA MODEL for predictions because decision tree fits the data well and ARIMA is used to predict where we do not have expense price.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Top 5 Most Significant Variable in the Model: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656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 the model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Expense Data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Month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Year 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Timestamp</a:t>
            </a:r>
            <a:endParaRPr b="0" lang="en-IN" sz="228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Expected Error For Submission 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5176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 think that using Decision tree fits the data well so there will be a chance that overfitting may occur.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Overfitting will be the only cause of error.</a:t>
            </a:r>
            <a:endParaRPr b="0" lang="en-IN" sz="26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2018-07-23T21:17:56Z</dcterms:created>
  <dc:creator/>
  <dc:description/>
  <dc:language>en-IN</dc:language>
  <cp:lastModifiedBy/>
  <dcterms:modified xsi:type="dcterms:W3CDTF">2018-07-23T21:32:48Z</dcterms:modified>
  <cp:revision>2</cp:revision>
  <dc:subject/>
  <dc:title>Bright Blue</dc:title>
</cp:coreProperties>
</file>