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6637" r:id="rId2"/>
    <p:sldMasterId id="2147486751" r:id="rId3"/>
  </p:sldMasterIdLst>
  <p:notesMasterIdLst>
    <p:notesMasterId r:id="rId17"/>
  </p:notesMasterIdLst>
  <p:handoutMasterIdLst>
    <p:handoutMasterId r:id="rId18"/>
  </p:handoutMasterIdLst>
  <p:sldIdLst>
    <p:sldId id="257" r:id="rId4"/>
    <p:sldId id="261" r:id="rId5"/>
    <p:sldId id="258" r:id="rId6"/>
    <p:sldId id="262" r:id="rId7"/>
    <p:sldId id="269" r:id="rId8"/>
    <p:sldId id="263" r:id="rId9"/>
    <p:sldId id="265" r:id="rId10"/>
    <p:sldId id="266" r:id="rId11"/>
    <p:sldId id="270" r:id="rId12"/>
    <p:sldId id="267" r:id="rId13"/>
    <p:sldId id="264" r:id="rId14"/>
    <p:sldId id="271" r:id="rId15"/>
    <p:sldId id="268" r:id="rId16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8054E6-CED3-4B60-873F-C0A77260FC5B}">
          <p14:sldIdLst>
            <p14:sldId id="257"/>
            <p14:sldId id="261"/>
            <p14:sldId id="258"/>
            <p14:sldId id="262"/>
            <p14:sldId id="269"/>
            <p14:sldId id="263"/>
            <p14:sldId id="265"/>
            <p14:sldId id="266"/>
            <p14:sldId id="270"/>
            <p14:sldId id="267"/>
            <p14:sldId id="264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DAE3F3"/>
    <a:srgbClr val="66CCFF"/>
    <a:srgbClr val="00B0F0"/>
    <a:srgbClr val="FF6600"/>
    <a:srgbClr val="009999"/>
    <a:srgbClr val="E1FFD1"/>
    <a:srgbClr val="00FF99"/>
    <a:srgbClr val="E3FDB9"/>
    <a:srgbClr val="FDB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5" autoAdjust="0"/>
    <p:restoredTop sz="96469" autoAdjust="0"/>
  </p:normalViewPr>
  <p:slideViewPr>
    <p:cSldViewPr>
      <p:cViewPr>
        <p:scale>
          <a:sx n="75" d="100"/>
          <a:sy n="75" d="100"/>
        </p:scale>
        <p:origin x="2241" y="4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08FB757-6F16-466E-8F0D-34E83F8D0077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94078B9-0DEB-4A9A-B38E-99DF3E8715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90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BBD64E7-1877-4B39-8468-754E929017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3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839" indent="-28570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2830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99963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095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227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359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8491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5624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A7692A-810C-40C0-8D7A-8F928D627963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9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7A068F3-C60D-486A-A21D-B47D653106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1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73F6CCED-D8CA-4EF6-8BA3-72D2A2E37E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84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B1750AF-2AA4-43CA-8E5F-5C017332A8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57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34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AA2-EFD6-4234-8E07-EE6CCFB99175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29651-4AD6-4FAF-B146-66B0E6A119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76E2-B5EC-429E-BD86-D6549441B9EA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03E3-3EF0-4B69-84E6-CEC464C08A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2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4B0E-5B3D-4675-B661-3800B0E6654E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EB42-E96D-42D3-9AAE-CB5C14AC1B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5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FA87-D01C-4D5A-9026-BCA3D74C74E3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EC86-D9D3-4DA4-88B3-3D114C8AA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EE51-C6BF-46F8-873E-4FB62F9803F5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86C7A-6C15-4EF8-8119-CEAF2185B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AF0B-E43B-47F6-9930-3D29CF075A2B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C0FE-4A7F-4B52-8FB0-C407394229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01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5D2E-BF0D-4863-AD82-8817126E0236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C331-B8CA-4373-81A1-0A08BDBAA6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F77F-C6C6-4636-8669-A698FAC6601B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1A50-3C12-4DA6-9E50-88AA99CBD7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0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BA4F-E916-4CA8-B379-8018509660F4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08914-E0C3-46A6-95F0-86A2090CFE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82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BBF6-5DB7-4016-B086-7E84D307BE32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78C6-3FCF-4065-8D1C-CFE21E2C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70BF-E20E-4BA6-8C22-B34CF6A63355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0F4E-E82B-416A-AA2E-C2FDA229FE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5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100D-1017-4A2B-9A15-DEF8359810F3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1F975-E568-4C45-A211-007120FDA9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91E4-66E9-4605-9D48-BC4EBF972A84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6047-CC3B-4EFC-A910-F4F53F2B13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62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9976-D3C1-4790-96F0-EA530558DB98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9B16-87C0-4E58-90DA-30F4FC66B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CFDDA-DF06-4AEF-A4BB-41B20739BA34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7866-8CDA-4BF8-BDDB-CF07C3F7CC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2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FE45-89D9-4BE5-9D5B-9287F4A90F2F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5603-7926-4C0C-8663-799EF8198E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CD2006A-C8A8-4FAB-9959-7D2327B148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49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B54C-9A47-4F6D-8523-B6E20446C6C0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DA18D-BA28-464B-BE6B-C45AAD8266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4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CB13-BE08-4BFF-B262-D6C40DA3A9A5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484-E6C1-431D-BD53-FB44B841E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26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C762-06CF-43A4-AD75-052AE84890A7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CA85-0752-40D5-A199-50EC9F0713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7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6A40-6388-4563-BE4E-49A938856C92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E2CE-4E22-453E-A2BA-186F4B614D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08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F8DB-7FD9-4929-BCDF-122093BF7554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6F6F-CE23-4C97-A0F0-C5172CE5EA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40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B662-C833-45F5-957C-163E289F11D9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DDEA-DFE5-43EE-802E-9B4E6B63BB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1E6F6F2-3E74-4890-B259-DDBF78FDE4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FDA80D5-30BE-442A-9074-866A66F839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C48C46-9118-4EC5-B7D4-60281AA11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DFA03E2-8B9B-4260-903C-3397388B6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5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4F5018F-90EC-4817-997B-9C4C252A2B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42D6AE6-E9DD-42EE-9DD3-2819956183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/>
              <a:t>  </a:t>
            </a:r>
            <a:fld id="{CCEEF287-CDAD-462B-9570-E7C4F52DFFA2}" type="slidenum"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22" r:id="rId1"/>
    <p:sldLayoutId id="2147489699" r:id="rId2"/>
    <p:sldLayoutId id="2147489723" r:id="rId3"/>
    <p:sldLayoutId id="2147489724" r:id="rId4"/>
    <p:sldLayoutId id="2147489725" r:id="rId5"/>
    <p:sldLayoutId id="2147489726" r:id="rId6"/>
    <p:sldLayoutId id="2147489727" r:id="rId7"/>
    <p:sldLayoutId id="2147489728" r:id="rId8"/>
    <p:sldLayoutId id="2147489729" r:id="rId9"/>
    <p:sldLayoutId id="2147489730" r:id="rId10"/>
    <p:sldLayoutId id="2147489731" r:id="rId11"/>
    <p:sldLayoutId id="2147489732" r:id="rId12"/>
    <p:sldLayoutId id="2147489733" r:id="rId13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00D915-D7BA-4016-A52D-AD5E993A868B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7FA255-CBCB-44C0-BD1A-EF5C0AA53F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055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ea typeface="HY견고딕" panose="02030600000101010101" pitchFamily="18" charset="-127"/>
              </a:rPr>
              <a:t>  </a:t>
            </a:r>
            <a:fld id="{F66471BA-04C0-4AD9-8395-6E3D70DB3F7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00" r:id="rId1"/>
    <p:sldLayoutId id="2147489701" r:id="rId2"/>
    <p:sldLayoutId id="2147489702" r:id="rId3"/>
    <p:sldLayoutId id="2147489703" r:id="rId4"/>
    <p:sldLayoutId id="2147489704" r:id="rId5"/>
    <p:sldLayoutId id="2147489705" r:id="rId6"/>
    <p:sldLayoutId id="2147489706" r:id="rId7"/>
    <p:sldLayoutId id="2147489707" r:id="rId8"/>
    <p:sldLayoutId id="2147489708" r:id="rId9"/>
    <p:sldLayoutId id="2147489709" r:id="rId10"/>
    <p:sldLayoutId id="2147489710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B8E4B68-4134-4D08-9D5A-C75008C487C0}" type="datetimeFigureOut">
              <a:rPr lang="ko-KR" altLang="en-US"/>
              <a:pPr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32BD71-BAC3-4461-9BE5-7B25DF24DE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3079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1644B2D8-ED02-4841-935C-132EA143549A}" type="slidenum">
              <a:rPr lang="en-US" altLang="ko-KR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1" r:id="rId1"/>
    <p:sldLayoutId id="2147489712" r:id="rId2"/>
    <p:sldLayoutId id="2147489713" r:id="rId3"/>
    <p:sldLayoutId id="2147489714" r:id="rId4"/>
    <p:sldLayoutId id="2147489715" r:id="rId5"/>
    <p:sldLayoutId id="2147489716" r:id="rId6"/>
    <p:sldLayoutId id="2147489717" r:id="rId7"/>
    <p:sldLayoutId id="2147489718" r:id="rId8"/>
    <p:sldLayoutId id="2147489719" r:id="rId9"/>
    <p:sldLayoutId id="2147489720" r:id="rId10"/>
    <p:sldLayoutId id="2147489721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152399" y="5229200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편도웅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김상혁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크리스토퍼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2021.08.18</a:t>
            </a: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1253623" y="1772816"/>
            <a:ext cx="6636753" cy="1454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기반 전문가 추천 시스템 개발</a:t>
            </a:r>
            <a:endParaRPr lang="en-US" altLang="ko-KR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해외 사이트 데이터 </a:t>
            </a:r>
            <a:r>
              <a:rPr lang="ko-KR" altLang="en-US" sz="3200" b="1" spc="-1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수집팀</a:t>
            </a: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EFABAAB-2A34-498A-887B-E00055C9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" y="714380"/>
            <a:ext cx="5700447" cy="334391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8D184D2-0C99-4B87-838C-5FDC4BB1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137488"/>
            <a:ext cx="5148064" cy="37205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5F3296-5E61-4694-8153-3D9BA428930B}"/>
              </a:ext>
            </a:extLst>
          </p:cNvPr>
          <p:cNvSpPr/>
          <p:nvPr/>
        </p:nvSpPr>
        <p:spPr>
          <a:xfrm>
            <a:off x="5508104" y="3068960"/>
            <a:ext cx="3239692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081417-200E-44BB-8F75-5614C4C67EA8}"/>
              </a:ext>
            </a:extLst>
          </p:cNvPr>
          <p:cNvCxnSpPr/>
          <p:nvPr/>
        </p:nvCxnSpPr>
        <p:spPr>
          <a:xfrm>
            <a:off x="5508104" y="5445224"/>
            <a:ext cx="2304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A71636-1543-4E6C-B7CE-04D0420C7768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89358" y="883402"/>
            <a:ext cx="2016778" cy="11369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262DE5-77AA-4876-B5D1-0C2A86C9EA61}"/>
              </a:ext>
            </a:extLst>
          </p:cNvPr>
          <p:cNvSpPr txBox="1"/>
          <p:nvPr/>
        </p:nvSpPr>
        <p:spPr>
          <a:xfrm>
            <a:off x="3131840" y="1995046"/>
            <a:ext cx="32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저자가 소유권을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298919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B173A2F-7AF9-4143-A2C5-7D5CE50D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" y="836712"/>
            <a:ext cx="9136678" cy="1234238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E8747F0-1C7C-43AD-B9D9-7650309F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77258"/>
            <a:ext cx="7776864" cy="456799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3EAD53-70B1-4FDC-A68C-2A918C0CA0FB}"/>
              </a:ext>
            </a:extLst>
          </p:cNvPr>
          <p:cNvSpPr/>
          <p:nvPr/>
        </p:nvSpPr>
        <p:spPr>
          <a:xfrm>
            <a:off x="944196" y="6226911"/>
            <a:ext cx="7560840" cy="224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F41D5-929B-4B4B-B7D6-0E532488E216}"/>
              </a:ext>
            </a:extLst>
          </p:cNvPr>
          <p:cNvSpPr/>
          <p:nvPr/>
        </p:nvSpPr>
        <p:spPr>
          <a:xfrm>
            <a:off x="3800755" y="1565733"/>
            <a:ext cx="1460718" cy="129662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Producer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D6A4DC-47CD-4485-9F7A-C9E6E7412ECB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H="1" flipV="1">
            <a:off x="2028639" y="2029521"/>
            <a:ext cx="1772116" cy="184526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09EFE6-12CB-44B9-9098-DE9919FDBD7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 bwMode="auto">
          <a:xfrm>
            <a:off x="5261473" y="2214047"/>
            <a:ext cx="1978377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B55B9B-DE05-45DC-B703-0CDAD9F4FEDB}"/>
              </a:ext>
            </a:extLst>
          </p:cNvPr>
          <p:cNvSpPr/>
          <p:nvPr/>
        </p:nvSpPr>
        <p:spPr>
          <a:xfrm>
            <a:off x="823553" y="2284666"/>
            <a:ext cx="1136631" cy="5879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WOS Crawler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165129-9438-4A38-8821-957214765366}"/>
              </a:ext>
            </a:extLst>
          </p:cNvPr>
          <p:cNvSpPr/>
          <p:nvPr/>
        </p:nvSpPr>
        <p:spPr>
          <a:xfrm>
            <a:off x="7239850" y="1744578"/>
            <a:ext cx="1136631" cy="9389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Parsing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Helper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A2DE30-E2F3-41E7-8B7F-0BE237778C36}"/>
              </a:ext>
            </a:extLst>
          </p:cNvPr>
          <p:cNvSpPr/>
          <p:nvPr/>
        </p:nvSpPr>
        <p:spPr>
          <a:xfrm>
            <a:off x="823553" y="1565733"/>
            <a:ext cx="1136631" cy="5879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SCOPUSCrawler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F1EA8F-4939-438B-BE76-7B0A00B6E3F2}"/>
              </a:ext>
            </a:extLst>
          </p:cNvPr>
          <p:cNvCxnSpPr>
            <a:cxnSpLocks/>
          </p:cNvCxnSpPr>
          <p:nvPr/>
        </p:nvCxnSpPr>
        <p:spPr bwMode="auto">
          <a:xfrm>
            <a:off x="2089214" y="1885505"/>
            <a:ext cx="1711541" cy="21335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B83111-7F9F-4E2C-BFF6-89B0758CF54A}"/>
              </a:ext>
            </a:extLst>
          </p:cNvPr>
          <p:cNvCxnSpPr>
            <a:cxnSpLocks/>
          </p:cNvCxnSpPr>
          <p:nvPr/>
        </p:nvCxnSpPr>
        <p:spPr bwMode="auto">
          <a:xfrm flipH="1">
            <a:off x="2089214" y="4972306"/>
            <a:ext cx="1779995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E00A5-50E7-46FD-8667-2D0C0586DEE0}"/>
              </a:ext>
            </a:extLst>
          </p:cNvPr>
          <p:cNvSpPr/>
          <p:nvPr/>
        </p:nvSpPr>
        <p:spPr>
          <a:xfrm>
            <a:off x="531117" y="5444332"/>
            <a:ext cx="1497522" cy="587975"/>
          </a:xfrm>
          <a:prstGeom prst="rect">
            <a:avLst/>
          </a:prstGeom>
          <a:solidFill>
            <a:srgbClr val="00B0F0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WOS.py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06E771-C4B3-4CB7-B29B-2168517E01E2}"/>
              </a:ext>
            </a:extLst>
          </p:cNvPr>
          <p:cNvSpPr/>
          <p:nvPr/>
        </p:nvSpPr>
        <p:spPr>
          <a:xfrm>
            <a:off x="531117" y="4595821"/>
            <a:ext cx="1497522" cy="587975"/>
          </a:xfrm>
          <a:prstGeom prst="rect">
            <a:avLst/>
          </a:prstGeom>
          <a:solidFill>
            <a:srgbClr val="00B0F0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SCOPUS.py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727C0A-B8D3-4994-9989-7C78BAE5CCF5}"/>
              </a:ext>
            </a:extLst>
          </p:cNvPr>
          <p:cNvCxnSpPr>
            <a:cxnSpLocks/>
          </p:cNvCxnSpPr>
          <p:nvPr/>
        </p:nvCxnSpPr>
        <p:spPr bwMode="auto">
          <a:xfrm>
            <a:off x="2089214" y="4857114"/>
            <a:ext cx="1779995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D1BCD-BE19-406C-8919-8D199FB155C4}"/>
              </a:ext>
            </a:extLst>
          </p:cNvPr>
          <p:cNvSpPr/>
          <p:nvPr/>
        </p:nvSpPr>
        <p:spPr>
          <a:xfrm>
            <a:off x="3962798" y="5441324"/>
            <a:ext cx="1298675" cy="587975"/>
          </a:xfrm>
          <a:prstGeom prst="rect">
            <a:avLst/>
          </a:prstGeom>
          <a:solidFill>
            <a:srgbClr val="00B0F0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producer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_WOS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867F88-5488-4CFB-94FD-0C0223826E3C}"/>
              </a:ext>
            </a:extLst>
          </p:cNvPr>
          <p:cNvSpPr/>
          <p:nvPr/>
        </p:nvSpPr>
        <p:spPr>
          <a:xfrm>
            <a:off x="3962798" y="4592813"/>
            <a:ext cx="1298675" cy="587975"/>
          </a:xfrm>
          <a:prstGeom prst="rect">
            <a:avLst/>
          </a:prstGeom>
          <a:solidFill>
            <a:srgbClr val="00B0F0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producer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_SCOPUS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D1C417-621E-498D-9B93-D4F697DB585C}"/>
              </a:ext>
            </a:extLst>
          </p:cNvPr>
          <p:cNvSpPr/>
          <p:nvPr/>
        </p:nvSpPr>
        <p:spPr>
          <a:xfrm>
            <a:off x="7308304" y="5444332"/>
            <a:ext cx="1214849" cy="938935"/>
          </a:xfrm>
          <a:prstGeom prst="rect">
            <a:avLst/>
          </a:prstGeom>
          <a:solidFill>
            <a:srgbClr val="00B0F0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Parsing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Helper_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WOS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93AEF7-D70C-4A6E-82E6-3260B5ACE4FF}"/>
              </a:ext>
            </a:extLst>
          </p:cNvPr>
          <p:cNvSpPr/>
          <p:nvPr/>
        </p:nvSpPr>
        <p:spPr>
          <a:xfrm>
            <a:off x="7308304" y="4244861"/>
            <a:ext cx="1214849" cy="938936"/>
          </a:xfrm>
          <a:prstGeom prst="rect">
            <a:avLst/>
          </a:prstGeom>
          <a:solidFill>
            <a:srgbClr val="00B0F0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Parsing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Helper_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SCOPUS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8C4A3B-0936-4344-B484-6C7A6D7D6416}"/>
              </a:ext>
            </a:extLst>
          </p:cNvPr>
          <p:cNvCxnSpPr>
            <a:cxnSpLocks/>
          </p:cNvCxnSpPr>
          <p:nvPr/>
        </p:nvCxnSpPr>
        <p:spPr bwMode="auto">
          <a:xfrm flipH="1">
            <a:off x="5427660" y="4943842"/>
            <a:ext cx="1779995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EFC521-0BBB-4E47-98E3-AEF64C0A494F}"/>
              </a:ext>
            </a:extLst>
          </p:cNvPr>
          <p:cNvCxnSpPr>
            <a:cxnSpLocks/>
          </p:cNvCxnSpPr>
          <p:nvPr/>
        </p:nvCxnSpPr>
        <p:spPr bwMode="auto">
          <a:xfrm>
            <a:off x="5427660" y="4828650"/>
            <a:ext cx="1779995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1C5BD9-5317-47A7-A694-B349B488475F}"/>
              </a:ext>
            </a:extLst>
          </p:cNvPr>
          <p:cNvCxnSpPr>
            <a:cxnSpLocks/>
          </p:cNvCxnSpPr>
          <p:nvPr/>
        </p:nvCxnSpPr>
        <p:spPr bwMode="auto">
          <a:xfrm flipH="1">
            <a:off x="2089214" y="5778780"/>
            <a:ext cx="1779995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5ECDCE7-B868-4AD3-B8CA-3EE4717C13A0}"/>
              </a:ext>
            </a:extLst>
          </p:cNvPr>
          <p:cNvCxnSpPr>
            <a:cxnSpLocks/>
          </p:cNvCxnSpPr>
          <p:nvPr/>
        </p:nvCxnSpPr>
        <p:spPr bwMode="auto">
          <a:xfrm>
            <a:off x="2089214" y="5663588"/>
            <a:ext cx="1779995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F2AE02-58F8-4A94-9278-19C77140A903}"/>
              </a:ext>
            </a:extLst>
          </p:cNvPr>
          <p:cNvCxnSpPr>
            <a:cxnSpLocks/>
          </p:cNvCxnSpPr>
          <p:nvPr/>
        </p:nvCxnSpPr>
        <p:spPr bwMode="auto">
          <a:xfrm flipH="1">
            <a:off x="5427660" y="5778780"/>
            <a:ext cx="1779995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BDDE03-A27B-4AD2-87DB-E83030CBFBF0}"/>
              </a:ext>
            </a:extLst>
          </p:cNvPr>
          <p:cNvCxnSpPr>
            <a:cxnSpLocks/>
          </p:cNvCxnSpPr>
          <p:nvPr/>
        </p:nvCxnSpPr>
        <p:spPr bwMode="auto">
          <a:xfrm>
            <a:off x="5427660" y="5663588"/>
            <a:ext cx="1779995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4B2AB1-B98A-4479-AA9D-1401E62D980F}"/>
              </a:ext>
            </a:extLst>
          </p:cNvPr>
          <p:cNvCxnSpPr>
            <a:cxnSpLocks/>
          </p:cNvCxnSpPr>
          <p:nvPr/>
        </p:nvCxnSpPr>
        <p:spPr bwMode="auto">
          <a:xfrm flipH="1">
            <a:off x="1994412" y="2495697"/>
            <a:ext cx="1737888" cy="193825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10C555E-AB46-4683-BBF0-E91E5BC5CA95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4986" y="2373934"/>
            <a:ext cx="1677314" cy="171572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F43750A1-6C70-40F1-BD8D-E0BD947B73F5}"/>
              </a:ext>
            </a:extLst>
          </p:cNvPr>
          <p:cNvSpPr/>
          <p:nvPr/>
        </p:nvSpPr>
        <p:spPr>
          <a:xfrm>
            <a:off x="4085946" y="3396722"/>
            <a:ext cx="972108" cy="597611"/>
          </a:xfrm>
          <a:prstGeom prst="downArrow">
            <a:avLst>
              <a:gd name="adj1" fmla="val 26313"/>
              <a:gd name="adj2" fmla="val 57792"/>
            </a:avLst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ACB89-C21B-4338-BC7E-C18BEA5417DE}"/>
              </a:ext>
            </a:extLst>
          </p:cNvPr>
          <p:cNvSpPr txBox="1"/>
          <p:nvPr/>
        </p:nvSpPr>
        <p:spPr>
          <a:xfrm>
            <a:off x="3311860" y="23488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저자 소속 정보는 동일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DF74D6C-B628-4CA6-BEEA-CE7D9847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452"/>
            <a:ext cx="9144000" cy="25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69E189-593E-4A94-B31F-E32857306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82610"/>
              </p:ext>
            </p:extLst>
          </p:nvPr>
        </p:nvGraphicFramePr>
        <p:xfrm>
          <a:off x="899258" y="1673354"/>
          <a:ext cx="7345484" cy="398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6371">
                  <a:extLst>
                    <a:ext uri="{9D8B030D-6E8A-4147-A177-3AD203B41FA5}">
                      <a16:colId xmlns:a16="http://schemas.microsoft.com/office/drawing/2014/main" val="3936936204"/>
                    </a:ext>
                  </a:extLst>
                </a:gridCol>
                <a:gridCol w="5509113">
                  <a:extLst>
                    <a:ext uri="{9D8B030D-6E8A-4147-A177-3AD203B41FA5}">
                      <a16:colId xmlns:a16="http://schemas.microsoft.com/office/drawing/2014/main" val="63352614"/>
                    </a:ext>
                  </a:extLst>
                </a:gridCol>
              </a:tblGrid>
              <a:tr h="480396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kern="0" spc="0" dirty="0">
                          <a:solidFill>
                            <a:schemeClr val="bg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진행사항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8955"/>
                  </a:ext>
                </a:extLst>
              </a:tr>
              <a:tr h="1362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편 도 웅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팀장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저자 및 소속 검색 방안 검토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기존 해외 데이터 수집 전체 구조 및 코드 세미나 진행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새로 바뀐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WOS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검색이 안되는 문제 해결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582481"/>
                  </a:ext>
                </a:extLst>
              </a:tr>
              <a:tr h="10959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 상 혁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팀원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producer_SCOPUS.py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파일 분리화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ParsingHelper_SCOPUS.py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파일 분리화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50873"/>
                  </a:ext>
                </a:extLst>
              </a:tr>
              <a:tr h="10489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크 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토 퍼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팀원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producer_WOS.py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파일 분리화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171450" marR="0" indent="-17145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ParsingHelper_WOS.py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파일 분리화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707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CDA695-8E4F-4286-884A-A6B6ECDDECF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66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792AF8-D095-4A0D-AC92-469544F2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040"/>
            <a:ext cx="9144000" cy="43959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D07DA5-F140-4750-8A76-796B97B815AA}"/>
              </a:ext>
            </a:extLst>
          </p:cNvPr>
          <p:cNvSpPr/>
          <p:nvPr/>
        </p:nvSpPr>
        <p:spPr>
          <a:xfrm>
            <a:off x="7380312" y="1751738"/>
            <a:ext cx="1367484" cy="20967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FCB4C-F4DD-4C7F-AB80-C69E51868B45}"/>
              </a:ext>
            </a:extLst>
          </p:cNvPr>
          <p:cNvSpPr txBox="1"/>
          <p:nvPr/>
        </p:nvSpPr>
        <p:spPr>
          <a:xfrm>
            <a:off x="2375756" y="570898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 </a:t>
            </a:r>
            <a:r>
              <a:rPr lang="ko-KR" altLang="en-US" sz="2400" dirty="0"/>
              <a:t>새로워진 </a:t>
            </a:r>
            <a:r>
              <a:rPr lang="en-US" altLang="ko-KR" sz="2400" dirty="0"/>
              <a:t>Web of Science 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36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B7D68D4-B284-4EBA-A324-75E5CE4D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887"/>
            <a:ext cx="9144000" cy="32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07EF029-3536-4878-BA58-529EB505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3" y="878127"/>
            <a:ext cx="8523700" cy="2534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5CFC4E1-B18E-47F0-8CA9-8A133D53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9" y="3589230"/>
            <a:ext cx="8324897" cy="3106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18DD6-56B6-42D9-A6C4-1F1D2B0470C3}"/>
              </a:ext>
            </a:extLst>
          </p:cNvPr>
          <p:cNvSpPr txBox="1"/>
          <p:nvPr/>
        </p:nvSpPr>
        <p:spPr>
          <a:xfrm>
            <a:off x="7607078" y="119675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classic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91471-B2F0-4CE3-B116-D2C0E0786FD5}"/>
              </a:ext>
            </a:extLst>
          </p:cNvPr>
          <p:cNvSpPr txBox="1"/>
          <p:nvPr/>
        </p:nvSpPr>
        <p:spPr>
          <a:xfrm>
            <a:off x="7864139" y="4308001"/>
            <a:ext cx="83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new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317950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53AFA0E-0A08-404D-8723-91141B56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226"/>
            <a:ext cx="9144000" cy="4849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01B76B-79FD-4B21-AFF6-5E830B3DC65A}"/>
              </a:ext>
            </a:extLst>
          </p:cNvPr>
          <p:cNvSpPr txBox="1"/>
          <p:nvPr/>
        </p:nvSpPr>
        <p:spPr>
          <a:xfrm>
            <a:off x="2555776" y="1988515"/>
            <a:ext cx="4392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저자 이름</a:t>
            </a:r>
            <a:r>
              <a:rPr lang="en-US" altLang="ko-KR" dirty="0"/>
              <a:t>. </a:t>
            </a:r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대체 이름</a:t>
            </a:r>
            <a:r>
              <a:rPr lang="en-US" altLang="ko-KR" dirty="0"/>
              <a:t>, </a:t>
            </a:r>
            <a:r>
              <a:rPr lang="ko-KR" altLang="en-US" dirty="0"/>
              <a:t>년도 별 소속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9CF8-1A51-47C6-B566-FF55E44F56D5}"/>
              </a:ext>
            </a:extLst>
          </p:cNvPr>
          <p:cNvSpPr txBox="1"/>
          <p:nvPr/>
        </p:nvSpPr>
        <p:spPr>
          <a:xfrm>
            <a:off x="1892155" y="3886040"/>
            <a:ext cx="47525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논문수</a:t>
            </a:r>
            <a:r>
              <a:rPr lang="en-US" altLang="ko-KR" dirty="0"/>
              <a:t>, H-index,</a:t>
            </a:r>
            <a:r>
              <a:rPr lang="ko-KR" altLang="en-US" dirty="0"/>
              <a:t> 인용 횟수 합계</a:t>
            </a:r>
            <a:r>
              <a:rPr lang="en-US" altLang="ko-KR" dirty="0"/>
              <a:t>, </a:t>
            </a:r>
            <a:r>
              <a:rPr lang="ko-KR" altLang="en-US" dirty="0"/>
              <a:t>인용 논문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A19EE6-39DE-496C-A088-811EF6544E8F}"/>
              </a:ext>
            </a:extLst>
          </p:cNvPr>
          <p:cNvCxnSpPr>
            <a:cxnSpLocks/>
          </p:cNvCxnSpPr>
          <p:nvPr/>
        </p:nvCxnSpPr>
        <p:spPr>
          <a:xfrm>
            <a:off x="593812" y="3806897"/>
            <a:ext cx="1282794" cy="270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8EEE86-BEAE-45F2-AB20-AA8E56AD7C2E}"/>
              </a:ext>
            </a:extLst>
          </p:cNvPr>
          <p:cNvCxnSpPr>
            <a:cxnSpLocks/>
          </p:cNvCxnSpPr>
          <p:nvPr/>
        </p:nvCxnSpPr>
        <p:spPr>
          <a:xfrm flipH="1">
            <a:off x="6660232" y="3493493"/>
            <a:ext cx="774340" cy="467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88BCC3-0A30-46CB-AE24-C28FF187BF54}"/>
              </a:ext>
            </a:extLst>
          </p:cNvPr>
          <p:cNvCxnSpPr>
            <a:cxnSpLocks/>
          </p:cNvCxnSpPr>
          <p:nvPr/>
        </p:nvCxnSpPr>
        <p:spPr>
          <a:xfrm>
            <a:off x="1892155" y="1700808"/>
            <a:ext cx="1284563" cy="163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0D836E-4FC1-4C85-B11A-4C63AAFAE545}"/>
              </a:ext>
            </a:extLst>
          </p:cNvPr>
          <p:cNvCxnSpPr>
            <a:cxnSpLocks/>
          </p:cNvCxnSpPr>
          <p:nvPr/>
        </p:nvCxnSpPr>
        <p:spPr>
          <a:xfrm flipV="1">
            <a:off x="1958932" y="2428179"/>
            <a:ext cx="4053228" cy="406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9669116-40DD-49C9-A419-497338EA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602814"/>
            <a:ext cx="2304256" cy="22348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E07CF58-CFC3-4B7C-8E75-0813F1C6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783657"/>
            <a:ext cx="4080509" cy="269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5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D79E63B-1C67-492B-9F86-01C9246C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1" y="755084"/>
            <a:ext cx="8623038" cy="5833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ACB89-C21B-4338-BC7E-C18BEA5417DE}"/>
              </a:ext>
            </a:extLst>
          </p:cNvPr>
          <p:cNvSpPr txBox="1"/>
          <p:nvPr/>
        </p:nvSpPr>
        <p:spPr>
          <a:xfrm>
            <a:off x="3311860" y="23488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저자 소속 정보는 동일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A3AB3F-D426-4CEE-BA79-71C8D4C7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716410"/>
            <a:ext cx="2434222" cy="1142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495FBD-8886-4319-A1F2-58879915D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8" y="5716410"/>
            <a:ext cx="2340260" cy="1141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26B7C-7593-4CF3-ADDF-1E417C608AF6}"/>
              </a:ext>
            </a:extLst>
          </p:cNvPr>
          <p:cNvSpPr txBox="1"/>
          <p:nvPr/>
        </p:nvSpPr>
        <p:spPr>
          <a:xfrm>
            <a:off x="1183323" y="571235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유재수 교수님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ECED9-0465-44F8-8FEC-EDCD492D959A}"/>
              </a:ext>
            </a:extLst>
          </p:cNvPr>
          <p:cNvSpPr txBox="1"/>
          <p:nvPr/>
        </p:nvSpPr>
        <p:spPr>
          <a:xfrm>
            <a:off x="4819507" y="5712359"/>
            <a:ext cx="1138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/>
              <a:t>최도진</a:t>
            </a:r>
            <a:r>
              <a:rPr lang="ko-KR" altLang="en-US" sz="1100" dirty="0"/>
              <a:t> 박사님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F6DC92-768B-43BC-97E2-93E2B54AC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127" y="1714817"/>
            <a:ext cx="4708991" cy="3693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BBE64C-CF9C-4BF0-AA8C-B204077897B3}"/>
              </a:ext>
            </a:extLst>
          </p:cNvPr>
          <p:cNvCxnSpPr/>
          <p:nvPr/>
        </p:nvCxnSpPr>
        <p:spPr>
          <a:xfrm flipV="1">
            <a:off x="4067944" y="1268760"/>
            <a:ext cx="28803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EFD7BA-C8C7-4908-914F-3D3D403DF147}"/>
              </a:ext>
            </a:extLst>
          </p:cNvPr>
          <p:cNvSpPr txBox="1"/>
          <p:nvPr/>
        </p:nvSpPr>
        <p:spPr>
          <a:xfrm>
            <a:off x="3923928" y="962161"/>
            <a:ext cx="129614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바로 접속 가능</a:t>
            </a:r>
          </a:p>
        </p:txBody>
      </p:sp>
    </p:spTree>
    <p:extLst>
      <p:ext uri="{BB962C8B-B14F-4D97-AF65-F5344CB8AC3E}">
        <p14:creationId xmlns:p14="http://schemas.microsoft.com/office/powerpoint/2010/main" val="88590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09CAB9-62C4-428D-BB34-65D9B9B2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09" y="694299"/>
            <a:ext cx="5131782" cy="320313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B5FD169-9E80-4DBD-A012-BE937F53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28" y="3809493"/>
            <a:ext cx="5253144" cy="30394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317963-D9D5-4A3D-91E8-C6AA3323E46C}"/>
              </a:ext>
            </a:extLst>
          </p:cNvPr>
          <p:cNvSpPr/>
          <p:nvPr/>
        </p:nvSpPr>
        <p:spPr>
          <a:xfrm>
            <a:off x="3266885" y="2295866"/>
            <a:ext cx="3744416" cy="43204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>
                <a:effectLst/>
                <a:latin typeface="Source Sans Pro" panose="020B0503030403020204" pitchFamily="34" charset="0"/>
              </a:rPr>
              <a:t>E. A.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2712C-8297-426B-9106-CA9BBCFDCB91}"/>
              </a:ext>
            </a:extLst>
          </p:cNvPr>
          <p:cNvSpPr/>
          <p:nvPr/>
        </p:nvSpPr>
        <p:spPr>
          <a:xfrm>
            <a:off x="3247537" y="5355749"/>
            <a:ext cx="3744417" cy="43204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>
                <a:effectLst/>
                <a:latin typeface="Source Sans Pro" panose="020B0503030403020204" pitchFamily="34" charset="0"/>
              </a:rPr>
              <a:t>E. A.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0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3A1743-F487-443E-82CA-6D6CEA28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3" y="813158"/>
            <a:ext cx="5158473" cy="3309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B8FF53-50BE-4CB1-BC02-D79F873E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3" y="5207634"/>
            <a:ext cx="8776147" cy="650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A47878-C084-4A0E-B52B-EB3F5132C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21" y="6062374"/>
            <a:ext cx="6714414" cy="683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4D6B4E-B36E-4579-8553-399091CE9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1" y="4250705"/>
            <a:ext cx="8919478" cy="716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93BC764-3A66-4DFF-AC6C-69A5549B7FF4}"/>
              </a:ext>
            </a:extLst>
          </p:cNvPr>
          <p:cNvSpPr/>
          <p:nvPr/>
        </p:nvSpPr>
        <p:spPr>
          <a:xfrm>
            <a:off x="2699792" y="4594824"/>
            <a:ext cx="1368152" cy="2880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80CAF0-5D81-4458-8D6E-B6EF43194B48}"/>
              </a:ext>
            </a:extLst>
          </p:cNvPr>
          <p:cNvSpPr/>
          <p:nvPr/>
        </p:nvSpPr>
        <p:spPr>
          <a:xfrm>
            <a:off x="219034" y="5532880"/>
            <a:ext cx="1472645" cy="32524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A5973-DCB9-4A8C-9E79-8F6BBCB933CF}"/>
              </a:ext>
            </a:extLst>
          </p:cNvPr>
          <p:cNvSpPr/>
          <p:nvPr/>
        </p:nvSpPr>
        <p:spPr>
          <a:xfrm>
            <a:off x="1178121" y="6457024"/>
            <a:ext cx="900101" cy="26220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A32BA-2F2B-459B-8B40-F364E51EA050}"/>
              </a:ext>
            </a:extLst>
          </p:cNvPr>
          <p:cNvSpPr txBox="1"/>
          <p:nvPr/>
        </p:nvSpPr>
        <p:spPr>
          <a:xfrm>
            <a:off x="5595552" y="1759267"/>
            <a:ext cx="3163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복교수님 정보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1600" b="1" dirty="0"/>
              <a:t>저자명이 각각 다름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대체 이름</a:t>
            </a:r>
            <a:r>
              <a:rPr lang="en-US" altLang="ko-KR" sz="1600" b="1" dirty="0"/>
              <a:t>)</a:t>
            </a:r>
            <a:endParaRPr lang="ko-KR" altLang="en-US" sz="1400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E12A476-B7EA-47EB-A54A-4CCCF9CE7818}"/>
              </a:ext>
            </a:extLst>
          </p:cNvPr>
          <p:cNvSpPr/>
          <p:nvPr/>
        </p:nvSpPr>
        <p:spPr>
          <a:xfrm>
            <a:off x="6959614" y="2484587"/>
            <a:ext cx="360040" cy="362085"/>
          </a:xfrm>
          <a:prstGeom prst="down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411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18991</TotalTime>
  <Words>218</Words>
  <Application>Microsoft Office PowerPoint</Application>
  <PresentationFormat>화면 슬라이드 쇼(4:3)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HY견고딕</vt:lpstr>
      <vt:lpstr>HY중고딕</vt:lpstr>
      <vt:lpstr>HY헤드라인M</vt:lpstr>
      <vt:lpstr>굴림</vt:lpstr>
      <vt:lpstr>맑은 고딕</vt:lpstr>
      <vt:lpstr>휴먼모음T</vt:lpstr>
      <vt:lpstr>Arial</vt:lpstr>
      <vt:lpstr>Bell MT</vt:lpstr>
      <vt:lpstr>Source Sans Pro</vt:lpstr>
      <vt:lpstr>Wingdings</vt:lpstr>
      <vt:lpstr>1_기본 디자인</vt:lpstr>
      <vt:lpstr>디자인 사용자 지정</vt:lpstr>
      <vt:lpstr>1_디자인 사용자 지정</vt:lpstr>
      <vt:lpstr>PowerPoint 프레젠테이션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참고 자료</vt:lpstr>
      <vt:lpstr>진행 사항</vt:lpstr>
      <vt:lpstr>진행 사항</vt:lpstr>
      <vt:lpstr>진행 사항</vt:lpstr>
      <vt:lpstr>참고 자료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편도웅</cp:lastModifiedBy>
  <cp:revision>1014</cp:revision>
  <cp:lastPrinted>2021-08-17T09:52:27Z</cp:lastPrinted>
  <dcterms:created xsi:type="dcterms:W3CDTF">2004-04-28T09:15:25Z</dcterms:created>
  <dcterms:modified xsi:type="dcterms:W3CDTF">2021-08-17T11:26:56Z</dcterms:modified>
</cp:coreProperties>
</file>