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6637" r:id="rId2"/>
    <p:sldMasterId id="2147486751" r:id="rId3"/>
  </p:sldMasterIdLst>
  <p:notesMasterIdLst>
    <p:notesMasterId r:id="rId10"/>
  </p:notesMasterIdLst>
  <p:handoutMasterIdLst>
    <p:handoutMasterId r:id="rId11"/>
  </p:handoutMasterIdLst>
  <p:sldIdLst>
    <p:sldId id="257" r:id="rId4"/>
    <p:sldId id="269" r:id="rId5"/>
    <p:sldId id="268" r:id="rId6"/>
    <p:sldId id="266" r:id="rId7"/>
    <p:sldId id="264" r:id="rId8"/>
    <p:sldId id="267" r:id="rId9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8054E6-CED3-4B60-873F-C0A77260FC5B}">
          <p14:sldIdLst>
            <p14:sldId id="257"/>
            <p14:sldId id="269"/>
            <p14:sldId id="268"/>
            <p14:sldId id="266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DAE3F3"/>
    <a:srgbClr val="66CCFF"/>
    <a:srgbClr val="00B0F0"/>
    <a:srgbClr val="FF6600"/>
    <a:srgbClr val="009999"/>
    <a:srgbClr val="E1FFD1"/>
    <a:srgbClr val="00FF99"/>
    <a:srgbClr val="E3FDB9"/>
    <a:srgbClr val="FDB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77819" autoAdjust="0"/>
  </p:normalViewPr>
  <p:slideViewPr>
    <p:cSldViewPr>
      <p:cViewPr varScale="1">
        <p:scale>
          <a:sx n="74" d="100"/>
          <a:sy n="74" d="100"/>
        </p:scale>
        <p:origin x="2267" y="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08FB757-6F16-466E-8F0D-34E83F8D0077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078B9-0DEB-4A9A-B38E-99DF3E8715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90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BBD64E7-1877-4B39-8468-754E929017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3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839" indent="-28570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2830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9963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095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227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359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8491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5624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A7692A-810C-40C0-8D7A-8F928D627963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98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If)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도진이형이 저자 이름 비교해서 수집할 방법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없냐고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여쭤보시면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defTabSz="883649" eaLnBrk="1" latinLnBrk="1" hangingPunct="1">
              <a:spcBef>
                <a:spcPts val="554"/>
              </a:spcBef>
              <a:buSzPct val="100000"/>
            </a:pPr>
            <a:endParaRPr lang="en-US" altLang="ko-KR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defTabSz="883649" eaLnBrk="1" latinLnBrk="1" hangingPunct="1">
              <a:lnSpc>
                <a:spcPct val="150000"/>
              </a:lnSpc>
              <a:spcBef>
                <a:spcPts val="554"/>
              </a:spcBef>
              <a:buSzPct val="100000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이거 할 수는 있는데 내가 생각해 본거는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defTabSz="883649" eaLnBrk="1" latinLnBrk="1" hangingPunct="1">
              <a:lnSpc>
                <a:spcPct val="150000"/>
              </a:lnSpc>
              <a:spcBef>
                <a:spcPts val="554"/>
              </a:spcBef>
              <a:buSzPct val="100000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예를들어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논문 저자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len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 &gt;=&lt;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len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r_id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 str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길이 비교한 다음에 큰 이름안에 작은 이름이 포함되어 있는지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str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비교 알고리즘 짜면 할 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있을듯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defTabSz="883649" eaLnBrk="1" latinLnBrk="1" hangingPunct="1">
              <a:lnSpc>
                <a:spcPct val="150000"/>
              </a:lnSpc>
              <a:spcBef>
                <a:spcPts val="554"/>
              </a:spcBef>
              <a:buSzPct val="100000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이게 문제는 스펠링이 비슷하거나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포함되는경우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또는 요약 이름이 같거나 비슷한 저자 있으면 앞에 있는 저자 이름으로 다르게 수집 될 수 있어 근데 확률은 적을 것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같긴함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defTabSz="883649" eaLnBrk="1" latinLnBrk="1" hangingPunct="1">
              <a:lnSpc>
                <a:spcPct val="150000"/>
              </a:lnSpc>
              <a:spcBef>
                <a:spcPts val="554"/>
              </a:spcBef>
              <a:buSzPct val="100000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이미 대체 이름을 수집한 저자라면 비교할 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있을텐데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지금 같이 처음 수집하는 저자라면 직접 확인하는 알고리즘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짜야할수도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,,,</a:t>
            </a:r>
          </a:p>
          <a:p>
            <a:pPr defTabSz="883649" eaLnBrk="1" latinLnBrk="1" hangingPunct="1">
              <a:lnSpc>
                <a:spcPct val="150000"/>
              </a:lnSpc>
              <a:spcBef>
                <a:spcPts val="554"/>
              </a:spcBef>
              <a:buSzPct val="100000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참고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저 위에 예시가 그냥 저자 이름은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Roy, MJ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풀네임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Roy, Michael James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고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r_id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o_id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있는건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Roy, Michael J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이야 다 다름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;;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defTabSz="883649" eaLnBrk="1" latinLnBrk="1" hangingPunct="1">
              <a:lnSpc>
                <a:spcPct val="150000"/>
              </a:lnSpc>
              <a:spcBef>
                <a:spcPts val="554"/>
              </a:spcBef>
              <a:buSzPct val="100000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이해 잘 안가면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도진이형한테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내가 따로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연락드릴께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모르면 내일 도웅이가 설명 드린다고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말씀드리구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넘겨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D64E7-1877-4B39-8468-754E9290174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8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7A068F3-C60D-486A-A21D-B47D653106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1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73F6CCED-D8CA-4EF6-8BA3-72D2A2E37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84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B1750AF-2AA4-43CA-8E5F-5C017332A8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57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34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AA2-EFD6-4234-8E07-EE6CCFB99175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29651-4AD6-4FAF-B146-66B0E6A11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76E2-B5EC-429E-BD86-D6549441B9EA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03E3-3EF0-4B69-84E6-CEC464C08A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2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B0E-5B3D-4675-B661-3800B0E6654E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EB42-E96D-42D3-9AAE-CB5C14AC1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5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FA87-D01C-4D5A-9026-BCA3D74C74E3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C86-D9D3-4DA4-88B3-3D114C8AA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EE51-C6BF-46F8-873E-4FB62F9803F5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C7A-6C15-4EF8-8119-CEAF2185B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AF0B-E43B-47F6-9930-3D29CF075A2B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C0FE-4A7F-4B52-8FB0-C407394229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01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5D2E-BF0D-4863-AD82-8817126E0236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C331-B8CA-4373-81A1-0A08BDBAA6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F77F-C6C6-4636-8669-A698FAC6601B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1A50-3C12-4DA6-9E50-88AA99CBD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0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BA4F-E916-4CA8-B379-8018509660F4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8914-E0C3-46A6-95F0-86A2090CF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82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BBF6-5DB7-4016-B086-7E84D307BE32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78C6-3FCF-4065-8D1C-CFE21E2C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70BF-E20E-4BA6-8C22-B34CF6A63355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F4E-E82B-416A-AA2E-C2FDA229FE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5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100D-1017-4A2B-9A15-DEF8359810F3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F975-E568-4C45-A211-007120FDA9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91E4-66E9-4605-9D48-BC4EBF972A84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6047-CC3B-4EFC-A910-F4F53F2B1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62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9976-D3C1-4790-96F0-EA530558DB98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B16-87C0-4E58-90DA-30F4FC66B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CFDDA-DF06-4AEF-A4BB-41B20739BA34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7866-8CDA-4BF8-BDDB-CF07C3F7C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E45-89D9-4BE5-9D5B-9287F4A90F2F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5603-7926-4C0C-8663-799EF8198E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CD2006A-C8A8-4FAB-9959-7D2327B148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49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54C-9A47-4F6D-8523-B6E20446C6C0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A18D-BA28-464B-BE6B-C45AAD8266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4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CB13-BE08-4BFF-B262-D6C40DA3A9A5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484-E6C1-431D-BD53-FB44B841E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26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C762-06CF-43A4-AD75-052AE84890A7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CA85-0752-40D5-A199-50EC9F071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A40-6388-4563-BE4E-49A938856C92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2CE-4E22-453E-A2BA-186F4B614D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08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8DB-7FD9-4929-BCDF-122093BF7554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6F6F-CE23-4C97-A0F0-C5172CE5EA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0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B662-C833-45F5-957C-163E289F11D9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DDEA-DFE5-43EE-802E-9B4E6B63BB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1E6F6F2-3E74-4890-B259-DDBF78FDE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FDA80D5-30BE-442A-9074-866A66F839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C48C46-9118-4EC5-B7D4-60281AA11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DFA03E2-8B9B-4260-903C-3397388B6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4F5018F-90EC-4817-997B-9C4C252A2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42D6AE6-E9DD-42EE-9DD3-2819956183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/>
              <a:t>  </a:t>
            </a:r>
            <a:fld id="{CCEEF287-CDAD-462B-9570-E7C4F52DFFA2}" type="slidenum"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22" r:id="rId1"/>
    <p:sldLayoutId id="2147489699" r:id="rId2"/>
    <p:sldLayoutId id="2147489723" r:id="rId3"/>
    <p:sldLayoutId id="2147489724" r:id="rId4"/>
    <p:sldLayoutId id="2147489725" r:id="rId5"/>
    <p:sldLayoutId id="2147489726" r:id="rId6"/>
    <p:sldLayoutId id="2147489727" r:id="rId7"/>
    <p:sldLayoutId id="2147489728" r:id="rId8"/>
    <p:sldLayoutId id="2147489729" r:id="rId9"/>
    <p:sldLayoutId id="2147489730" r:id="rId10"/>
    <p:sldLayoutId id="2147489731" r:id="rId11"/>
    <p:sldLayoutId id="2147489732" r:id="rId12"/>
    <p:sldLayoutId id="2147489733" r:id="rId1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00D915-D7BA-4016-A52D-AD5E993A868B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7FA255-CBCB-44C0-BD1A-EF5C0AA53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ea typeface="HY견고딕" panose="02030600000101010101" pitchFamily="18" charset="-127"/>
              </a:rPr>
              <a:t>  </a:t>
            </a:r>
            <a:fld id="{F66471BA-04C0-4AD9-8395-6E3D70DB3F7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00" r:id="rId1"/>
    <p:sldLayoutId id="2147489701" r:id="rId2"/>
    <p:sldLayoutId id="2147489702" r:id="rId3"/>
    <p:sldLayoutId id="2147489703" r:id="rId4"/>
    <p:sldLayoutId id="2147489704" r:id="rId5"/>
    <p:sldLayoutId id="2147489705" r:id="rId6"/>
    <p:sldLayoutId id="2147489706" r:id="rId7"/>
    <p:sldLayoutId id="2147489707" r:id="rId8"/>
    <p:sldLayoutId id="2147489708" r:id="rId9"/>
    <p:sldLayoutId id="2147489709" r:id="rId10"/>
    <p:sldLayoutId id="2147489710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8E4B68-4134-4D08-9D5A-C75008C487C0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32BD71-BAC3-4461-9BE5-7B25DF24DE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3079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1644B2D8-ED02-4841-935C-132EA143549A}" type="slidenum">
              <a:rPr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1" r:id="rId1"/>
    <p:sldLayoutId id="2147489712" r:id="rId2"/>
    <p:sldLayoutId id="2147489713" r:id="rId3"/>
    <p:sldLayoutId id="2147489714" r:id="rId4"/>
    <p:sldLayoutId id="2147489715" r:id="rId5"/>
    <p:sldLayoutId id="2147489716" r:id="rId6"/>
    <p:sldLayoutId id="2147489717" r:id="rId7"/>
    <p:sldLayoutId id="2147489718" r:id="rId8"/>
    <p:sldLayoutId id="2147489719" r:id="rId9"/>
    <p:sldLayoutId id="2147489720" r:id="rId10"/>
    <p:sldLayoutId id="214748972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152399" y="4653136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편도웅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김상혁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크리스토퍼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전종우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2021.08.30</a:t>
            </a: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1253623" y="1772816"/>
            <a:ext cx="6636753" cy="1454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기반 전문가 추천 시스템 개발</a:t>
            </a:r>
            <a:endParaRPr lang="en-US" altLang="ko-KR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해외 사이트 데이터 </a:t>
            </a:r>
            <a:r>
              <a:rPr lang="ko-KR" altLang="en-US" sz="3200" b="1" spc="-1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수집팀</a:t>
            </a: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E4A66-82EB-4744-BDB4-8A8E02C28772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사항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D1190-74DC-4DC0-A086-3E83DC5DE0DC}"/>
              </a:ext>
            </a:extLst>
          </p:cNvPr>
          <p:cNvSpPr txBox="1"/>
          <p:nvPr/>
        </p:nvSpPr>
        <p:spPr>
          <a:xfrm>
            <a:off x="611560" y="1566084"/>
            <a:ext cx="8136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기존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r_id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 검색하면 대부분 저자 페이지로 이동했지만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그렇지 않은 경우 발생</a:t>
            </a:r>
            <a:endParaRPr lang="en-US" altLang="ko-KR" b="1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endParaRPr lang="en-US" altLang="ko-KR" sz="500" b="1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둘 다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검색후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저자 페이지인지 저자 리스트 페이지인지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url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result, record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 확인 예정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개발중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5E454E7-D3F6-421F-A156-E06FDE78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0" y="3197300"/>
            <a:ext cx="4078799" cy="303560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B216994-01CD-4B02-9102-746EFF3A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43" y="3299580"/>
            <a:ext cx="4078799" cy="28310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A0A1A8-8B7E-40D3-A2EF-662B9E8AE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849" y="5475804"/>
            <a:ext cx="4078799" cy="3056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F3024E-8CAF-4017-BFDD-CD70164F3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3" y="5469178"/>
            <a:ext cx="3816424" cy="3188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ACFD5F-114C-4F30-AFBF-054769E4829A}"/>
              </a:ext>
            </a:extLst>
          </p:cNvPr>
          <p:cNvSpPr/>
          <p:nvPr/>
        </p:nvSpPr>
        <p:spPr>
          <a:xfrm>
            <a:off x="2749498" y="5469178"/>
            <a:ext cx="648072" cy="318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23356-4979-47E2-8206-3C5F5D2270C2}"/>
              </a:ext>
            </a:extLst>
          </p:cNvPr>
          <p:cNvSpPr/>
          <p:nvPr/>
        </p:nvSpPr>
        <p:spPr>
          <a:xfrm>
            <a:off x="7308304" y="5462145"/>
            <a:ext cx="792088" cy="325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5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E4A66-82EB-4744-BDB4-8A8E02C28772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사항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7B74CC-D92A-4756-B6C4-6BBE2888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2" y="1637878"/>
            <a:ext cx="4562540" cy="50851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5D1190-74DC-4DC0-A086-3E83DC5DE0DC}"/>
              </a:ext>
            </a:extLst>
          </p:cNvPr>
          <p:cNvSpPr txBox="1"/>
          <p:nvPr/>
        </p:nvSpPr>
        <p:spPr>
          <a:xfrm>
            <a:off x="4896196" y="5957522"/>
            <a:ext cx="4247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저자정보 페이지에서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top-co-author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로우데이터에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추가완료</a:t>
            </a:r>
            <a:endParaRPr lang="en-US" altLang="ko-KR" b="1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529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677333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E4A66-82EB-4744-BDB4-8A8E02C28772}"/>
              </a:ext>
            </a:extLst>
          </p:cNvPr>
          <p:cNvSpPr txBox="1"/>
          <p:nvPr/>
        </p:nvSpPr>
        <p:spPr>
          <a:xfrm>
            <a:off x="322860" y="1068490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사항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D1190-74DC-4DC0-A086-3E83DC5DE0DC}"/>
              </a:ext>
            </a:extLst>
          </p:cNvPr>
          <p:cNvSpPr txBox="1"/>
          <p:nvPr/>
        </p:nvSpPr>
        <p:spPr>
          <a:xfrm>
            <a:off x="515817" y="1437822"/>
            <a:ext cx="864061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Researcher_id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ORCIED_id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파싱 개발 완료</a:t>
            </a:r>
            <a:endParaRPr lang="en-US" altLang="ko-KR" b="1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기존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ParsingHelper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ParsingHelper_WOS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파싱 코드 수정 완료</a:t>
            </a:r>
            <a:endParaRPr lang="en-US" altLang="ko-KR" b="1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기존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author_id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랜덤생성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순으로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? or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현상 유지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논의 필요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(consumer)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8CC1793-AFAD-48C7-AB0D-688E232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3" y="2768498"/>
            <a:ext cx="8677709" cy="4057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2546936-B2FD-4013-8543-937BC63E527C}"/>
              </a:ext>
            </a:extLst>
          </p:cNvPr>
          <p:cNvSpPr/>
          <p:nvPr/>
        </p:nvSpPr>
        <p:spPr>
          <a:xfrm>
            <a:off x="286669" y="4425584"/>
            <a:ext cx="3511457" cy="27215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B12A49-8634-4D9F-AFC9-F629F119CBE3}"/>
              </a:ext>
            </a:extLst>
          </p:cNvPr>
          <p:cNvSpPr/>
          <p:nvPr/>
        </p:nvSpPr>
        <p:spPr>
          <a:xfrm>
            <a:off x="295569" y="6673800"/>
            <a:ext cx="5284543" cy="1519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09A66-4818-4EA4-BC3D-0C4E74FA85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798126" y="4561662"/>
            <a:ext cx="1926002" cy="147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6508B8-74EC-416E-B982-6891AA99AFA5}"/>
              </a:ext>
            </a:extLst>
          </p:cNvPr>
          <p:cNvSpPr txBox="1"/>
          <p:nvPr/>
        </p:nvSpPr>
        <p:spPr>
          <a:xfrm>
            <a:off x="5817103" y="4538250"/>
            <a:ext cx="2964104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 </a:t>
            </a:r>
            <a:r>
              <a:rPr lang="en-US" altLang="ko-KR" dirty="0"/>
              <a:t>“;” </a:t>
            </a:r>
            <a:r>
              <a:rPr lang="ko-KR" altLang="en-US" dirty="0"/>
              <a:t>유</a:t>
            </a:r>
            <a:r>
              <a:rPr lang="en-US" altLang="ko-KR" dirty="0"/>
              <a:t>/</a:t>
            </a:r>
            <a:r>
              <a:rPr lang="ko-KR" altLang="en-US" dirty="0"/>
              <a:t>무 논의 필요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807E2D1-8530-4A3D-878E-6B48A175D842}"/>
              </a:ext>
            </a:extLst>
          </p:cNvPr>
          <p:cNvCxnSpPr>
            <a:cxnSpLocks/>
          </p:cNvCxnSpPr>
          <p:nvPr/>
        </p:nvCxnSpPr>
        <p:spPr>
          <a:xfrm flipH="1" flipV="1">
            <a:off x="3991083" y="2460591"/>
            <a:ext cx="292885" cy="4213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29FB62-2DF4-4815-9D1C-7C8BA817009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042398" y="2460591"/>
            <a:ext cx="5049882" cy="1964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7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782050" y="6588125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E4A66-82EB-4744-BDB4-8A8E02C28772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이슈 사항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9F3899E-1EB7-457B-AA7B-E984BA7D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5" y="2173227"/>
            <a:ext cx="7789348" cy="1024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970EE-1394-4DAA-9959-68A604263400}"/>
              </a:ext>
            </a:extLst>
          </p:cNvPr>
          <p:cNvSpPr/>
          <p:nvPr/>
        </p:nvSpPr>
        <p:spPr>
          <a:xfrm>
            <a:off x="2549478" y="2623575"/>
            <a:ext cx="683504" cy="246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55005F1-C3AE-49B9-AC97-173E1CCA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05" y="4135638"/>
            <a:ext cx="5662594" cy="24025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93165D-6A0E-450C-B350-C77CE3D4A47E}"/>
              </a:ext>
            </a:extLst>
          </p:cNvPr>
          <p:cNvSpPr txBox="1"/>
          <p:nvPr/>
        </p:nvSpPr>
        <p:spPr>
          <a:xfrm>
            <a:off x="4906850" y="3328197"/>
            <a:ext cx="3648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논문 정보 페이지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 클릭해서 들어가면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AF7D523-2134-4211-B389-717F93AA6267}"/>
              </a:ext>
            </a:extLst>
          </p:cNvPr>
          <p:cNvSpPr/>
          <p:nvPr/>
        </p:nvSpPr>
        <p:spPr>
          <a:xfrm>
            <a:off x="4355731" y="3369728"/>
            <a:ext cx="432048" cy="619893"/>
          </a:xfrm>
          <a:prstGeom prst="down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ECCBC8-B890-49A7-A660-F9385160DA8B}"/>
              </a:ext>
            </a:extLst>
          </p:cNvPr>
          <p:cNvSpPr/>
          <p:nvPr/>
        </p:nvSpPr>
        <p:spPr>
          <a:xfrm>
            <a:off x="1901406" y="4269795"/>
            <a:ext cx="151216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D529E8-6C6F-46E7-9F81-40F153245C47}"/>
              </a:ext>
            </a:extLst>
          </p:cNvPr>
          <p:cNvSpPr/>
          <p:nvPr/>
        </p:nvSpPr>
        <p:spPr>
          <a:xfrm>
            <a:off x="3485582" y="6225162"/>
            <a:ext cx="216024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795CC-7D49-4936-9102-6F2A1376F18A}"/>
              </a:ext>
            </a:extLst>
          </p:cNvPr>
          <p:cNvSpPr txBox="1"/>
          <p:nvPr/>
        </p:nvSpPr>
        <p:spPr>
          <a:xfrm>
            <a:off x="322860" y="1679124"/>
            <a:ext cx="9145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동일 저자가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저자정보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논문정보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o_id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모두 이름이 일치하지 않는 문제 발생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87B2D-C9B3-45EE-B111-E2BF269A52B6}"/>
              </a:ext>
            </a:extLst>
          </p:cNvPr>
          <p:cNvSpPr txBox="1"/>
          <p:nvPr/>
        </p:nvSpPr>
        <p:spPr>
          <a:xfrm>
            <a:off x="3275188" y="5709813"/>
            <a:ext cx="5904656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저자 정보의 이름과 대체이름에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Roy,MJ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찾을 수 없음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51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8696306" y="6335516"/>
            <a:ext cx="361950" cy="2698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FBCD7E-D3EA-4FE0-AA0E-02B5C8325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E4A66-82EB-4744-BDB4-8A8E02C28772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이슈 사항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87B2D-C9B3-45EE-B111-E2BF269A52B6}"/>
              </a:ext>
            </a:extLst>
          </p:cNvPr>
          <p:cNvSpPr txBox="1"/>
          <p:nvPr/>
        </p:nvSpPr>
        <p:spPr>
          <a:xfrm>
            <a:off x="611560" y="5223135"/>
            <a:ext cx="853244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R_ID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O_ID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에서는 각각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Roy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Micheal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J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되어있음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defTabSz="883649" eaLnBrk="1" latinLnBrk="1" hangingPunct="1">
              <a:spcBef>
                <a:spcPts val="554"/>
              </a:spcBef>
              <a:buSzPct val="100000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현재 저자 소속 데이터처럼 다음과 같은 경우는 예외 데이터로 수집하지 않음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   ex)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저자 이름 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==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저자 소속 수만 수집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논의 필요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메모장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8B889BC-179E-479E-AB29-A506AB33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6" y="2829484"/>
            <a:ext cx="8620984" cy="438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D93253-1754-41B0-B179-F1CFD4307E46}"/>
              </a:ext>
            </a:extLst>
          </p:cNvPr>
          <p:cNvSpPr txBox="1"/>
          <p:nvPr/>
        </p:nvSpPr>
        <p:spPr>
          <a:xfrm>
            <a:off x="367569" y="2410837"/>
            <a:ext cx="590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저자 이름은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Michael James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0F6EAE6-6DE7-4A19-9D08-1EB3345563A6}"/>
              </a:ext>
            </a:extLst>
          </p:cNvPr>
          <p:cNvSpPr/>
          <p:nvPr/>
        </p:nvSpPr>
        <p:spPr>
          <a:xfrm>
            <a:off x="3942466" y="3400795"/>
            <a:ext cx="576064" cy="648072"/>
          </a:xfrm>
          <a:prstGeom prst="down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B8364-4E01-4A84-8734-B35FAC96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99" y="4785508"/>
            <a:ext cx="2891193" cy="424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832EA1-16C1-453F-AD21-84E770509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28" y="4143910"/>
            <a:ext cx="7032939" cy="413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9D5576-7B1E-4431-BC31-55499796D793}"/>
              </a:ext>
            </a:extLst>
          </p:cNvPr>
          <p:cNvSpPr/>
          <p:nvPr/>
        </p:nvSpPr>
        <p:spPr>
          <a:xfrm>
            <a:off x="1926242" y="2829484"/>
            <a:ext cx="2016224" cy="43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2DC48F-4FA6-4C55-8335-1F4F8667D05A}"/>
              </a:ext>
            </a:extLst>
          </p:cNvPr>
          <p:cNvSpPr/>
          <p:nvPr/>
        </p:nvSpPr>
        <p:spPr>
          <a:xfrm>
            <a:off x="718899" y="4156690"/>
            <a:ext cx="1439903" cy="424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6C26D0-42F9-42B5-9DD0-64405F803095}"/>
              </a:ext>
            </a:extLst>
          </p:cNvPr>
          <p:cNvSpPr/>
          <p:nvPr/>
        </p:nvSpPr>
        <p:spPr>
          <a:xfrm>
            <a:off x="714028" y="4772384"/>
            <a:ext cx="1444774" cy="424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AFA94-8961-4F69-9008-8DE9E3E4DA5D}"/>
              </a:ext>
            </a:extLst>
          </p:cNvPr>
          <p:cNvSpPr txBox="1"/>
          <p:nvPr/>
        </p:nvSpPr>
        <p:spPr>
          <a:xfrm>
            <a:off x="322860" y="1679124"/>
            <a:ext cx="8459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883649" eaLnBrk="1" latinLnBrk="1" hangingPunct="1">
              <a:spcBef>
                <a:spcPts val="554"/>
              </a:spcBef>
              <a:buSzPct val="100000"/>
              <a:buFont typeface="Wingdings" panose="05000000000000000000" pitchFamily="2" charset="2"/>
              <a:buChar char="à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CSV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파일에서도 저자 이름이 대체 이름으로 다르게 작성 되어 있는 경우 발생</a:t>
            </a:r>
          </a:p>
        </p:txBody>
      </p:sp>
    </p:spTree>
    <p:extLst>
      <p:ext uri="{BB962C8B-B14F-4D97-AF65-F5344CB8AC3E}">
        <p14:creationId xmlns:p14="http://schemas.microsoft.com/office/powerpoint/2010/main" val="3246087196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20529</TotalTime>
  <Words>411</Words>
  <Application>Microsoft Office PowerPoint</Application>
  <PresentationFormat>화면 슬라이드 쇼(4:3)</PresentationFormat>
  <Paragraphs>47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HY견고딕</vt:lpstr>
      <vt:lpstr>HY중고딕</vt:lpstr>
      <vt:lpstr>HY헤드라인M</vt:lpstr>
      <vt:lpstr>굴림</vt:lpstr>
      <vt:lpstr>맑은 고딕</vt:lpstr>
      <vt:lpstr>Arial</vt:lpstr>
      <vt:lpstr>Bell MT</vt:lpstr>
      <vt:lpstr>Wingdings</vt:lpstr>
      <vt:lpstr>1_기본 디자인</vt:lpstr>
      <vt:lpstr>디자인 사용자 지정</vt:lpstr>
      <vt:lpstr>1_디자인 사용자 지정</vt:lpstr>
      <vt:lpstr>PowerPoint 프레젠테이션</vt:lpstr>
      <vt:lpstr>진행 사항</vt:lpstr>
      <vt:lpstr>진행 사항</vt:lpstr>
      <vt:lpstr>진행 사항</vt:lpstr>
      <vt:lpstr>이슈 사항</vt:lpstr>
      <vt:lpstr>이슈 사항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편도웅</cp:lastModifiedBy>
  <cp:revision>1069</cp:revision>
  <cp:lastPrinted>2021-08-17T09:52:27Z</cp:lastPrinted>
  <dcterms:created xsi:type="dcterms:W3CDTF">2004-04-28T09:15:25Z</dcterms:created>
  <dcterms:modified xsi:type="dcterms:W3CDTF">2021-08-27T14:52:49Z</dcterms:modified>
</cp:coreProperties>
</file>