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6637" r:id="rId2"/>
    <p:sldMasterId id="2147486751" r:id="rId3"/>
  </p:sldMasterIdLst>
  <p:notesMasterIdLst>
    <p:notesMasterId r:id="rId12"/>
  </p:notesMasterIdLst>
  <p:handoutMasterIdLst>
    <p:handoutMasterId r:id="rId13"/>
  </p:handoutMasterIdLst>
  <p:sldIdLst>
    <p:sldId id="257" r:id="rId4"/>
    <p:sldId id="281" r:id="rId5"/>
    <p:sldId id="284" r:id="rId6"/>
    <p:sldId id="285" r:id="rId7"/>
    <p:sldId id="286" r:id="rId8"/>
    <p:sldId id="287" r:id="rId9"/>
    <p:sldId id="288" r:id="rId10"/>
    <p:sldId id="276" r:id="rId11"/>
  </p:sldIdLst>
  <p:sldSz cx="9144000" cy="6858000" type="screen4x3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58054E6-CED3-4B60-873F-C0A77260FC5B}">
          <p14:sldIdLst>
            <p14:sldId id="257"/>
            <p14:sldId id="281"/>
            <p14:sldId id="284"/>
            <p14:sldId id="285"/>
            <p14:sldId id="286"/>
            <p14:sldId id="287"/>
            <p14:sldId id="288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568424"/>
    <a:srgbClr val="009999"/>
    <a:srgbClr val="DAE3F3"/>
    <a:srgbClr val="66CCFF"/>
    <a:srgbClr val="00B0F0"/>
    <a:srgbClr val="FF6600"/>
    <a:srgbClr val="E1FFD1"/>
    <a:srgbClr val="00FF99"/>
    <a:srgbClr val="E3F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5" autoAdjust="0"/>
    <p:restoredTop sz="96469" autoAdjust="0"/>
  </p:normalViewPr>
  <p:slideViewPr>
    <p:cSldViewPr>
      <p:cViewPr varScale="1">
        <p:scale>
          <a:sx n="91" d="100"/>
          <a:sy n="91" d="100"/>
        </p:scale>
        <p:origin x="1770" y="10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762" y="-7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08FB757-6F16-466E-8F0D-34E83F8D0077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0"/>
            <a:ext cx="2946400" cy="496888"/>
          </a:xfrm>
          <a:prstGeom prst="rect">
            <a:avLst/>
          </a:prstGeom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94078B9-0DEB-4A9A-B38E-99DF3E8715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790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9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9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2BBD64E7-1877-4B39-8468-754E929017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3339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839" indent="-285708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2830" indent="-228566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99963" indent="-228566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095" indent="-228566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227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359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8491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5624" indent="-22856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FA7692A-810C-40C0-8D7A-8F928D627963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098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바닥_23"/>
          <p:cNvPicPr>
            <a:picLocks noChangeAspect="1" noChangeArrowheads="1"/>
          </p:cNvPicPr>
          <p:nvPr userDrawn="1"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146175"/>
            <a:ext cx="91440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19"/>
          <p:cNvSpPr>
            <a:spLocks noChangeShapeType="1"/>
          </p:cNvSpPr>
          <p:nvPr userDrawn="1"/>
        </p:nvSpPr>
        <p:spPr bwMode="gray">
          <a:xfrm>
            <a:off x="22225" y="2744788"/>
            <a:ext cx="12192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gray">
          <a:xfrm flipH="1">
            <a:off x="7367588" y="2327275"/>
            <a:ext cx="1798637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21"/>
          <p:cNvSpPr>
            <a:spLocks noChangeShapeType="1"/>
          </p:cNvSpPr>
          <p:nvPr userDrawn="1"/>
        </p:nvSpPr>
        <p:spPr bwMode="gray">
          <a:xfrm flipH="1">
            <a:off x="8132763" y="4724400"/>
            <a:ext cx="1027112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4"/>
          <p:cNvSpPr>
            <a:spLocks noChangeArrowheads="1"/>
          </p:cNvSpPr>
          <p:nvPr userDrawn="1"/>
        </p:nvSpPr>
        <p:spPr bwMode="gray">
          <a:xfrm>
            <a:off x="13128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 userDrawn="1"/>
        </p:nvSpPr>
        <p:spPr bwMode="gray">
          <a:xfrm flipH="1">
            <a:off x="6194425" y="6259513"/>
            <a:ext cx="2967038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gray">
          <a:xfrm flipH="1">
            <a:off x="0" y="2982913"/>
            <a:ext cx="9161463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AutoShape 65"/>
          <p:cNvSpPr>
            <a:spLocks noChangeArrowheads="1"/>
          </p:cNvSpPr>
          <p:nvPr userDrawn="1"/>
        </p:nvSpPr>
        <p:spPr bwMode="gray">
          <a:xfrm>
            <a:off x="19986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 userDrawn="1"/>
        </p:nvSpPr>
        <p:spPr bwMode="gray">
          <a:xfrm>
            <a:off x="2684463" y="5192713"/>
            <a:ext cx="53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gray">
          <a:xfrm>
            <a:off x="228600" y="6400800"/>
            <a:ext cx="1143000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1371600" y="6400800"/>
            <a:ext cx="3103563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/>
          </a:p>
        </p:txBody>
      </p:sp>
      <p:sp>
        <p:nvSpPr>
          <p:cNvPr id="13" name="직사각형 12"/>
          <p:cNvSpPr/>
          <p:nvPr userDrawn="1"/>
        </p:nvSpPr>
        <p:spPr>
          <a:xfrm>
            <a:off x="-3175" y="1858963"/>
            <a:ext cx="9159875" cy="14557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-7938" y="3484563"/>
            <a:ext cx="9159876" cy="889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2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A7A068F3-C60D-486A-A21D-B47D653106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817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73F6CCED-D8CA-4EF6-8BA3-72D2A2E37E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084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4098925" y="6518275"/>
            <a:ext cx="982663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BB1750AF-2AA4-43CA-8E5F-5C017332A8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7572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331178" y="728663"/>
            <a:ext cx="847871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 userDrawn="1"/>
        </p:nvSpPr>
        <p:spPr bwMode="auto">
          <a:xfrm>
            <a:off x="331177" y="728664"/>
            <a:ext cx="3323492" cy="349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76149" y="233646"/>
            <a:ext cx="8229600" cy="454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2050" y="6588126"/>
            <a:ext cx="361950" cy="269875"/>
          </a:xfrm>
          <a:prstGeom prst="rect">
            <a:avLst/>
          </a:prstGeo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CFBCD7E-D3EA-4FE0-AA0E-02B5C8325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34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62AA2-EFD6-4234-8E07-EE6CCFB99175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29651-4AD6-4FAF-B146-66B0E6A119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31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76E2-B5EC-429E-BD86-D6549441B9EA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303E3-3EF0-4B69-84E6-CEC464C08A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2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94B0E-5B3D-4675-B661-3800B0E6654E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8EB42-E96D-42D3-9AAE-CB5C14AC1B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53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1FA87-D01C-4D5A-9026-BCA3D74C74E3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6EC86-D9D3-4DA4-88B3-3D114C8AAA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43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EE51-C6BF-46F8-873E-4FB62F9803F5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86C7A-6C15-4EF8-8119-CEAF2185B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32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8AF0B-E43B-47F6-9930-3D29CF075A2B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AC0FE-4A7F-4B52-8FB0-C407394229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5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baseline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601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5D2E-BF0D-4863-AD82-8817126E0236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6C331-B8CA-4373-81A1-0A08BDBAA6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96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F77F-C6C6-4636-8669-A698FAC6601B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31A50-3C12-4DA6-9E50-88AA99CBD7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09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DBA4F-E916-4CA8-B379-8018509660F4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08914-E0C3-46A6-95F0-86A2090CFE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82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2BBF6-5DB7-4016-B086-7E84D307BE32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C78C6-3FCF-4065-8D1C-CFE21E2CB1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77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F70BF-E20E-4BA6-8C22-B34CF6A63355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D0F4E-E82B-416A-AA2E-C2FDA229FE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55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D100D-1017-4A2B-9A15-DEF8359810F3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1F975-E568-4C45-A211-007120FDA9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2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791E4-66E9-4605-9D48-BC4EBF972A84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06047-CC3B-4EFC-A910-F4F53F2B13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62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99976-D3C1-4790-96F0-EA530558DB98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09B16-87C0-4E58-90DA-30F4FC66B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48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CFDDA-DF06-4AEF-A4BB-41B20739BA34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E7866-8CDA-4BF8-BDDB-CF07C3F7CC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42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BFE45-89D9-4BE5-9D5B-9287F4A90F2F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E5603-7926-4C0C-8663-799EF8198E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9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8CD2006A-C8A8-4FAB-9959-7D2327B148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2499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3B54C-9A47-4F6D-8523-B6E20446C6C0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DA18D-BA28-464B-BE6B-C45AAD8266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04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8CB13-BE08-4BFF-B262-D6C40DA3A9A5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F9484-E6C1-431D-BD53-FB44B841E55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262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EC762-06CF-43A4-AD75-052AE84890A7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0CA85-0752-40D5-A199-50EC9F0713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474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46A40-6388-4563-BE4E-49A938856C92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CE2CE-4E22-453E-A2BA-186F4B614D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08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3F8DB-7FD9-4929-BCDF-122093BF7554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B6F6F-CE23-4C97-A0F0-C5172CE5EA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0402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9B662-C833-45F5-957C-163E289F11D9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5DDEA-DFE5-43EE-802E-9B4E6B63BB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3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D1E6F6F2-3E74-4890-B259-DDBF78FDE4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488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FDA80D5-30BE-442A-9074-866A66F839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693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CC48C46-9118-4EC5-B7D4-60281AA11A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575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ADFA03E2-8B9B-4260-903C-3397388B6A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55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34F5018F-90EC-4817-997B-9C4C252A2B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50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32263" y="6559550"/>
            <a:ext cx="982662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pPr>
              <a:defRPr/>
            </a:pPr>
            <a:fld id="{142D6AE6-E9DD-42EE-9DD3-2819956183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314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1"/>
          <p:cNvGrpSpPr>
            <a:grpSpLocks/>
          </p:cNvGrpSpPr>
          <p:nvPr userDrawn="1"/>
        </p:nvGrpSpPr>
        <p:grpSpPr bwMode="auto">
          <a:xfrm>
            <a:off x="-6350" y="-6350"/>
            <a:ext cx="9172575" cy="6864350"/>
            <a:chOff x="-4" y="-4"/>
            <a:chExt cx="5778" cy="4324"/>
          </a:xfrm>
        </p:grpSpPr>
        <p:pic>
          <p:nvPicPr>
            <p:cNvPr id="1031" name="Picture 33" descr="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3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4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5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6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7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3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4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5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6" name="Freeform 49"/>
            <p:cNvSpPr>
              <a:spLocks/>
            </p:cNvSpPr>
            <p:nvPr userDrawn="1"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7" name="Line 59"/>
            <p:cNvSpPr>
              <a:spLocks noChangeShapeType="1"/>
            </p:cNvSpPr>
            <p:nvPr userDrawn="1"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8" name="Freeform 60"/>
            <p:cNvSpPr>
              <a:spLocks/>
            </p:cNvSpPr>
            <p:nvPr userDrawn="1"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27" name="Picture 2" descr="바닥_23"/>
          <p:cNvPicPr>
            <a:picLocks noChangeAspect="1" noChangeArrowheads="1"/>
          </p:cNvPicPr>
          <p:nvPr/>
        </p:nvPicPr>
        <p:blipFill>
          <a:blip r:embed="rId16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 userDrawn="1"/>
        </p:nvSpPr>
        <p:spPr>
          <a:xfrm>
            <a:off x="1588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Rectangle 210"/>
          <p:cNvSpPr>
            <a:spLocks noChangeArrowheads="1"/>
          </p:cNvSpPr>
          <p:nvPr/>
        </p:nvSpPr>
        <p:spPr bwMode="auto">
          <a:xfrm>
            <a:off x="4124325" y="6559550"/>
            <a:ext cx="773113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100"/>
              <a:t>  </a:t>
            </a:r>
            <a:fld id="{CCEEF287-CDAD-462B-9570-E7C4F52DFFA2}" type="slidenum"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677863"/>
            <a:ext cx="9153525" cy="4603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22" r:id="rId1"/>
    <p:sldLayoutId id="2147489699" r:id="rId2"/>
    <p:sldLayoutId id="2147489723" r:id="rId3"/>
    <p:sldLayoutId id="2147489724" r:id="rId4"/>
    <p:sldLayoutId id="2147489725" r:id="rId5"/>
    <p:sldLayoutId id="2147489726" r:id="rId6"/>
    <p:sldLayoutId id="2147489727" r:id="rId7"/>
    <p:sldLayoutId id="2147489728" r:id="rId8"/>
    <p:sldLayoutId id="2147489729" r:id="rId9"/>
    <p:sldLayoutId id="2147489730" r:id="rId10"/>
    <p:sldLayoutId id="2147489731" r:id="rId11"/>
    <p:sldLayoutId id="2147489732" r:id="rId12"/>
    <p:sldLayoutId id="2147489733" r:id="rId13"/>
  </p:sldLayoutIdLst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500D915-D7BA-4016-A52D-AD5E993A868B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7FA255-CBCB-44C0-BD1A-EF5C0AA53F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2055" name="Picture 2" descr="바닥_23"/>
          <p:cNvPicPr>
            <a:picLocks noChangeAspect="1" noChangeArrowheads="1"/>
          </p:cNvPicPr>
          <p:nvPr userDrawn="1"/>
        </p:nvPicPr>
        <p:blipFill>
          <a:blip r:embed="rId1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763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9" name="Rectangle 210"/>
          <p:cNvSpPr>
            <a:spLocks noChangeArrowheads="1"/>
          </p:cNvSpPr>
          <p:nvPr userDrawn="1"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>
                <a:ea typeface="HY견고딕" panose="02030600000101010101" pitchFamily="18" charset="-127"/>
              </a:rPr>
              <a:t>  </a:t>
            </a:r>
            <a:fld id="{F66471BA-04C0-4AD9-8395-6E3D70DB3F7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00" r:id="rId1"/>
    <p:sldLayoutId id="2147489701" r:id="rId2"/>
    <p:sldLayoutId id="2147489702" r:id="rId3"/>
    <p:sldLayoutId id="2147489703" r:id="rId4"/>
    <p:sldLayoutId id="2147489704" r:id="rId5"/>
    <p:sldLayoutId id="2147489705" r:id="rId6"/>
    <p:sldLayoutId id="2147489706" r:id="rId7"/>
    <p:sldLayoutId id="2147489707" r:id="rId8"/>
    <p:sldLayoutId id="2147489708" r:id="rId9"/>
    <p:sldLayoutId id="2147489709" r:id="rId10"/>
    <p:sldLayoutId id="2147489710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B8E4B68-4134-4D08-9D5A-C75008C487C0}" type="datetimeFigureOut">
              <a:rPr lang="ko-KR" altLang="en-US"/>
              <a:pPr>
                <a:defRPr/>
              </a:pPr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832BD71-BAC3-4461-9BE5-7B25DF24DE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3079" name="Picture 2" descr="바닥_23"/>
          <p:cNvPicPr>
            <a:picLocks noChangeAspect="1" noChangeArrowheads="1"/>
          </p:cNvPicPr>
          <p:nvPr userDrawn="1"/>
        </p:nvPicPr>
        <p:blipFill>
          <a:blip r:embed="rId1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9144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4763" y="755650"/>
            <a:ext cx="9140825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Rectangle 210"/>
          <p:cNvSpPr>
            <a:spLocks noChangeArrowheads="1"/>
          </p:cNvSpPr>
          <p:nvPr userDrawn="1"/>
        </p:nvSpPr>
        <p:spPr bwMode="auto">
          <a:xfrm>
            <a:off x="4192588" y="6559550"/>
            <a:ext cx="773112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>
                <a:solidFill>
                  <a:srgbClr val="000000"/>
                </a:solidFill>
                <a:ea typeface="HY견고딕" panose="02030600000101010101" pitchFamily="18" charset="-127"/>
              </a:rPr>
              <a:t>  </a:t>
            </a:r>
            <a:fld id="{1644B2D8-ED02-4841-935C-132EA143549A}" type="slidenum">
              <a:rPr lang="en-US" altLang="ko-KR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11" r:id="rId1"/>
    <p:sldLayoutId id="2147489712" r:id="rId2"/>
    <p:sldLayoutId id="2147489713" r:id="rId3"/>
    <p:sldLayoutId id="2147489714" r:id="rId4"/>
    <p:sldLayoutId id="2147489715" r:id="rId5"/>
    <p:sldLayoutId id="2147489716" r:id="rId6"/>
    <p:sldLayoutId id="2147489717" r:id="rId7"/>
    <p:sldLayoutId id="2147489718" r:id="rId8"/>
    <p:sldLayoutId id="2147489719" r:id="rId9"/>
    <p:sldLayoutId id="2147489720" r:id="rId10"/>
    <p:sldLayoutId id="2147489721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ChangeArrowheads="1"/>
          </p:cNvSpPr>
          <p:nvPr/>
        </p:nvSpPr>
        <p:spPr bwMode="auto">
          <a:xfrm>
            <a:off x="152399" y="4653136"/>
            <a:ext cx="88392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</a:pP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편도웅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김상혁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크리스토퍼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전종우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latinLnBrk="1" hangingPunct="1">
              <a:lnSpc>
                <a:spcPct val="90000"/>
              </a:lnSpc>
            </a:pP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2021.10.05</a:t>
            </a:r>
          </a:p>
        </p:txBody>
      </p:sp>
      <p:sp>
        <p:nvSpPr>
          <p:cNvPr id="14339" name="직사각형 2"/>
          <p:cNvSpPr>
            <a:spLocks noChangeArrowheads="1"/>
          </p:cNvSpPr>
          <p:nvPr/>
        </p:nvSpPr>
        <p:spPr bwMode="auto">
          <a:xfrm>
            <a:off x="1253623" y="1772816"/>
            <a:ext cx="6636753" cy="145469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데이터 기반 전문가 추천 시스템 개발</a:t>
            </a:r>
            <a:endParaRPr lang="en-US" altLang="ko-KR" sz="3200" b="1" spc="-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해외 사이트 데이터 </a:t>
            </a:r>
            <a:r>
              <a:rPr lang="ko-KR" altLang="en-US" sz="3200" b="1" spc="-1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수집팀</a:t>
            </a:r>
            <a:r>
              <a:rPr lang="en-US" altLang="ko-KR" sz="3200" b="1" spc="-1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3200" b="1" spc="-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504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WOS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_id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String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비교 알고리즘 구현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82B0D-E7CC-4D89-BC63-98A60B091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7740352" cy="418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3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504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WOS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_id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String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비교 알고리즘 구현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40B024-E049-42E4-9D0E-D707F83B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5872837" cy="439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504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WOS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_id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String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비교 알고리즘 구현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59E660-498F-4499-B70E-DA9D9C53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6250992" cy="439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4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504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WOS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저자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_id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String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비교 알고리즘 구현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AAB1D5-D0D4-4EA9-9CDD-918D489F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72816"/>
            <a:ext cx="7398575" cy="431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1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E0710A-F0BB-4810-95A3-C63AA458C62E}"/>
              </a:ext>
            </a:extLst>
          </p:cNvPr>
          <p:cNvSpPr txBox="1"/>
          <p:nvPr/>
        </p:nvSpPr>
        <p:spPr>
          <a:xfrm>
            <a:off x="485546" y="1638992"/>
            <a:ext cx="81729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Mongo DB 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 깨짐 발생 </a:t>
            </a:r>
            <a:endParaRPr lang="en-US" altLang="ko-KR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sym typeface="Wingdings" panose="05000000000000000000" pitchFamily="2" charset="2"/>
            </a:endParaRPr>
          </a:p>
          <a:p>
            <a:pPr marL="800100" lvl="1" indent="-342900">
              <a:buAutoNum type="arabicPeriod"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원인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예전에 용량 문제로 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SSD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 HDD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로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Mongo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데이터 이동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할 때 데이터 깨짐 발생</a:t>
            </a:r>
            <a:endParaRPr lang="en-US" altLang="ko-KR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  <a:sym typeface="Wingdings" panose="05000000000000000000" pitchFamily="2" charset="2"/>
            </a:endParaRPr>
          </a:p>
          <a:p>
            <a:pPr marL="800100" lvl="1" indent="-342900">
              <a:buAutoNum type="arabicPeriod"/>
            </a:pP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해결 </a:t>
            </a: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깨지지 않은 데이터까지</a:t>
            </a: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(</a:t>
            </a:r>
            <a:r>
              <a:rPr lang="en-US" altLang="ko-KR" kern="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key_id</a:t>
            </a: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 254)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 백업 후 복구 진행</a:t>
            </a:r>
            <a:endParaRPr lang="en-US" altLang="ko-KR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SCOPUS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이슈 사항 해결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C0DD61-AF2A-4916-B0C4-3F09B557B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556"/>
            <a:ext cx="9144000" cy="16096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194686-71A5-4CD2-BA67-DA8015C37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8025"/>
            <a:ext cx="9144000" cy="959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CE8289A-6007-4CDC-83F4-23DD5C543F7E}"/>
              </a:ext>
            </a:extLst>
          </p:cNvPr>
          <p:cNvSpPr/>
          <p:nvPr/>
        </p:nvSpPr>
        <p:spPr>
          <a:xfrm>
            <a:off x="4319972" y="4221088"/>
            <a:ext cx="360040" cy="432048"/>
          </a:xfrm>
          <a:prstGeom prst="downArrow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3D3BC-C202-4F75-8408-4163DB37A409}"/>
              </a:ext>
            </a:extLst>
          </p:cNvPr>
          <p:cNvSpPr txBox="1"/>
          <p:nvPr/>
        </p:nvSpPr>
        <p:spPr>
          <a:xfrm>
            <a:off x="4788024" y="4200784"/>
            <a:ext cx="153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백업 후 복구</a:t>
            </a:r>
          </a:p>
        </p:txBody>
      </p:sp>
    </p:spTree>
    <p:extLst>
      <p:ext uri="{BB962C8B-B14F-4D97-AF65-F5344CB8AC3E}">
        <p14:creationId xmlns:p14="http://schemas.microsoft.com/office/powerpoint/2010/main" val="28054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E0710A-F0BB-4810-95A3-C63AA458C62E}"/>
              </a:ext>
            </a:extLst>
          </p:cNvPr>
          <p:cNvSpPr txBox="1"/>
          <p:nvPr/>
        </p:nvSpPr>
        <p:spPr>
          <a:xfrm>
            <a:off x="485546" y="1638992"/>
            <a:ext cx="8172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Mongo DB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에서 </a:t>
            </a: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paper 9899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 </a:t>
            </a:r>
            <a:r>
              <a:rPr lang="en-US" altLang="ko-KR" kern="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Rawdata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 일치 확인</a:t>
            </a:r>
            <a:endParaRPr lang="en-US" altLang="ko-KR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웹에서 엑셀 파일 다운로드시 저자 </a:t>
            </a: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Rank top 50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명의 논문으로 확인</a:t>
            </a: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(1249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</a:t>
            </a: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en-US" altLang="ko-KR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SCOPUS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이슈 사항 해결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2FB107-E30A-47D1-8A15-7B381B322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429000"/>
            <a:ext cx="2675564" cy="27583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87FF13-0BB9-4D98-BED8-F8637D509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03" y="4230167"/>
            <a:ext cx="2864618" cy="3425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821973-DFB7-41CA-A459-8229B7F7B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50" y="3056243"/>
            <a:ext cx="3247124" cy="7455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AEDA012-310D-4AE4-B7C0-DE904769F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183" y="2468116"/>
            <a:ext cx="2319374" cy="9608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5CB634-6B06-40AD-8C9E-C1EE878C38BA}"/>
              </a:ext>
            </a:extLst>
          </p:cNvPr>
          <p:cNvSpPr txBox="1"/>
          <p:nvPr/>
        </p:nvSpPr>
        <p:spPr>
          <a:xfrm>
            <a:off x="1233903" y="4800710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Mongo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304618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E0710A-F0BB-4810-95A3-C63AA458C62E}"/>
              </a:ext>
            </a:extLst>
          </p:cNvPr>
          <p:cNvSpPr txBox="1"/>
          <p:nvPr/>
        </p:nvSpPr>
        <p:spPr>
          <a:xfrm>
            <a:off x="539552" y="1772816"/>
            <a:ext cx="79208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WOS 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저자 </a:t>
            </a:r>
            <a:r>
              <a:rPr lang="ko-KR" altLang="en-US" kern="0" dirty="0" err="1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크롤링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Mongo DB 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접속하여 검색 구현 예정</a:t>
            </a:r>
            <a:endParaRPr lang="en-US" altLang="ko-KR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WOS 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저자</a:t>
            </a:r>
            <a:r>
              <a:rPr lang="en-US" altLang="ko-KR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_id String </a:t>
            </a:r>
            <a:r>
              <a:rPr lang="ko-KR" altLang="en-US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비교 알고리즘 서버 적용 예정</a:t>
            </a:r>
            <a:endParaRPr lang="en-US" altLang="ko-KR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SCOPUS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저자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크롤링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구현 예정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파일크롤링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-&gt; Link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로 검색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SCOPUS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ParsingHelper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funding text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추가 구현 예정</a:t>
            </a:r>
            <a:endParaRPr lang="en-US" altLang="ko-KR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8B14-CECD-4E10-9A2A-CC7E69BEDB7C}"/>
              </a:ext>
            </a:extLst>
          </p:cNvPr>
          <p:cNvSpPr txBox="1"/>
          <p:nvPr/>
        </p:nvSpPr>
        <p:spPr>
          <a:xfrm>
            <a:off x="322860" y="1196752"/>
            <a:ext cx="4590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83649" eaLnBrk="1" latinLnBrk="1" hangingPunct="1">
              <a:spcBef>
                <a:spcPts val="554"/>
              </a:spcBef>
              <a:buSzPct val="100000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진행 예정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80E0464-311D-4508-8697-4BE16ED9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60" y="0"/>
            <a:ext cx="8424936" cy="714380"/>
          </a:xfrm>
        </p:spPr>
        <p:txBody>
          <a:bodyPr/>
          <a:lstStyle/>
          <a:p>
            <a:r>
              <a:rPr lang="ko-KR" altLang="en-US" dirty="0"/>
              <a:t>진행 사항</a:t>
            </a:r>
          </a:p>
        </p:txBody>
      </p:sp>
    </p:spTree>
    <p:extLst>
      <p:ext uri="{BB962C8B-B14F-4D97-AF65-F5344CB8AC3E}">
        <p14:creationId xmlns:p14="http://schemas.microsoft.com/office/powerpoint/2010/main" val="2688221139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rgbClr val="FF000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20791</TotalTime>
  <Words>198</Words>
  <Application>Microsoft Office PowerPoint</Application>
  <PresentationFormat>화면 슬라이드 쇼(4:3)</PresentationFormat>
  <Paragraphs>34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HY견고딕</vt:lpstr>
      <vt:lpstr>HY중고딕</vt:lpstr>
      <vt:lpstr>HY헤드라인M</vt:lpstr>
      <vt:lpstr>굴림</vt:lpstr>
      <vt:lpstr>맑은 고딕</vt:lpstr>
      <vt:lpstr>휴먼모음T</vt:lpstr>
      <vt:lpstr>Arial</vt:lpstr>
      <vt:lpstr>Bell MT</vt:lpstr>
      <vt:lpstr>Wingdings</vt:lpstr>
      <vt:lpstr>1_기본 디자인</vt:lpstr>
      <vt:lpstr>디자인 사용자 지정</vt:lpstr>
      <vt:lpstr>1_디자인 사용자 지정</vt:lpstr>
      <vt:lpstr>PowerPoint 프레젠테이션</vt:lpstr>
      <vt:lpstr>진행 사항</vt:lpstr>
      <vt:lpstr>진행 사항</vt:lpstr>
      <vt:lpstr>진행 사항</vt:lpstr>
      <vt:lpstr>진행 사항</vt:lpstr>
      <vt:lpstr>진행 사항</vt:lpstr>
      <vt:lpstr>진행 사항</vt:lpstr>
      <vt:lpstr>진행 사항</vt:lpstr>
    </vt:vector>
  </TitlesOfParts>
  <Company>artcom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ARTCOM PT</dc:creator>
  <dc:description>본 디자인은 ARTCOM PT연구소에 저작권이 있습니다.</dc:description>
  <cp:lastModifiedBy>편도웅</cp:lastModifiedBy>
  <cp:revision>1079</cp:revision>
  <cp:lastPrinted>2021-09-06T03:11:45Z</cp:lastPrinted>
  <dcterms:created xsi:type="dcterms:W3CDTF">2004-04-28T09:15:25Z</dcterms:created>
  <dcterms:modified xsi:type="dcterms:W3CDTF">2021-10-05T06:35:24Z</dcterms:modified>
</cp:coreProperties>
</file>