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6637" r:id="rId2"/>
    <p:sldMasterId id="2147486751" r:id="rId3"/>
  </p:sldMasterIdLst>
  <p:notesMasterIdLst>
    <p:notesMasterId r:id="rId13"/>
  </p:notesMasterIdLst>
  <p:handoutMasterIdLst>
    <p:handoutMasterId r:id="rId14"/>
  </p:handoutMasterIdLst>
  <p:sldIdLst>
    <p:sldId id="257" r:id="rId4"/>
    <p:sldId id="295" r:id="rId5"/>
    <p:sldId id="281" r:id="rId6"/>
    <p:sldId id="289" r:id="rId7"/>
    <p:sldId id="290" r:id="rId8"/>
    <p:sldId id="292" r:id="rId9"/>
    <p:sldId id="293" r:id="rId10"/>
    <p:sldId id="294" r:id="rId11"/>
    <p:sldId id="276" r:id="rId12"/>
  </p:sldIdLst>
  <p:sldSz cx="9144000" cy="6858000" type="screen4x3"/>
  <p:notesSz cx="6797675" cy="992822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58054E6-CED3-4B60-873F-C0A77260FC5B}">
          <p14:sldIdLst>
            <p14:sldId id="257"/>
            <p14:sldId id="295"/>
            <p14:sldId id="281"/>
            <p14:sldId id="289"/>
            <p14:sldId id="290"/>
            <p14:sldId id="292"/>
            <p14:sldId id="293"/>
            <p14:sldId id="294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568424"/>
    <a:srgbClr val="009999"/>
    <a:srgbClr val="DAE3F3"/>
    <a:srgbClr val="66CCFF"/>
    <a:srgbClr val="00B0F0"/>
    <a:srgbClr val="FF6600"/>
    <a:srgbClr val="E1FFD1"/>
    <a:srgbClr val="00FF99"/>
    <a:srgbClr val="E3FD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65" autoAdjust="0"/>
    <p:restoredTop sz="96469" autoAdjust="0"/>
  </p:normalViewPr>
  <p:slideViewPr>
    <p:cSldViewPr>
      <p:cViewPr varScale="1">
        <p:scale>
          <a:sx n="91" d="100"/>
          <a:sy n="91" d="100"/>
        </p:scale>
        <p:origin x="177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762" y="-78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27" tIns="45713" rIns="91427" bIns="45713" rtlCol="0"/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9" y="0"/>
            <a:ext cx="2946400" cy="496888"/>
          </a:xfrm>
          <a:prstGeom prst="rect">
            <a:avLst/>
          </a:prstGeom>
        </p:spPr>
        <p:txBody>
          <a:bodyPr vert="horz" lIns="91427" tIns="45713" rIns="91427" bIns="45713" rtlCol="0"/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08FB757-6F16-466E-8F0D-34E83F8D0077}" type="datetimeFigureOut">
              <a:rPr lang="ko-KR" altLang="en-US"/>
              <a:pPr>
                <a:defRPr/>
              </a:pPr>
              <a:t>2021-10-11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27" tIns="45713" rIns="91427" bIns="45713" rtlCol="0" anchor="b"/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9" y="9429750"/>
            <a:ext cx="2946400" cy="496888"/>
          </a:xfrm>
          <a:prstGeom prst="rect">
            <a:avLst/>
          </a:prstGeom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394078B9-0DEB-4A9A-B38E-99DF3E8715F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7909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9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1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9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2BBD64E7-1877-4B39-8468-754E9290174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233394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43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839" indent="-285708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2830" indent="-228566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599963" indent="-228566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095" indent="-228566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227" indent="-228566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359" indent="-228566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8491" indent="-228566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5624" indent="-228566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3FA7692A-810C-40C0-8D7A-8F928D627963}" type="slidenum">
              <a:rPr lang="en-US" altLang="ko-KR" smtClean="0"/>
              <a:pPr/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60982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바닥_23"/>
          <p:cNvPicPr>
            <a:picLocks noChangeAspect="1" noChangeArrowheads="1"/>
          </p:cNvPicPr>
          <p:nvPr userDrawn="1"/>
        </p:nvPicPr>
        <p:blipFill>
          <a:blip r:embed="rId2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1146175"/>
            <a:ext cx="9144000" cy="573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ine 19"/>
          <p:cNvSpPr>
            <a:spLocks noChangeShapeType="1"/>
          </p:cNvSpPr>
          <p:nvPr userDrawn="1"/>
        </p:nvSpPr>
        <p:spPr bwMode="gray">
          <a:xfrm>
            <a:off x="22225" y="2744788"/>
            <a:ext cx="1219200" cy="4130675"/>
          </a:xfrm>
          <a:prstGeom prst="line">
            <a:avLst/>
          </a:prstGeom>
          <a:noFill/>
          <a:ln w="19050">
            <a:solidFill>
              <a:srgbClr val="FFFFFF">
                <a:alpha val="30196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" name="Line 20"/>
          <p:cNvSpPr>
            <a:spLocks noChangeShapeType="1"/>
          </p:cNvSpPr>
          <p:nvPr userDrawn="1"/>
        </p:nvSpPr>
        <p:spPr bwMode="gray">
          <a:xfrm flipH="1">
            <a:off x="7367588" y="2327275"/>
            <a:ext cx="1798637" cy="4527550"/>
          </a:xfrm>
          <a:prstGeom prst="line">
            <a:avLst/>
          </a:prstGeom>
          <a:noFill/>
          <a:ln w="19050">
            <a:solidFill>
              <a:srgbClr val="FFFFFF">
                <a:alpha val="3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" name="Line 21"/>
          <p:cNvSpPr>
            <a:spLocks noChangeShapeType="1"/>
          </p:cNvSpPr>
          <p:nvPr userDrawn="1"/>
        </p:nvSpPr>
        <p:spPr bwMode="gray">
          <a:xfrm flipH="1">
            <a:off x="8132763" y="4724400"/>
            <a:ext cx="1027112" cy="2136775"/>
          </a:xfrm>
          <a:prstGeom prst="line">
            <a:avLst/>
          </a:prstGeom>
          <a:noFill/>
          <a:ln w="19050">
            <a:solidFill>
              <a:srgbClr val="FFFFFF">
                <a:alpha val="5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AutoShape 64"/>
          <p:cNvSpPr>
            <a:spLocks noChangeArrowheads="1"/>
          </p:cNvSpPr>
          <p:nvPr userDrawn="1"/>
        </p:nvSpPr>
        <p:spPr bwMode="gray">
          <a:xfrm>
            <a:off x="1312863" y="5192713"/>
            <a:ext cx="533400" cy="4572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FFFF">
                <a:alpha val="50195"/>
              </a:srgbClr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kumimoji="0" lang="ko-KR" alt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Line 26"/>
          <p:cNvSpPr>
            <a:spLocks noChangeShapeType="1"/>
          </p:cNvSpPr>
          <p:nvPr userDrawn="1"/>
        </p:nvSpPr>
        <p:spPr bwMode="gray">
          <a:xfrm flipH="1">
            <a:off x="6194425" y="6259513"/>
            <a:ext cx="2967038" cy="584200"/>
          </a:xfrm>
          <a:prstGeom prst="line">
            <a:avLst/>
          </a:prstGeom>
          <a:noFill/>
          <a:ln w="19050">
            <a:solidFill>
              <a:srgbClr val="FFFFFF">
                <a:alpha val="5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Line 24"/>
          <p:cNvSpPr>
            <a:spLocks noChangeShapeType="1"/>
          </p:cNvSpPr>
          <p:nvPr userDrawn="1"/>
        </p:nvSpPr>
        <p:spPr bwMode="gray">
          <a:xfrm flipH="1">
            <a:off x="0" y="2982913"/>
            <a:ext cx="9161463" cy="931862"/>
          </a:xfrm>
          <a:prstGeom prst="line">
            <a:avLst/>
          </a:prstGeom>
          <a:noFill/>
          <a:ln w="19050">
            <a:solidFill>
              <a:srgbClr val="FFFFFF">
                <a:alpha val="30196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AutoShape 65"/>
          <p:cNvSpPr>
            <a:spLocks noChangeArrowheads="1"/>
          </p:cNvSpPr>
          <p:nvPr userDrawn="1"/>
        </p:nvSpPr>
        <p:spPr bwMode="gray">
          <a:xfrm>
            <a:off x="1998663" y="5192713"/>
            <a:ext cx="533400" cy="4572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FFFF">
                <a:alpha val="50195"/>
              </a:srgbClr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kumimoji="0" lang="ko-KR" alt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" name="AutoShape 66"/>
          <p:cNvSpPr>
            <a:spLocks noChangeArrowheads="1"/>
          </p:cNvSpPr>
          <p:nvPr userDrawn="1"/>
        </p:nvSpPr>
        <p:spPr bwMode="gray">
          <a:xfrm>
            <a:off x="2684463" y="5192713"/>
            <a:ext cx="533400" cy="4572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FFFF">
                <a:alpha val="50195"/>
              </a:srgbClr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kumimoji="0" lang="ko-KR" alt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Rectangle 4"/>
          <p:cNvSpPr txBox="1">
            <a:spLocks noChangeArrowheads="1"/>
          </p:cNvSpPr>
          <p:nvPr userDrawn="1"/>
        </p:nvSpPr>
        <p:spPr bwMode="gray">
          <a:xfrm>
            <a:off x="228600" y="6400800"/>
            <a:ext cx="1143000" cy="360363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FFFFFF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endParaRPr kumimoji="0" lang="en-US" altLang="ko-KR"/>
          </a:p>
        </p:txBody>
      </p:sp>
      <p:sp>
        <p:nvSpPr>
          <p:cNvPr id="12" name="Rectangle 5"/>
          <p:cNvSpPr txBox="1">
            <a:spLocks noChangeArrowheads="1"/>
          </p:cNvSpPr>
          <p:nvPr userDrawn="1"/>
        </p:nvSpPr>
        <p:spPr bwMode="gray">
          <a:xfrm>
            <a:off x="1371600" y="6400800"/>
            <a:ext cx="3103563" cy="360363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FFFFFF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endParaRPr kumimoji="0" lang="en-US" altLang="ko-KR"/>
          </a:p>
        </p:txBody>
      </p:sp>
      <p:sp>
        <p:nvSpPr>
          <p:cNvPr id="13" name="직사각형 12"/>
          <p:cNvSpPr/>
          <p:nvPr userDrawn="1"/>
        </p:nvSpPr>
        <p:spPr>
          <a:xfrm>
            <a:off x="-3175" y="1858963"/>
            <a:ext cx="9159875" cy="1455737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-7938" y="3484563"/>
            <a:ext cx="9159876" cy="8890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423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A7A068F3-C60D-486A-A21D-B47D653106E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8174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73F6CCED-D8CA-4EF6-8BA3-72D2A2E37E6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20844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제목, 텍스트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차트 개체 틀 3"/>
          <p:cNvSpPr>
            <a:spLocks noGrp="1"/>
          </p:cNvSpPr>
          <p:nvPr>
            <p:ph type="chart"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4098925" y="6518275"/>
            <a:ext cx="982663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BB1750AF-2AA4-43CA-8E5F-5C017332A8F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97572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 flipV="1">
            <a:off x="331178" y="728663"/>
            <a:ext cx="8478715" cy="476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1"/>
          <p:cNvSpPr>
            <a:spLocks noChangeArrowheads="1"/>
          </p:cNvSpPr>
          <p:nvPr userDrawn="1"/>
        </p:nvSpPr>
        <p:spPr bwMode="auto">
          <a:xfrm>
            <a:off x="331177" y="728664"/>
            <a:ext cx="3323492" cy="34925"/>
          </a:xfrm>
          <a:prstGeom prst="rect">
            <a:avLst/>
          </a:prstGeom>
          <a:solidFill>
            <a:srgbClr val="33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371" tIns="44188" rIns="88371" bIns="44188"/>
          <a:lstStyle>
            <a:lvl1pPr marL="777875" indent="-298450" defTabSz="957263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defTabSz="957263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defTabSz="957263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 defTabSz="957263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 defTabSz="957263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eaLnBrk="1" latinLnBrk="1" hangingPunct="1">
              <a:lnSpc>
                <a:spcPct val="16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76149" y="233646"/>
            <a:ext cx="8229600" cy="45402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15"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82050" y="6588126"/>
            <a:ext cx="361950" cy="269875"/>
          </a:xfrm>
          <a:prstGeom prst="rect">
            <a:avLst/>
          </a:prstGeom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3CFBCD7E-D3EA-4FE0-AA0E-02B5C832541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23405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C62AA2-EFD6-4234-8E07-EE6CCFB99175}" type="datetimeFigureOut">
              <a:rPr lang="ko-KR" altLang="en-US"/>
              <a:pPr>
                <a:defRPr/>
              </a:pPr>
              <a:t>2021-10-11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B29651-4AD6-4FAF-B146-66B0E6A1199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7317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B76E2-B5EC-429E-BD86-D6549441B9EA}" type="datetimeFigureOut">
              <a:rPr lang="ko-KR" altLang="en-US"/>
              <a:pPr>
                <a:defRPr/>
              </a:pPr>
              <a:t>2021-10-11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A303E3-3EF0-4B69-84E6-CEC464C08AC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6208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394B0E-5B3D-4675-B661-3800B0E6654E}" type="datetimeFigureOut">
              <a:rPr lang="ko-KR" altLang="en-US"/>
              <a:pPr>
                <a:defRPr/>
              </a:pPr>
              <a:t>2021-10-11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F8EB42-E96D-42D3-9AAE-CB5C14AC1BB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3531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B1FA87-D01C-4D5A-9026-BCA3D74C74E3}" type="datetimeFigureOut">
              <a:rPr lang="ko-KR" altLang="en-US"/>
              <a:pPr>
                <a:defRPr/>
              </a:pPr>
              <a:t>2021-10-11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F6EC86-D9D3-4DA4-88B3-3D114C8AAAB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7438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51EE51-C6BF-46F8-873E-4FB62F9803F5}" type="datetimeFigureOut">
              <a:rPr lang="ko-KR" altLang="en-US"/>
              <a:pPr>
                <a:defRPr/>
              </a:pPr>
              <a:t>2021-10-11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686C7A-6C15-4EF8-8119-CEAF2185BD5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9321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38AF0B-E43B-47F6-9930-3D29CF075A2B}" type="datetimeFigureOut">
              <a:rPr lang="ko-KR" altLang="en-US"/>
              <a:pPr>
                <a:defRPr/>
              </a:pPr>
              <a:t>2021-10-11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DAC0FE-4A7F-4B52-8FB0-C407394229A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250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2860" y="0"/>
            <a:ext cx="8424936" cy="714380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="1" baseline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836712"/>
            <a:ext cx="8424936" cy="56166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"/>
              <a:defRPr sz="2200" b="1" baseline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defRPr>
            </a:lvl1pPr>
            <a:lvl2pPr>
              <a:lnSpc>
                <a:spcPct val="10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  <a:defRPr sz="1800" b="0" baseline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defRPr>
            </a:lvl2pPr>
            <a:lvl3pPr>
              <a:lnSpc>
                <a:spcPct val="10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ü"/>
              <a:defRPr sz="1600" b="0" baseline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baseline="0">
                <a:latin typeface="Bell MT" pitchFamily="18" charset="0"/>
              </a:defRPr>
            </a:lvl4pPr>
            <a:lvl5pPr>
              <a:defRPr baseline="0">
                <a:latin typeface="Bell MT" pitchFamily="18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  <a:endParaRPr lang="en-US" altLang="ko-KR" dirty="0"/>
          </a:p>
          <a:p>
            <a:pPr lvl="3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36018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355D2E-BF0D-4863-AD82-8817126E0236}" type="datetimeFigureOut">
              <a:rPr lang="ko-KR" altLang="en-US"/>
              <a:pPr>
                <a:defRPr/>
              </a:pPr>
              <a:t>2021-10-11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96C331-B8CA-4373-81A1-0A08BDBAA6B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9699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0AF77F-C6C6-4636-8669-A698FAC6601B}" type="datetimeFigureOut">
              <a:rPr lang="ko-KR" altLang="en-US"/>
              <a:pPr>
                <a:defRPr/>
              </a:pPr>
              <a:t>2021-10-11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131A50-3C12-4DA6-9E50-88AA99CBD75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5090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DBA4F-E916-4CA8-B379-8018509660F4}" type="datetimeFigureOut">
              <a:rPr lang="ko-KR" altLang="en-US"/>
              <a:pPr>
                <a:defRPr/>
              </a:pPr>
              <a:t>2021-10-11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C08914-E0C3-46A6-95F0-86A2090CFE1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9828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62BBF6-5DB7-4016-B086-7E84D307BE32}" type="datetimeFigureOut">
              <a:rPr lang="ko-KR" altLang="en-US"/>
              <a:pPr>
                <a:defRPr/>
              </a:pPr>
              <a:t>2021-10-11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6C78C6-3FCF-4065-8D1C-CFE21E2CB17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771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FF70BF-E20E-4BA6-8C22-B34CF6A63355}" type="datetimeFigureOut">
              <a:rPr lang="ko-KR" altLang="en-US"/>
              <a:pPr>
                <a:defRPr/>
              </a:pPr>
              <a:t>2021-10-11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FD0F4E-E82B-416A-AA2E-C2FDA229FEA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5557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8D100D-1017-4A2B-9A15-DEF8359810F3}" type="datetimeFigureOut">
              <a:rPr lang="ko-KR" altLang="en-US"/>
              <a:pPr>
                <a:defRPr/>
              </a:pPr>
              <a:t>2021-10-11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51F975-E568-4C45-A211-007120FDA9D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828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0791E4-66E9-4605-9D48-BC4EBF972A84}" type="datetimeFigureOut">
              <a:rPr lang="ko-KR" altLang="en-US"/>
              <a:pPr>
                <a:defRPr/>
              </a:pPr>
              <a:t>2021-10-11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A06047-CC3B-4EFC-A910-F4F53F2B132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4622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E99976-D3C1-4790-96F0-EA530558DB98}" type="datetimeFigureOut">
              <a:rPr lang="ko-KR" altLang="en-US"/>
              <a:pPr>
                <a:defRPr/>
              </a:pPr>
              <a:t>2021-10-11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709B16-87C0-4E58-90DA-30F4FC66B31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3482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3CFDDA-DF06-4AEF-A4BB-41B20739BA34}" type="datetimeFigureOut">
              <a:rPr lang="ko-KR" altLang="en-US"/>
              <a:pPr>
                <a:defRPr/>
              </a:pPr>
              <a:t>2021-10-11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2E7866-8CDA-4BF8-BDDB-CF07C3F7CCC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423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BFE45-89D9-4BE5-9D5B-9287F4A90F2F}" type="datetimeFigureOut">
              <a:rPr lang="ko-KR" altLang="en-US"/>
              <a:pPr>
                <a:defRPr/>
              </a:pPr>
              <a:t>2021-10-11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E5603-7926-4C0C-8663-799EF8198EE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91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8CD2006A-C8A8-4FAB-9959-7D2327B148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62499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F3B54C-9A47-4F6D-8523-B6E20446C6C0}" type="datetimeFigureOut">
              <a:rPr lang="ko-KR" altLang="en-US"/>
              <a:pPr>
                <a:defRPr/>
              </a:pPr>
              <a:t>2021-10-11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DA18D-BA28-464B-BE6B-C45AAD8266E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2044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78CB13-BE08-4BFF-B262-D6C40DA3A9A5}" type="datetimeFigureOut">
              <a:rPr lang="ko-KR" altLang="en-US"/>
              <a:pPr>
                <a:defRPr/>
              </a:pPr>
              <a:t>2021-10-11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4F9484-E6C1-431D-BD53-FB44B841E55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2262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EC762-06CF-43A4-AD75-052AE84890A7}" type="datetimeFigureOut">
              <a:rPr lang="ko-KR" altLang="en-US"/>
              <a:pPr>
                <a:defRPr/>
              </a:pPr>
              <a:t>2021-10-11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F0CA85-0752-40D5-A199-50EC9F0713F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6474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46A40-6388-4563-BE4E-49A938856C92}" type="datetimeFigureOut">
              <a:rPr lang="ko-KR" altLang="en-US"/>
              <a:pPr>
                <a:defRPr/>
              </a:pPr>
              <a:t>2021-10-11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DCE2CE-4E22-453E-A2BA-186F4B614DB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60861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43F8DB-7FD9-4929-BCDF-122093BF7554}" type="datetimeFigureOut">
              <a:rPr lang="ko-KR" altLang="en-US"/>
              <a:pPr>
                <a:defRPr/>
              </a:pPr>
              <a:t>2021-10-11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6B6F6F-CE23-4C97-A0F0-C5172CE5EAB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04027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59B662-C833-45F5-957C-163E289F11D9}" type="datetimeFigureOut">
              <a:rPr lang="ko-KR" altLang="en-US"/>
              <a:pPr>
                <a:defRPr/>
              </a:pPr>
              <a:t>2021-10-11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A5DDEA-DFE5-43EE-802E-9B4E6B63BBD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835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D1E6F6F2-3E74-4890-B259-DDBF78FDE46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4888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1FDA80D5-30BE-442A-9074-866A66F8391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6933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1CC48C46-9118-4EC5-B7D4-60281AA11AC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45759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ADFA03E2-8B9B-4260-903C-3397388B6A8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45552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34F5018F-90EC-4817-997B-9C4C252A2B8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0505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142D6AE6-E9DD-42EE-9DD3-28199561836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83140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61"/>
          <p:cNvGrpSpPr>
            <a:grpSpLocks/>
          </p:cNvGrpSpPr>
          <p:nvPr userDrawn="1"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1031" name="Picture 33" descr="9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2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3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4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5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6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7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8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9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0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1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2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3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4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5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6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7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8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1027" name="Picture 2" descr="바닥_23"/>
          <p:cNvPicPr>
            <a:picLocks noChangeAspect="1" noChangeArrowheads="1"/>
          </p:cNvPicPr>
          <p:nvPr/>
        </p:nvPicPr>
        <p:blipFill>
          <a:blip r:embed="rId16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직사각형 34"/>
          <p:cNvSpPr/>
          <p:nvPr userDrawn="1"/>
        </p:nvSpPr>
        <p:spPr>
          <a:xfrm>
            <a:off x="1588" y="755650"/>
            <a:ext cx="9140825" cy="6113463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Rectangle 210"/>
          <p:cNvSpPr>
            <a:spLocks noChangeArrowheads="1"/>
          </p:cNvSpPr>
          <p:nvPr/>
        </p:nvSpPr>
        <p:spPr bwMode="auto">
          <a:xfrm>
            <a:off x="4124325" y="6559550"/>
            <a:ext cx="773113" cy="3524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100"/>
              <a:t>  </a:t>
            </a:r>
            <a:fld id="{CCEEF287-CDAD-462B-9570-E7C4F52DFFA2}" type="slidenum"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0" y="677863"/>
            <a:ext cx="9153525" cy="4603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722" r:id="rId1"/>
    <p:sldLayoutId id="2147489699" r:id="rId2"/>
    <p:sldLayoutId id="2147489723" r:id="rId3"/>
    <p:sldLayoutId id="2147489724" r:id="rId4"/>
    <p:sldLayoutId id="2147489725" r:id="rId5"/>
    <p:sldLayoutId id="2147489726" r:id="rId6"/>
    <p:sldLayoutId id="2147489727" r:id="rId7"/>
    <p:sldLayoutId id="2147489728" r:id="rId8"/>
    <p:sldLayoutId id="2147489729" r:id="rId9"/>
    <p:sldLayoutId id="2147489730" r:id="rId10"/>
    <p:sldLayoutId id="2147489731" r:id="rId11"/>
    <p:sldLayoutId id="2147489732" r:id="rId12"/>
    <p:sldLayoutId id="2147489733" r:id="rId13"/>
  </p:sldLayoutIdLst>
  <p:hf hdr="0" ftr="0" dt="0"/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£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£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anose="05000000000000000000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제목 개체 틀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2051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500D915-D7BA-4016-A52D-AD5E993A868B}" type="datetimeFigureOut">
              <a:rPr lang="ko-KR" altLang="en-US"/>
              <a:pPr>
                <a:defRPr/>
              </a:pPr>
              <a:t>2021-10-11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47FA255-CBCB-44C0-BD1A-EF5C0AA53F1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pic>
        <p:nvPicPr>
          <p:cNvPr id="2055" name="Picture 2" descr="바닥_23"/>
          <p:cNvPicPr>
            <a:picLocks noChangeAspect="1" noChangeArrowheads="1"/>
          </p:cNvPicPr>
          <p:nvPr userDrawn="1"/>
        </p:nvPicPr>
        <p:blipFill>
          <a:blip r:embed="rId13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 userDrawn="1"/>
        </p:nvSpPr>
        <p:spPr>
          <a:xfrm>
            <a:off x="4763" y="755650"/>
            <a:ext cx="9140825" cy="6113463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9" name="Rectangle 210"/>
          <p:cNvSpPr>
            <a:spLocks noChangeArrowheads="1"/>
          </p:cNvSpPr>
          <p:nvPr userDrawn="1"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>
                <a:ea typeface="HY견고딕" panose="02030600000101010101" pitchFamily="18" charset="-127"/>
              </a:rPr>
              <a:t>  </a:t>
            </a:r>
            <a:fld id="{F66471BA-04C0-4AD9-8395-6E3D70DB3F7C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700" r:id="rId1"/>
    <p:sldLayoutId id="2147489701" r:id="rId2"/>
    <p:sldLayoutId id="2147489702" r:id="rId3"/>
    <p:sldLayoutId id="2147489703" r:id="rId4"/>
    <p:sldLayoutId id="2147489704" r:id="rId5"/>
    <p:sldLayoutId id="2147489705" r:id="rId6"/>
    <p:sldLayoutId id="2147489706" r:id="rId7"/>
    <p:sldLayoutId id="2147489707" r:id="rId8"/>
    <p:sldLayoutId id="2147489708" r:id="rId9"/>
    <p:sldLayoutId id="2147489709" r:id="rId10"/>
    <p:sldLayoutId id="2147489710" r:id="rId11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개체 틀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075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EB8E4B68-4134-4D08-9D5A-C75008C487C0}" type="datetimeFigureOut">
              <a:rPr lang="ko-KR" altLang="en-US"/>
              <a:pPr>
                <a:defRPr/>
              </a:pPr>
              <a:t>2021-10-11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832BD71-BAC3-4461-9BE5-7B25DF24DE5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pic>
        <p:nvPicPr>
          <p:cNvPr id="3079" name="Picture 2" descr="바닥_23"/>
          <p:cNvPicPr>
            <a:picLocks noChangeAspect="1" noChangeArrowheads="1"/>
          </p:cNvPicPr>
          <p:nvPr userDrawn="1"/>
        </p:nvPicPr>
        <p:blipFill>
          <a:blip r:embed="rId13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 userDrawn="1"/>
        </p:nvSpPr>
        <p:spPr>
          <a:xfrm>
            <a:off x="4763" y="755650"/>
            <a:ext cx="9140825" cy="6113463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Rectangle 210"/>
          <p:cNvSpPr>
            <a:spLocks noChangeArrowheads="1"/>
          </p:cNvSpPr>
          <p:nvPr userDrawn="1"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>
                <a:solidFill>
                  <a:srgbClr val="000000"/>
                </a:solidFill>
                <a:ea typeface="HY견고딕" panose="02030600000101010101" pitchFamily="18" charset="-127"/>
              </a:rPr>
              <a:t>  </a:t>
            </a:r>
            <a:fld id="{1644B2D8-ED02-4841-935C-132EA143549A}" type="slidenum">
              <a:rPr lang="en-US" altLang="ko-KR" sz="1200" b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711" r:id="rId1"/>
    <p:sldLayoutId id="2147489712" r:id="rId2"/>
    <p:sldLayoutId id="2147489713" r:id="rId3"/>
    <p:sldLayoutId id="2147489714" r:id="rId4"/>
    <p:sldLayoutId id="2147489715" r:id="rId5"/>
    <p:sldLayoutId id="2147489716" r:id="rId6"/>
    <p:sldLayoutId id="2147489717" r:id="rId7"/>
    <p:sldLayoutId id="2147489718" r:id="rId8"/>
    <p:sldLayoutId id="2147489719" r:id="rId9"/>
    <p:sldLayoutId id="2147489720" r:id="rId10"/>
    <p:sldLayoutId id="2147489721" r:id="rId11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 txBox="1">
            <a:spLocks noChangeArrowheads="1"/>
          </p:cNvSpPr>
          <p:nvPr/>
        </p:nvSpPr>
        <p:spPr bwMode="auto">
          <a:xfrm>
            <a:off x="152399" y="4653136"/>
            <a:ext cx="88392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90000"/>
              </a:lnSpc>
            </a:pPr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편도웅</a:t>
            </a:r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김상혁</a:t>
            </a:r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크리스토퍼</a:t>
            </a:r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전종우</a:t>
            </a:r>
            <a:endParaRPr lang="en-US" altLang="ko-KR" sz="2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eaLnBrk="1" latinLnBrk="1" hangingPunct="1">
              <a:lnSpc>
                <a:spcPct val="90000"/>
              </a:lnSpc>
            </a:pPr>
            <a:endParaRPr lang="en-US" altLang="ko-KR" sz="2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eaLnBrk="1" latinLnBrk="1" hangingPunct="1">
              <a:lnSpc>
                <a:spcPct val="90000"/>
              </a:lnSpc>
            </a:pPr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2021.10.12</a:t>
            </a:r>
          </a:p>
        </p:txBody>
      </p:sp>
      <p:sp>
        <p:nvSpPr>
          <p:cNvPr id="14339" name="직사각형 2"/>
          <p:cNvSpPr>
            <a:spLocks noChangeArrowheads="1"/>
          </p:cNvSpPr>
          <p:nvPr/>
        </p:nvSpPr>
        <p:spPr bwMode="auto">
          <a:xfrm>
            <a:off x="1253623" y="1772816"/>
            <a:ext cx="6636753" cy="145469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>
              <a:lnSpc>
                <a:spcPct val="150000"/>
              </a:lnSpc>
              <a:defRPr/>
            </a:pPr>
            <a:r>
              <a:rPr lang="ko-KR" altLang="en-US" sz="3200" b="1" spc="-1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데이터 기반 전문가 추천 시스템 개발</a:t>
            </a:r>
            <a:endParaRPr lang="en-US" altLang="ko-KR" sz="3200" b="1" spc="-1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  <a:p>
            <a:pPr algn="ctr" eaLnBrk="1" latinLnBrk="1" hangingPunct="1">
              <a:lnSpc>
                <a:spcPct val="150000"/>
              </a:lnSpc>
              <a:defRPr/>
            </a:pPr>
            <a:r>
              <a:rPr lang="en-US" altLang="ko-KR" sz="3200" b="1" spc="-1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3200" b="1" spc="-1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해외 사이트 데이터 </a:t>
            </a:r>
            <a:r>
              <a:rPr lang="ko-KR" altLang="en-US" sz="3200" b="1" spc="-1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수집팀</a:t>
            </a:r>
            <a:r>
              <a:rPr lang="en-US" altLang="ko-KR" sz="3200" b="1" spc="-1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)</a:t>
            </a:r>
            <a:endParaRPr lang="ko-KR" altLang="en-US" sz="3200" b="1" spc="-1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9E08B14-CECD-4E10-9A2A-CC7E69BEDB7C}"/>
              </a:ext>
            </a:extLst>
          </p:cNvPr>
          <p:cNvSpPr txBox="1"/>
          <p:nvPr/>
        </p:nvSpPr>
        <p:spPr>
          <a:xfrm>
            <a:off x="322860" y="1196752"/>
            <a:ext cx="72014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83649" eaLnBrk="1" latinLnBrk="1" hangingPunct="1">
              <a:spcBef>
                <a:spcPts val="554"/>
              </a:spcBef>
              <a:buSzPct val="100000"/>
            </a:pP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가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WOS 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저자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 String 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비교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1" dirty="0" err="1">
                <a:latin typeface="맑은 고딕" pitchFamily="50" charset="-127"/>
                <a:ea typeface="맑은 고딕" pitchFamily="50" charset="-127"/>
              </a:rPr>
              <a:t>Jaro_Wingkler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알고리즘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580E0464-311D-4508-8697-4BE16ED98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860" y="0"/>
            <a:ext cx="8424936" cy="714380"/>
          </a:xfrm>
        </p:spPr>
        <p:txBody>
          <a:bodyPr/>
          <a:lstStyle/>
          <a:p>
            <a:r>
              <a:rPr lang="ko-KR" altLang="en-US" dirty="0"/>
              <a:t>진행 사항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79F691-C891-4366-9BDD-DB4D639A06B1}"/>
              </a:ext>
            </a:extLst>
          </p:cNvPr>
          <p:cNvSpPr txBox="1"/>
          <p:nvPr/>
        </p:nvSpPr>
        <p:spPr>
          <a:xfrm>
            <a:off x="503040" y="1566084"/>
            <a:ext cx="86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저자 이름 순서대로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R_id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O_id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잘 들어가는 것 확인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88DF4F-3043-4517-9598-D4E87B27B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040" y="2304748"/>
            <a:ext cx="7920840" cy="311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226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9E08B14-CECD-4E10-9A2A-CC7E69BEDB7C}"/>
              </a:ext>
            </a:extLst>
          </p:cNvPr>
          <p:cNvSpPr txBox="1"/>
          <p:nvPr/>
        </p:nvSpPr>
        <p:spPr>
          <a:xfrm>
            <a:off x="322860" y="1196752"/>
            <a:ext cx="5041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83649" eaLnBrk="1" latinLnBrk="1" hangingPunct="1">
              <a:spcBef>
                <a:spcPts val="554"/>
              </a:spcBef>
              <a:buSzPct val="100000"/>
            </a:pP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나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WOS 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저자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b="1" dirty="0" err="1">
                <a:latin typeface="맑은 고딕" pitchFamily="50" charset="-127"/>
                <a:ea typeface="맑은 고딕" pitchFamily="50" charset="-127"/>
              </a:rPr>
              <a:t>크롤링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 검색 및 저장 구현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580E0464-311D-4508-8697-4BE16ED98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860" y="0"/>
            <a:ext cx="8424936" cy="714380"/>
          </a:xfrm>
        </p:spPr>
        <p:txBody>
          <a:bodyPr/>
          <a:lstStyle/>
          <a:p>
            <a:r>
              <a:rPr lang="ko-KR" altLang="en-US" dirty="0"/>
              <a:t>진행 사항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79F691-C891-4366-9BDD-DB4D639A06B1}"/>
              </a:ext>
            </a:extLst>
          </p:cNvPr>
          <p:cNvSpPr txBox="1"/>
          <p:nvPr/>
        </p:nvSpPr>
        <p:spPr>
          <a:xfrm>
            <a:off x="503040" y="1566084"/>
            <a:ext cx="8640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변경 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WOS.ExpertFactor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에 저자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ID(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A_id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WOS.Author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R_id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있는지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O_id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있는지 확인후 있다면 검색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변경 후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: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WOS.ExpertFactor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저자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ID(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A_id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R_id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or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O_id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식별하여 검색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5EBE15E-97A3-41F5-ADE9-878E450D2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247" y="3412744"/>
            <a:ext cx="6104161" cy="24777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5266DE9-0621-46D5-A18B-E8A746686BA9}"/>
              </a:ext>
            </a:extLst>
          </p:cNvPr>
          <p:cNvSpPr txBox="1"/>
          <p:nvPr/>
        </p:nvSpPr>
        <p:spPr>
          <a:xfrm>
            <a:off x="1587463" y="5891552"/>
            <a:ext cx="5969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WOS.ExpertFactor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R_id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인식 되었다 가정 후 테스트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5835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9E08B14-CECD-4E10-9A2A-CC7E69BEDB7C}"/>
              </a:ext>
            </a:extLst>
          </p:cNvPr>
          <p:cNvSpPr txBox="1"/>
          <p:nvPr/>
        </p:nvSpPr>
        <p:spPr>
          <a:xfrm>
            <a:off x="322860" y="1196752"/>
            <a:ext cx="5041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83649" eaLnBrk="1" latinLnBrk="1" hangingPunct="1">
              <a:spcBef>
                <a:spcPts val="554"/>
              </a:spcBef>
              <a:buSzPct val="100000"/>
            </a:pP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나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WOS 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저자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b="1" dirty="0" err="1">
                <a:latin typeface="맑은 고딕" pitchFamily="50" charset="-127"/>
                <a:ea typeface="맑은 고딕" pitchFamily="50" charset="-127"/>
              </a:rPr>
              <a:t>크롤링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 검색 및 저장 구현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580E0464-311D-4508-8697-4BE16ED98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860" y="0"/>
            <a:ext cx="8424936" cy="714380"/>
          </a:xfrm>
        </p:spPr>
        <p:txBody>
          <a:bodyPr/>
          <a:lstStyle/>
          <a:p>
            <a:r>
              <a:rPr lang="ko-KR" altLang="en-US" dirty="0"/>
              <a:t>진행 사항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79F691-C891-4366-9BDD-DB4D639A06B1}"/>
              </a:ext>
            </a:extLst>
          </p:cNvPr>
          <p:cNvSpPr txBox="1"/>
          <p:nvPr/>
        </p:nvSpPr>
        <p:spPr>
          <a:xfrm>
            <a:off x="503040" y="1566084"/>
            <a:ext cx="86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크롤링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검색 후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AWOS.empty_collection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데이터 저장되는 것 확인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266DE9-0621-46D5-A18B-E8A746686BA9}"/>
              </a:ext>
            </a:extLst>
          </p:cNvPr>
          <p:cNvSpPr txBox="1"/>
          <p:nvPr/>
        </p:nvSpPr>
        <p:spPr>
          <a:xfrm>
            <a:off x="1847803" y="5121083"/>
            <a:ext cx="5216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저자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크롤링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코드 실행 후 잘 저장 되었는지 확인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9793154-2D26-4AB6-BC9B-46AF50A00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040" y="2996952"/>
            <a:ext cx="7832968" cy="204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076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9E08B14-CECD-4E10-9A2A-CC7E69BEDB7C}"/>
              </a:ext>
            </a:extLst>
          </p:cNvPr>
          <p:cNvSpPr txBox="1"/>
          <p:nvPr/>
        </p:nvSpPr>
        <p:spPr>
          <a:xfrm>
            <a:off x="322860" y="1196752"/>
            <a:ext cx="5041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83649" eaLnBrk="1" latinLnBrk="1" hangingPunct="1">
              <a:spcBef>
                <a:spcPts val="554"/>
              </a:spcBef>
              <a:buSzPct val="100000"/>
            </a:pP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. SCOPUS 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저자 </a:t>
            </a:r>
            <a:r>
              <a:rPr lang="ko-KR" altLang="en-US" sz="1800" b="1" dirty="0" err="1">
                <a:latin typeface="맑은 고딕" pitchFamily="50" charset="-127"/>
                <a:ea typeface="맑은 고딕" pitchFamily="50" charset="-127"/>
              </a:rPr>
              <a:t>크롤링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580E0464-311D-4508-8697-4BE16ED98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860" y="0"/>
            <a:ext cx="8424936" cy="714380"/>
          </a:xfrm>
        </p:spPr>
        <p:txBody>
          <a:bodyPr/>
          <a:lstStyle/>
          <a:p>
            <a:r>
              <a:rPr lang="ko-KR" altLang="en-US" dirty="0"/>
              <a:t>진행 사항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79F691-C891-4366-9BDD-DB4D639A06B1}"/>
              </a:ext>
            </a:extLst>
          </p:cNvPr>
          <p:cNvSpPr txBox="1"/>
          <p:nvPr/>
        </p:nvSpPr>
        <p:spPr>
          <a:xfrm>
            <a:off x="503040" y="1566084"/>
            <a:ext cx="86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저자 정보 페이지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저자 정보 차이 비교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F4279290-C564-47EE-AECD-D3FFB82900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32" y="2168807"/>
            <a:ext cx="4224996" cy="3244645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F31FF0A1-1C7A-46A5-8A0A-1358530571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216" y="2048456"/>
            <a:ext cx="3498924" cy="455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709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9E08B14-CECD-4E10-9A2A-CC7E69BEDB7C}"/>
              </a:ext>
            </a:extLst>
          </p:cNvPr>
          <p:cNvSpPr txBox="1"/>
          <p:nvPr/>
        </p:nvSpPr>
        <p:spPr>
          <a:xfrm>
            <a:off x="322860" y="1196752"/>
            <a:ext cx="5041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83649" eaLnBrk="1" latinLnBrk="1" hangingPunct="1">
              <a:spcBef>
                <a:spcPts val="554"/>
              </a:spcBef>
              <a:buSzPct val="100000"/>
            </a:pP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. SCOPUS 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저자 </a:t>
            </a:r>
            <a:r>
              <a:rPr lang="ko-KR" altLang="en-US" sz="1800" b="1" dirty="0" err="1">
                <a:latin typeface="맑은 고딕" pitchFamily="50" charset="-127"/>
                <a:ea typeface="맑은 고딕" pitchFamily="50" charset="-127"/>
              </a:rPr>
              <a:t>크롤링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580E0464-311D-4508-8697-4BE16ED98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860" y="0"/>
            <a:ext cx="8424936" cy="714380"/>
          </a:xfrm>
        </p:spPr>
        <p:txBody>
          <a:bodyPr/>
          <a:lstStyle/>
          <a:p>
            <a:r>
              <a:rPr lang="ko-KR" altLang="en-US" dirty="0"/>
              <a:t>진행 사항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79F691-C891-4366-9BDD-DB4D639A06B1}"/>
              </a:ext>
            </a:extLst>
          </p:cNvPr>
          <p:cNvSpPr txBox="1"/>
          <p:nvPr/>
        </p:nvSpPr>
        <p:spPr>
          <a:xfrm>
            <a:off x="503040" y="1566084"/>
            <a:ext cx="86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저자 정보 페이지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저자 정보 차이 비교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EEDEC693-5375-46BA-A975-55640B6FF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666" y="2072282"/>
            <a:ext cx="6283967" cy="409302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2DCFE7A-3AB4-49EB-AF91-E9E39410AA0F}"/>
              </a:ext>
            </a:extLst>
          </p:cNvPr>
          <p:cNvSpPr/>
          <p:nvPr/>
        </p:nvSpPr>
        <p:spPr>
          <a:xfrm>
            <a:off x="1226418" y="2304748"/>
            <a:ext cx="969318" cy="12538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5F77B1A-3B4C-480D-9975-695F76B0B1EF}"/>
              </a:ext>
            </a:extLst>
          </p:cNvPr>
          <p:cNvSpPr/>
          <p:nvPr/>
        </p:nvSpPr>
        <p:spPr>
          <a:xfrm>
            <a:off x="2591022" y="4005064"/>
            <a:ext cx="3421138" cy="22971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278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9E08B14-CECD-4E10-9A2A-CC7E69BEDB7C}"/>
              </a:ext>
            </a:extLst>
          </p:cNvPr>
          <p:cNvSpPr txBox="1"/>
          <p:nvPr/>
        </p:nvSpPr>
        <p:spPr>
          <a:xfrm>
            <a:off x="322860" y="1196752"/>
            <a:ext cx="5041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83649" eaLnBrk="1" latinLnBrk="1" hangingPunct="1">
              <a:spcBef>
                <a:spcPts val="554"/>
              </a:spcBef>
              <a:buSzPct val="100000"/>
            </a:pP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. SCOPUS 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저자 </a:t>
            </a:r>
            <a:r>
              <a:rPr lang="ko-KR" altLang="en-US" sz="1800" b="1" dirty="0" err="1">
                <a:latin typeface="맑은 고딕" pitchFamily="50" charset="-127"/>
                <a:ea typeface="맑은 고딕" pitchFamily="50" charset="-127"/>
              </a:rPr>
              <a:t>크롤링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580E0464-311D-4508-8697-4BE16ED98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860" y="0"/>
            <a:ext cx="8424936" cy="714380"/>
          </a:xfrm>
        </p:spPr>
        <p:txBody>
          <a:bodyPr/>
          <a:lstStyle/>
          <a:p>
            <a:r>
              <a:rPr lang="ko-KR" altLang="en-US" dirty="0"/>
              <a:t>진행 사항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79F691-C891-4366-9BDD-DB4D639A06B1}"/>
              </a:ext>
            </a:extLst>
          </p:cNvPr>
          <p:cNvSpPr txBox="1"/>
          <p:nvPr/>
        </p:nvSpPr>
        <p:spPr>
          <a:xfrm>
            <a:off x="503040" y="1566084"/>
            <a:ext cx="86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저자 정보 페이지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저자 정보 차이 비교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56461E5A-9170-424C-8A77-B35C739151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16" y="2614895"/>
            <a:ext cx="3777178" cy="3457738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BAF5F658-95B6-4EA5-9E9A-1B87113B4D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613759"/>
            <a:ext cx="4212468" cy="348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263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9E08B14-CECD-4E10-9A2A-CC7E69BEDB7C}"/>
              </a:ext>
            </a:extLst>
          </p:cNvPr>
          <p:cNvSpPr txBox="1"/>
          <p:nvPr/>
        </p:nvSpPr>
        <p:spPr>
          <a:xfrm>
            <a:off x="322860" y="1196752"/>
            <a:ext cx="5041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83649" eaLnBrk="1" latinLnBrk="1" hangingPunct="1">
              <a:spcBef>
                <a:spcPts val="554"/>
              </a:spcBef>
              <a:buSzPct val="100000"/>
            </a:pP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. SCOPUS 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저자 </a:t>
            </a:r>
            <a:r>
              <a:rPr lang="ko-KR" altLang="en-US" sz="1800" b="1" dirty="0" err="1">
                <a:latin typeface="맑은 고딕" pitchFamily="50" charset="-127"/>
                <a:ea typeface="맑은 고딕" pitchFamily="50" charset="-127"/>
              </a:rPr>
              <a:t>크롤링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580E0464-311D-4508-8697-4BE16ED98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860" y="0"/>
            <a:ext cx="8424936" cy="714380"/>
          </a:xfrm>
        </p:spPr>
        <p:txBody>
          <a:bodyPr/>
          <a:lstStyle/>
          <a:p>
            <a:r>
              <a:rPr lang="ko-KR" altLang="en-US" dirty="0"/>
              <a:t>진행 사항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79F691-C891-4366-9BDD-DB4D639A06B1}"/>
              </a:ext>
            </a:extLst>
          </p:cNvPr>
          <p:cNvSpPr txBox="1"/>
          <p:nvPr/>
        </p:nvSpPr>
        <p:spPr>
          <a:xfrm>
            <a:off x="503040" y="1566084"/>
            <a:ext cx="86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저자 정보 파싱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(WOS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저자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컬럼명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동일하게 진행 예정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3D0C19-D334-4DC2-B199-716FC44E2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304748"/>
            <a:ext cx="6840760" cy="417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49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5E0710A-F0BB-4810-95A3-C63AA458C62E}"/>
              </a:ext>
            </a:extLst>
          </p:cNvPr>
          <p:cNvSpPr txBox="1"/>
          <p:nvPr/>
        </p:nvSpPr>
        <p:spPr>
          <a:xfrm>
            <a:off x="539552" y="1796623"/>
            <a:ext cx="792088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WOS 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저자 </a:t>
            </a:r>
            <a:r>
              <a:rPr lang="ko-KR" altLang="en-US" kern="0" spc="0" dirty="0" err="1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크롤링</a:t>
            </a:r>
            <a:endParaRPr lang="en-US" altLang="ko-KR" kern="0" dirty="0">
              <a:solidFill>
                <a:srgbClr val="000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kern="0" dirty="0" err="1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WOS.ExpertFactor</a:t>
            </a:r>
            <a:r>
              <a:rPr lang="ko-KR" altLang="en-US" kern="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에서 저자</a:t>
            </a:r>
            <a:r>
              <a:rPr lang="en-US" altLang="ko-KR" kern="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ID</a:t>
            </a:r>
            <a:r>
              <a:rPr lang="ko-KR" altLang="en-US" kern="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가 </a:t>
            </a:r>
            <a:r>
              <a:rPr lang="en-US" altLang="ko-KR" kern="0" dirty="0" err="1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R_id</a:t>
            </a:r>
            <a:r>
              <a:rPr lang="en-US" altLang="ko-KR" kern="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or</a:t>
            </a:r>
            <a:r>
              <a:rPr lang="ko-KR" altLang="en-US" kern="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O_id</a:t>
            </a:r>
            <a:r>
              <a:rPr lang="ko-KR" altLang="en-US" kern="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식별하여 검색 구현 </a:t>
            </a:r>
            <a:endParaRPr lang="en-US" altLang="ko-KR" kern="0" dirty="0">
              <a:solidFill>
                <a:srgbClr val="000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WOS 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저자 </a:t>
            </a:r>
            <a:r>
              <a:rPr lang="ko-KR" altLang="en-US" kern="0" spc="0" dirty="0" err="1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크롤링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 실행 오류 수정 예정 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kern="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파싱 에러</a:t>
            </a:r>
            <a:r>
              <a:rPr lang="en-US" altLang="ko-KR" kern="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갑자기 초기화면 등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kern="0" dirty="0">
              <a:solidFill>
                <a:srgbClr val="000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kern="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SCOPUS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  <a:cs typeface="+mn-cs"/>
              </a:rPr>
              <a:t>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  <a:cs typeface="+mn-cs"/>
              </a:rPr>
              <a:t>저자 </a:t>
            </a:r>
            <a:r>
              <a:rPr kumimoji="1" lang="ko-KR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  <a:cs typeface="+mn-cs"/>
              </a:rPr>
              <a:t>크롤링</a:t>
            </a:r>
            <a:endParaRPr kumimoji="1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휴먼모음T" panose="02030504000101010101" pitchFamily="18" charset="-127"/>
              <a:ea typeface="휴먼모음T" panose="02030504000101010101" pitchFamily="18" charset="-127"/>
              <a:cs typeface="+mn-cs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kern="0" dirty="0" err="1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크롤링</a:t>
            </a:r>
            <a:r>
              <a:rPr lang="ko-KR" altLang="en-US" kern="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구현 예정</a:t>
            </a:r>
            <a:endParaRPr lang="en-US" altLang="ko-KR" kern="0" dirty="0">
              <a:solidFill>
                <a:srgbClr val="000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kern="0" dirty="0">
              <a:solidFill>
                <a:srgbClr val="000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kern="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SCOPUS </a:t>
            </a:r>
            <a:r>
              <a:rPr lang="en-US" altLang="ko-KR" kern="0" dirty="0" err="1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ParsingHelper</a:t>
            </a:r>
            <a:endParaRPr lang="en-US" altLang="ko-KR" kern="0" dirty="0">
              <a:solidFill>
                <a:srgbClr val="000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  <a:cs typeface="+mn-cs"/>
              </a:rPr>
              <a:t>Founding Text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  <a:cs typeface="+mn-cs"/>
              </a:rPr>
              <a:t>구현 예정</a:t>
            </a:r>
            <a:endParaRPr kumimoji="1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휴먼모음T" panose="02030504000101010101" pitchFamily="18" charset="-127"/>
              <a:ea typeface="휴먼모음T" panose="02030504000101010101" pitchFamily="18" charset="-127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ko-KR" kern="0" dirty="0">
              <a:solidFill>
                <a:srgbClr val="000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E08B14-CECD-4E10-9A2A-CC7E69BEDB7C}"/>
              </a:ext>
            </a:extLst>
          </p:cNvPr>
          <p:cNvSpPr txBox="1"/>
          <p:nvPr/>
        </p:nvSpPr>
        <p:spPr>
          <a:xfrm>
            <a:off x="322860" y="1196752"/>
            <a:ext cx="4590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83649" eaLnBrk="1" latinLnBrk="1" hangingPunct="1">
              <a:spcBef>
                <a:spcPts val="554"/>
              </a:spcBef>
              <a:buSzPct val="100000"/>
            </a:pP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진행 예정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580E0464-311D-4508-8697-4BE16ED98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860" y="0"/>
            <a:ext cx="8424936" cy="714380"/>
          </a:xfrm>
        </p:spPr>
        <p:txBody>
          <a:bodyPr/>
          <a:lstStyle/>
          <a:p>
            <a:r>
              <a:rPr lang="ko-KR" altLang="en-US" dirty="0"/>
              <a:t>진행 사항</a:t>
            </a:r>
          </a:p>
        </p:txBody>
      </p:sp>
    </p:spTree>
    <p:extLst>
      <p:ext uri="{BB962C8B-B14F-4D97-AF65-F5344CB8AC3E}">
        <p14:creationId xmlns:p14="http://schemas.microsoft.com/office/powerpoint/2010/main" val="2688221139"/>
      </p:ext>
    </p:extLst>
  </p:cSld>
  <p:clrMapOvr>
    <a:masterClrMapping/>
  </p:clrMapOvr>
</p:sld>
</file>

<file path=ppt/theme/theme1.xml><?xml version="1.0" encoding="utf-8"?>
<a:theme xmlns:a="http://schemas.openxmlformats.org/drawingml/2006/main" name="1_기본 디자인">
  <a:themeElements>
    <a:clrScheme name="1_기본 디자인 3">
      <a:dk1>
        <a:srgbClr val="000000"/>
      </a:dk1>
      <a:lt1>
        <a:srgbClr val="FFFFFF"/>
      </a:lt1>
      <a:dk2>
        <a:srgbClr val="FFFFFF"/>
      </a:dk2>
      <a:lt2>
        <a:srgbClr val="4D4D4D"/>
      </a:lt2>
      <a:accent1>
        <a:srgbClr val="7067AF"/>
      </a:accent1>
      <a:accent2>
        <a:srgbClr val="99CCFF"/>
      </a:accent2>
      <a:accent3>
        <a:srgbClr val="FFFFFF"/>
      </a:accent3>
      <a:accent4>
        <a:srgbClr val="000000"/>
      </a:accent4>
      <a:accent5>
        <a:srgbClr val="BBB8D4"/>
      </a:accent5>
      <a:accent6>
        <a:srgbClr val="8AB9E7"/>
      </a:accent6>
      <a:hlink>
        <a:srgbClr val="CCCCFF"/>
      </a:hlink>
      <a:folHlink>
        <a:srgbClr val="C68DFF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5875">
          <a:solidFill>
            <a:srgbClr val="FF0000"/>
          </a:solidFill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FFFFCC"/>
        </a:dk2>
        <a:lt2>
          <a:srgbClr val="5F5F5F"/>
        </a:lt2>
        <a:accent1>
          <a:srgbClr val="5A9E65"/>
        </a:accent1>
        <a:accent2>
          <a:srgbClr val="CCCC00"/>
        </a:accent2>
        <a:accent3>
          <a:srgbClr val="FFFFFF"/>
        </a:accent3>
        <a:accent4>
          <a:srgbClr val="000000"/>
        </a:accent4>
        <a:accent5>
          <a:srgbClr val="B5CCB8"/>
        </a:accent5>
        <a:accent6>
          <a:srgbClr val="B9B900"/>
        </a:accent6>
        <a:hlink>
          <a:srgbClr val="DB8647"/>
        </a:hlink>
        <a:folHlink>
          <a:srgbClr val="90B7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FFFFFF"/>
        </a:dk2>
        <a:lt2>
          <a:srgbClr val="4D4D4D"/>
        </a:lt2>
        <a:accent1>
          <a:srgbClr val="7067A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BB8D4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FFFFFF"/>
        </a:lt1>
        <a:dk2>
          <a:srgbClr val="FEE9DE"/>
        </a:dk2>
        <a:lt2>
          <a:srgbClr val="777777"/>
        </a:lt2>
        <a:accent1>
          <a:srgbClr val="6D5484"/>
        </a:accent1>
        <a:accent2>
          <a:srgbClr val="D88EC6"/>
        </a:accent2>
        <a:accent3>
          <a:srgbClr val="FFFFFF"/>
        </a:accent3>
        <a:accent4>
          <a:srgbClr val="000000"/>
        </a:accent4>
        <a:accent5>
          <a:srgbClr val="BAB3C2"/>
        </a:accent5>
        <a:accent6>
          <a:srgbClr val="C480B3"/>
        </a:accent6>
        <a:hlink>
          <a:srgbClr val="EA8484"/>
        </a:hlink>
        <a:folHlink>
          <a:srgbClr val="8BCFB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20889</TotalTime>
  <Words>284</Words>
  <Application>Microsoft Office PowerPoint</Application>
  <PresentationFormat>화면 슬라이드 쇼(4:3)</PresentationFormat>
  <Paragraphs>42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9</vt:i4>
      </vt:variant>
    </vt:vector>
  </HeadingPairs>
  <TitlesOfParts>
    <vt:vector size="21" baseType="lpstr">
      <vt:lpstr>HY견고딕</vt:lpstr>
      <vt:lpstr>HY중고딕</vt:lpstr>
      <vt:lpstr>HY헤드라인M</vt:lpstr>
      <vt:lpstr>굴림</vt:lpstr>
      <vt:lpstr>맑은 고딕</vt:lpstr>
      <vt:lpstr>휴먼모음T</vt:lpstr>
      <vt:lpstr>Arial</vt:lpstr>
      <vt:lpstr>Bell MT</vt:lpstr>
      <vt:lpstr>Wingdings</vt:lpstr>
      <vt:lpstr>1_기본 디자인</vt:lpstr>
      <vt:lpstr>디자인 사용자 지정</vt:lpstr>
      <vt:lpstr>1_디자인 사용자 지정</vt:lpstr>
      <vt:lpstr>PowerPoint 프레젠테이션</vt:lpstr>
      <vt:lpstr>진행 사항</vt:lpstr>
      <vt:lpstr>진행 사항</vt:lpstr>
      <vt:lpstr>진행 사항</vt:lpstr>
      <vt:lpstr>진행 사항</vt:lpstr>
      <vt:lpstr>진행 사항</vt:lpstr>
      <vt:lpstr>진행 사항</vt:lpstr>
      <vt:lpstr>진행 사항</vt:lpstr>
      <vt:lpstr>진행 사항</vt:lpstr>
    </vt:vector>
  </TitlesOfParts>
  <Company>artcom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ARTCOM PT</dc:creator>
  <dc:description>본 디자인은 ARTCOM PT연구소에 저작권이 있습니다.</dc:description>
  <cp:lastModifiedBy>편도웅</cp:lastModifiedBy>
  <cp:revision>1098</cp:revision>
  <cp:lastPrinted>2021-09-06T03:11:45Z</cp:lastPrinted>
  <dcterms:created xsi:type="dcterms:W3CDTF">2004-04-28T09:15:25Z</dcterms:created>
  <dcterms:modified xsi:type="dcterms:W3CDTF">2021-10-11T14:39:37Z</dcterms:modified>
</cp:coreProperties>
</file>