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6637" r:id="rId2"/>
    <p:sldMasterId id="2147486751" r:id="rId3"/>
  </p:sldMasterIdLst>
  <p:notesMasterIdLst>
    <p:notesMasterId r:id="rId18"/>
  </p:notesMasterIdLst>
  <p:handoutMasterIdLst>
    <p:handoutMasterId r:id="rId19"/>
  </p:handoutMasterIdLst>
  <p:sldIdLst>
    <p:sldId id="257" r:id="rId4"/>
    <p:sldId id="295" r:id="rId5"/>
    <p:sldId id="281" r:id="rId6"/>
    <p:sldId id="289" r:id="rId7"/>
    <p:sldId id="296" r:id="rId8"/>
    <p:sldId id="297" r:id="rId9"/>
    <p:sldId id="298" r:id="rId10"/>
    <p:sldId id="299" r:id="rId11"/>
    <p:sldId id="300" r:id="rId12"/>
    <p:sldId id="276" r:id="rId13"/>
    <p:sldId id="290" r:id="rId14"/>
    <p:sldId id="292" r:id="rId15"/>
    <p:sldId id="293" r:id="rId16"/>
    <p:sldId id="294" r:id="rId17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8054E6-CED3-4B60-873F-C0A77260FC5B}">
          <p14:sldIdLst>
            <p14:sldId id="257"/>
            <p14:sldId id="295"/>
            <p14:sldId id="281"/>
            <p14:sldId id="289"/>
            <p14:sldId id="296"/>
            <p14:sldId id="297"/>
            <p14:sldId id="298"/>
            <p14:sldId id="299"/>
            <p14:sldId id="300"/>
            <p14:sldId id="276"/>
            <p14:sldId id="290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68424"/>
    <a:srgbClr val="009999"/>
    <a:srgbClr val="DAE3F3"/>
    <a:srgbClr val="66CCFF"/>
    <a:srgbClr val="00B0F0"/>
    <a:srgbClr val="FF6600"/>
    <a:srgbClr val="E1FFD1"/>
    <a:srgbClr val="00FF99"/>
    <a:srgbClr val="E3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5" autoAdjust="0"/>
    <p:restoredTop sz="96469" autoAdjust="0"/>
  </p:normalViewPr>
  <p:slideViewPr>
    <p:cSldViewPr>
      <p:cViewPr varScale="1">
        <p:scale>
          <a:sx n="91" d="100"/>
          <a:sy n="91" d="100"/>
        </p:scale>
        <p:origin x="1770" y="10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08FB757-6F16-466E-8F0D-34E83F8D0077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94078B9-0DEB-4A9A-B38E-99DF3E8715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90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BBD64E7-1877-4B39-8468-754E929017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3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839" indent="-28570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2830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99963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095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227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359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8491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5624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A7692A-810C-40C0-8D7A-8F928D627963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9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7A068F3-C60D-486A-A21D-B47D653106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1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73F6CCED-D8CA-4EF6-8BA3-72D2A2E37E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84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B1750AF-2AA4-43CA-8E5F-5C017332A8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57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34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AA2-EFD6-4234-8E07-EE6CCFB99175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29651-4AD6-4FAF-B146-66B0E6A119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76E2-B5EC-429E-BD86-D6549441B9EA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03E3-3EF0-4B69-84E6-CEC464C08A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2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4B0E-5B3D-4675-B661-3800B0E6654E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EB42-E96D-42D3-9AAE-CB5C14AC1B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5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FA87-D01C-4D5A-9026-BCA3D74C74E3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EC86-D9D3-4DA4-88B3-3D114C8AA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EE51-C6BF-46F8-873E-4FB62F9803F5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86C7A-6C15-4EF8-8119-CEAF2185B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AF0B-E43B-47F6-9930-3D29CF075A2B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C0FE-4A7F-4B52-8FB0-C407394229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01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5D2E-BF0D-4863-AD82-8817126E0236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C331-B8CA-4373-81A1-0A08BDBAA6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F77F-C6C6-4636-8669-A698FAC6601B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1A50-3C12-4DA6-9E50-88AA99CBD7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0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BA4F-E916-4CA8-B379-8018509660F4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08914-E0C3-46A6-95F0-86A2090CFE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82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BBF6-5DB7-4016-B086-7E84D307BE32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78C6-3FCF-4065-8D1C-CFE21E2C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70BF-E20E-4BA6-8C22-B34CF6A63355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0F4E-E82B-416A-AA2E-C2FDA229FE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5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100D-1017-4A2B-9A15-DEF8359810F3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1F975-E568-4C45-A211-007120FDA9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91E4-66E9-4605-9D48-BC4EBF972A84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6047-CC3B-4EFC-A910-F4F53F2B13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62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9976-D3C1-4790-96F0-EA530558DB98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9B16-87C0-4E58-90DA-30F4FC66B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CFDDA-DF06-4AEF-A4BB-41B20739BA34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7866-8CDA-4BF8-BDDB-CF07C3F7CC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2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FE45-89D9-4BE5-9D5B-9287F4A90F2F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5603-7926-4C0C-8663-799EF8198E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CD2006A-C8A8-4FAB-9959-7D2327B148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49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B54C-9A47-4F6D-8523-B6E20446C6C0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DA18D-BA28-464B-BE6B-C45AAD8266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4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CB13-BE08-4BFF-B262-D6C40DA3A9A5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484-E6C1-431D-BD53-FB44B841E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26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C762-06CF-43A4-AD75-052AE84890A7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CA85-0752-40D5-A199-50EC9F0713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7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6A40-6388-4563-BE4E-49A938856C92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E2CE-4E22-453E-A2BA-186F4B614D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08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F8DB-7FD9-4929-BCDF-122093BF7554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6F6F-CE23-4C97-A0F0-C5172CE5EA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40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B662-C833-45F5-957C-163E289F11D9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DDEA-DFE5-43EE-802E-9B4E6B63BB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1E6F6F2-3E74-4890-B259-DDBF78FDE4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FDA80D5-30BE-442A-9074-866A66F839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C48C46-9118-4EC5-B7D4-60281AA11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DFA03E2-8B9B-4260-903C-3397388B6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5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4F5018F-90EC-4817-997B-9C4C252A2B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42D6AE6-E9DD-42EE-9DD3-2819956183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/>
              <a:t>  </a:t>
            </a:r>
            <a:fld id="{CCEEF287-CDAD-462B-9570-E7C4F52DFFA2}" type="slidenum"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22" r:id="rId1"/>
    <p:sldLayoutId id="2147489699" r:id="rId2"/>
    <p:sldLayoutId id="2147489723" r:id="rId3"/>
    <p:sldLayoutId id="2147489724" r:id="rId4"/>
    <p:sldLayoutId id="2147489725" r:id="rId5"/>
    <p:sldLayoutId id="2147489726" r:id="rId6"/>
    <p:sldLayoutId id="2147489727" r:id="rId7"/>
    <p:sldLayoutId id="2147489728" r:id="rId8"/>
    <p:sldLayoutId id="2147489729" r:id="rId9"/>
    <p:sldLayoutId id="2147489730" r:id="rId10"/>
    <p:sldLayoutId id="2147489731" r:id="rId11"/>
    <p:sldLayoutId id="2147489732" r:id="rId12"/>
    <p:sldLayoutId id="2147489733" r:id="rId13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00D915-D7BA-4016-A52D-AD5E993A868B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7FA255-CBCB-44C0-BD1A-EF5C0AA53F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055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ea typeface="HY견고딕" panose="02030600000101010101" pitchFamily="18" charset="-127"/>
              </a:rPr>
              <a:t>  </a:t>
            </a:r>
            <a:fld id="{F66471BA-04C0-4AD9-8395-6E3D70DB3F7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00" r:id="rId1"/>
    <p:sldLayoutId id="2147489701" r:id="rId2"/>
    <p:sldLayoutId id="2147489702" r:id="rId3"/>
    <p:sldLayoutId id="2147489703" r:id="rId4"/>
    <p:sldLayoutId id="2147489704" r:id="rId5"/>
    <p:sldLayoutId id="2147489705" r:id="rId6"/>
    <p:sldLayoutId id="2147489706" r:id="rId7"/>
    <p:sldLayoutId id="2147489707" r:id="rId8"/>
    <p:sldLayoutId id="2147489708" r:id="rId9"/>
    <p:sldLayoutId id="2147489709" r:id="rId10"/>
    <p:sldLayoutId id="2147489710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B8E4B68-4134-4D08-9D5A-C75008C487C0}" type="datetimeFigureOut">
              <a:rPr lang="ko-KR" altLang="en-US"/>
              <a:pPr>
                <a:defRPr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32BD71-BAC3-4461-9BE5-7B25DF24DE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3079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1644B2D8-ED02-4841-935C-132EA143549A}" type="slidenum">
              <a:rPr lang="en-US" altLang="ko-KR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1" r:id="rId1"/>
    <p:sldLayoutId id="2147489712" r:id="rId2"/>
    <p:sldLayoutId id="2147489713" r:id="rId3"/>
    <p:sldLayoutId id="2147489714" r:id="rId4"/>
    <p:sldLayoutId id="2147489715" r:id="rId5"/>
    <p:sldLayoutId id="2147489716" r:id="rId6"/>
    <p:sldLayoutId id="2147489717" r:id="rId7"/>
    <p:sldLayoutId id="2147489718" r:id="rId8"/>
    <p:sldLayoutId id="2147489719" r:id="rId9"/>
    <p:sldLayoutId id="2147489720" r:id="rId10"/>
    <p:sldLayoutId id="2147489721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152399" y="4653136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편도웅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김상혁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크리스토퍼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전종우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2021.10.18</a:t>
            </a: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1253623" y="1772816"/>
            <a:ext cx="6636753" cy="1454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기반 전문가 추천 시스템 개발</a:t>
            </a:r>
            <a:endParaRPr lang="en-US" altLang="ko-KR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해외 사이트 데이터 </a:t>
            </a:r>
            <a:r>
              <a:rPr lang="ko-KR" altLang="en-US" sz="3200" b="1" spc="-1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수집팀</a:t>
            </a: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539552" y="1796623"/>
            <a:ext cx="7920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WOS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저자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크롤링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WOS.ExpertFactor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저자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ID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</a:t>
            </a: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R_id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or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O_id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식별하여 검색 구현 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WOS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저자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크롤링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실행 오류 수정 예정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파싱 에러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갑자기 초기화면 등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SCOPUS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저자 </a:t>
            </a:r>
            <a:r>
              <a:rPr kumimoji="1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크롤링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크롤링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구현 예정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SCOPUS </a:t>
            </a: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ParsingHelper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Founding Text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구현 마무리 예정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 예정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</p:spTree>
    <p:extLst>
      <p:ext uri="{BB962C8B-B14F-4D97-AF65-F5344CB8AC3E}">
        <p14:creationId xmlns:p14="http://schemas.microsoft.com/office/powerpoint/2010/main" val="268822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페이지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차이 비교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4279290-C564-47EE-AECD-D3FFB8290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2" y="2168807"/>
            <a:ext cx="4224996" cy="324464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31FF0A1-1C7A-46A5-8A0A-135853057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16" y="2048456"/>
            <a:ext cx="3498924" cy="45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0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페이지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차이 비교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EDEC693-5375-46BA-A975-55640B6FF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66" y="2072282"/>
            <a:ext cx="6283967" cy="40930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DCFE7A-3AB4-49EB-AF91-E9E39410AA0F}"/>
              </a:ext>
            </a:extLst>
          </p:cNvPr>
          <p:cNvSpPr/>
          <p:nvPr/>
        </p:nvSpPr>
        <p:spPr>
          <a:xfrm>
            <a:off x="1226418" y="2304748"/>
            <a:ext cx="969318" cy="125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F77B1A-3B4C-480D-9975-695F76B0B1EF}"/>
              </a:ext>
            </a:extLst>
          </p:cNvPr>
          <p:cNvSpPr/>
          <p:nvPr/>
        </p:nvSpPr>
        <p:spPr>
          <a:xfrm>
            <a:off x="2591022" y="4005064"/>
            <a:ext cx="3421138" cy="2297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7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페이지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차이 비교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6461E5A-9170-424C-8A77-B35C7391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614895"/>
            <a:ext cx="3777178" cy="345773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AF5F658-95B6-4EA5-9E9A-1B87113B4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13759"/>
            <a:ext cx="4212468" cy="34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6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정보 파싱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컬럼명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동일하게 진행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3D0C19-D334-4DC2-B199-716FC44E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04748"/>
            <a:ext cx="6840760" cy="41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720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String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비교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Jaro_Wingkler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이름 순서대로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들어가는 것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88DF4F-3043-4517-9598-D4E87B27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0" y="2304748"/>
            <a:ext cx="7920840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검색 및 저장 구현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WOS.ExpertFactor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저자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WOS.Author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있는지 확인후 있다면 검색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변경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WOS.ExpertFactor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식별하여 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EBE15E-97A3-41F5-ADE9-878E450D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47" y="3412744"/>
            <a:ext cx="6104161" cy="2477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266DE9-0621-46D5-A18B-E8A746686BA9}"/>
              </a:ext>
            </a:extLst>
          </p:cNvPr>
          <p:cNvSpPr txBox="1"/>
          <p:nvPr/>
        </p:nvSpPr>
        <p:spPr>
          <a:xfrm>
            <a:off x="1587463" y="5891552"/>
            <a:ext cx="59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WOS.ExpertFactor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 되었다 가정 후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83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크롤링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검색 및 저장 구현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AWOS.empty_collection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저장되는 것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66DE9-0621-46D5-A18B-E8A746686BA9}"/>
              </a:ext>
            </a:extLst>
          </p:cNvPr>
          <p:cNvSpPr txBox="1"/>
          <p:nvPr/>
        </p:nvSpPr>
        <p:spPr>
          <a:xfrm>
            <a:off x="1847803" y="5121083"/>
            <a:ext cx="521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 실행 후 잘 저장 되었는지 확인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793154-2D26-4AB6-BC9B-46AF50A0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0" y="2996952"/>
            <a:ext cx="7832968" cy="20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Full name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608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SCOPUS 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검색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0AD1FA4-B853-4C97-A28E-5DDEB77CE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191621"/>
            <a:ext cx="3888432" cy="38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Full name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956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저자이름이 출력되지만 검색되는 저자가 많으면 생략됨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누르면 전체 저자 이름을 확인할 수 있음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F6034E-BB3A-4BA4-8D5C-D30D04CF8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8222" r="3958"/>
          <a:stretch/>
        </p:blipFill>
        <p:spPr>
          <a:xfrm>
            <a:off x="251438" y="2924944"/>
            <a:ext cx="8641123" cy="22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3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Full name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7" name="그림 6" descr="텍스트, 신문, 스크린샷이(가) 표시된 사진&#10;&#10;자동 생성된 설명">
            <a:extLst>
              <a:ext uri="{FF2B5EF4-FFF2-40B4-BE49-F238E27FC236}">
                <a16:creationId xmlns:a16="http://schemas.microsoft.com/office/drawing/2014/main" id="{3D01E72F-D04B-4514-A173-8CE7B0225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17443" r="1175"/>
          <a:stretch/>
        </p:blipFill>
        <p:spPr>
          <a:xfrm>
            <a:off x="1151286" y="1916832"/>
            <a:ext cx="6841428" cy="40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Full name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956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몽고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SCOPUS – Author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목록에서 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변경되지 않음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변경됨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579ACE1-44BD-43F3-B121-6A481A91B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75" y="2492896"/>
            <a:ext cx="6192705" cy="2066644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5C2DF8-9F3F-4B33-B283-C422C4B4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75" y="4815267"/>
            <a:ext cx="6192705" cy="2042733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56625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SCOPUS Funding text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데이터 파싱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9F691-C891-4366-9BDD-DB4D639A06B1}"/>
              </a:ext>
            </a:extLst>
          </p:cNvPr>
          <p:cNvSpPr txBox="1"/>
          <p:nvPr/>
        </p:nvSpPr>
        <p:spPr>
          <a:xfrm>
            <a:off x="503040" y="156956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Funding text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1…..n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수에 따라 뒤에 있는 엑셀 컬럼 밀려서 생성 완료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Funding text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컬럼 데이터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producer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보내고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mongo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확인 예정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8A1AA1-52DA-41C2-B2BF-EC9AAFEE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984"/>
            <a:ext cx="9144000" cy="190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0636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20899</TotalTime>
  <Words>405</Words>
  <Application>Microsoft Office PowerPoint</Application>
  <PresentationFormat>화면 슬라이드 쇼(4:3)</PresentationFormat>
  <Paragraphs>62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HY견고딕</vt:lpstr>
      <vt:lpstr>HY중고딕</vt:lpstr>
      <vt:lpstr>HY헤드라인M</vt:lpstr>
      <vt:lpstr>굴림</vt:lpstr>
      <vt:lpstr>맑은 고딕</vt:lpstr>
      <vt:lpstr>휴먼모음T</vt:lpstr>
      <vt:lpstr>Arial</vt:lpstr>
      <vt:lpstr>Bell MT</vt:lpstr>
      <vt:lpstr>Wingdings</vt:lpstr>
      <vt:lpstr>1_기본 디자인</vt:lpstr>
      <vt:lpstr>디자인 사용자 지정</vt:lpstr>
      <vt:lpstr>1_디자인 사용자 지정</vt:lpstr>
      <vt:lpstr>PowerPoint 프레젠테이션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편도웅</cp:lastModifiedBy>
  <cp:revision>1101</cp:revision>
  <cp:lastPrinted>2021-09-06T03:11:45Z</cp:lastPrinted>
  <dcterms:created xsi:type="dcterms:W3CDTF">2004-04-28T09:15:25Z</dcterms:created>
  <dcterms:modified xsi:type="dcterms:W3CDTF">2021-10-18T04:47:00Z</dcterms:modified>
</cp:coreProperties>
</file>