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6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7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4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4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5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5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7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4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B0358F-CC42-4D7B-B88D-604274213A4A}" type="datetimeFigureOut">
              <a:rPr lang="ru-RU" smtClean="0"/>
              <a:t>29.04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C605C8-B7BB-4EAC-B8A1-0FB0E28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7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EBAFF-AF8D-4FB0-BFD7-706070D6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895" y="2871536"/>
            <a:ext cx="8312651" cy="848447"/>
          </a:xfrm>
        </p:spPr>
        <p:txBody>
          <a:bodyPr>
            <a:normAutofit/>
          </a:bodyPr>
          <a:lstStyle/>
          <a:p>
            <a:r>
              <a:rPr lang="ru-RU" sz="4000" i="1" dirty="0" err="1">
                <a:latin typeface="Constantia" panose="02030602050306030303" pitchFamily="18" charset="0"/>
              </a:rPr>
              <a:t>Тг</a:t>
            </a:r>
            <a:r>
              <a:rPr lang="ru-RU" sz="4000" i="1" dirty="0">
                <a:latin typeface="Constantia" panose="02030602050306030303" pitchFamily="18" charset="0"/>
              </a:rPr>
              <a:t> бот </a:t>
            </a:r>
            <a:r>
              <a:rPr lang="en-US" sz="4000" i="1" dirty="0">
                <a:latin typeface="Constantia" panose="02030602050306030303" pitchFamily="18" charset="0"/>
              </a:rPr>
              <a:t>“</a:t>
            </a:r>
            <a:r>
              <a:rPr lang="ru-RU" sz="4000" i="1" dirty="0">
                <a:latin typeface="Constantia" panose="02030602050306030303" pitchFamily="18" charset="0"/>
              </a:rPr>
              <a:t>Фильмы и сериалы</a:t>
            </a:r>
            <a:r>
              <a:rPr lang="en-US" sz="4000" i="1" dirty="0">
                <a:latin typeface="Constantia" panose="02030602050306030303" pitchFamily="18" charset="0"/>
              </a:rPr>
              <a:t>”</a:t>
            </a:r>
            <a:endParaRPr lang="ru-RU" sz="40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8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76B62-97F3-43EB-8953-E15173DE1C7A}"/>
              </a:ext>
            </a:extLst>
          </p:cNvPr>
          <p:cNvSpPr txBox="1"/>
          <p:nvPr/>
        </p:nvSpPr>
        <p:spPr>
          <a:xfrm>
            <a:off x="545432" y="992832"/>
            <a:ext cx="562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latin typeface="Constantia" panose="02030602050306030303" pitchFamily="18" charset="0"/>
              </a:rPr>
              <a:t>Идея: создание удобного </a:t>
            </a:r>
            <a:r>
              <a:rPr lang="ru-RU" sz="2800" i="1" dirty="0" err="1">
                <a:latin typeface="Constantia" panose="02030602050306030303" pitchFamily="18" charset="0"/>
              </a:rPr>
              <a:t>тг</a:t>
            </a:r>
            <a:r>
              <a:rPr lang="ru-RU" sz="2800" i="1" dirty="0">
                <a:latin typeface="Constantia" panose="02030602050306030303" pitchFamily="18" charset="0"/>
              </a:rPr>
              <a:t> бота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6A10B-6196-4D69-9A0C-226AF9AD4DFE}"/>
              </a:ext>
            </a:extLst>
          </p:cNvPr>
          <p:cNvSpPr txBox="1"/>
          <p:nvPr/>
        </p:nvSpPr>
        <p:spPr>
          <a:xfrm>
            <a:off x="8630654" y="1742419"/>
            <a:ext cx="3200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dirty="0">
                <a:effectLst/>
                <a:latin typeface="Constantia" panose="02030602050306030303" pitchFamily="18" charset="0"/>
              </a:rPr>
              <a:t>Используемые ресурсы:</a:t>
            </a:r>
            <a:endParaRPr lang="ru-RU" sz="2800" dirty="0">
              <a:effectLst/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31191-AE0A-49CF-A61A-38A088BFC4E3}"/>
              </a:ext>
            </a:extLst>
          </p:cNvPr>
          <p:cNvSpPr txBox="1"/>
          <p:nvPr/>
        </p:nvSpPr>
        <p:spPr>
          <a:xfrm>
            <a:off x="9801726" y="2976913"/>
            <a:ext cx="16028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panose="02030602050306030303" pitchFamily="18" charset="0"/>
              </a:rPr>
              <a:t>telegram</a:t>
            </a:r>
          </a:p>
          <a:p>
            <a:r>
              <a:rPr lang="en-US" sz="2000" i="1" dirty="0" err="1">
                <a:latin typeface="Constantia" panose="02030602050306030303" pitchFamily="18" charset="0"/>
              </a:rPr>
              <a:t>aiogram</a:t>
            </a:r>
            <a:endParaRPr lang="en-US" sz="2000" i="1" dirty="0">
              <a:latin typeface="Constantia" panose="02030602050306030303" pitchFamily="18" charset="0"/>
            </a:endParaRPr>
          </a:p>
          <a:p>
            <a:r>
              <a:rPr lang="en-US" sz="2000" i="1" dirty="0" err="1">
                <a:latin typeface="Constantia" panose="02030602050306030303" pitchFamily="18" charset="0"/>
              </a:rPr>
              <a:t>aiosqlite</a:t>
            </a:r>
            <a:endParaRPr lang="en-US" sz="2000" i="1" dirty="0">
              <a:latin typeface="Constantia" panose="02030602050306030303" pitchFamily="18" charset="0"/>
            </a:endParaRPr>
          </a:p>
          <a:p>
            <a:r>
              <a:rPr lang="en-US" sz="2000" i="1" dirty="0" err="1">
                <a:latin typeface="Constantia" panose="02030602050306030303" pitchFamily="18" charset="0"/>
              </a:rPr>
              <a:t>kinopoiskpy</a:t>
            </a:r>
            <a:endParaRPr lang="en-US" sz="2000" i="1" dirty="0">
              <a:latin typeface="Constantia" panose="02030602050306030303" pitchFamily="18" charset="0"/>
            </a:endParaRPr>
          </a:p>
          <a:p>
            <a:r>
              <a:rPr lang="en-US" sz="2000" i="1" dirty="0" err="1">
                <a:latin typeface="Constantia" panose="02030602050306030303" pitchFamily="18" charset="0"/>
              </a:rPr>
              <a:t>SQLAlchemy</a:t>
            </a:r>
            <a:endParaRPr lang="en-US" sz="2000" i="1" dirty="0">
              <a:latin typeface="Constantia" panose="02030602050306030303" pitchFamily="18" charset="0"/>
            </a:endParaRPr>
          </a:p>
          <a:p>
            <a:r>
              <a:rPr lang="en-US" sz="2000" i="1" dirty="0">
                <a:latin typeface="Constantia" panose="02030602050306030303" pitchFamily="18" charset="0"/>
              </a:rPr>
              <a:t>Python</a:t>
            </a:r>
          </a:p>
          <a:p>
            <a:r>
              <a:rPr lang="en-US" sz="2000" i="1" dirty="0">
                <a:latin typeface="Constantia" panose="02030602050306030303" pitchFamily="18" charset="0"/>
              </a:rPr>
              <a:t>SQLite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A95CC-D8E0-4BE1-A76B-D35B4FCBD590}"/>
              </a:ext>
            </a:extLst>
          </p:cNvPr>
          <p:cNvSpPr txBox="1"/>
          <p:nvPr/>
        </p:nvSpPr>
        <p:spPr>
          <a:xfrm>
            <a:off x="545431" y="3146190"/>
            <a:ext cx="6641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1" dirty="0">
                <a:effectLst/>
                <a:latin typeface="Constantia" panose="02030602050306030303" pitchFamily="18" charset="0"/>
              </a:rPr>
              <a:t>Telegram-бот "Фильмы и сериалы" создан для решения следующих задач:</a:t>
            </a:r>
            <a:endParaRPr lang="ru-RU" sz="2800" i="1" dirty="0">
              <a:latin typeface="Constantia" panose="020306020503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73AD8-CBD7-46F2-BA02-55EBE5084C81}"/>
              </a:ext>
            </a:extLst>
          </p:cNvPr>
          <p:cNvSpPr txBox="1"/>
          <p:nvPr/>
        </p:nvSpPr>
        <p:spPr>
          <a:xfrm>
            <a:off x="545431" y="4495618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1" dirty="0">
                <a:effectLst/>
                <a:latin typeface="Constantia" panose="02030602050306030303" pitchFamily="18" charset="0"/>
              </a:rPr>
              <a:t>Упрощение просмотра фильмов/сериалов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440E-59A9-4D70-8440-EBA577AF6558}"/>
              </a:ext>
            </a:extLst>
          </p:cNvPr>
          <p:cNvSpPr txBox="1"/>
          <p:nvPr/>
        </p:nvSpPr>
        <p:spPr>
          <a:xfrm>
            <a:off x="545430" y="5192904"/>
            <a:ext cx="7267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1" dirty="0">
                <a:effectLst/>
                <a:latin typeface="Constantia" panose="02030602050306030303" pitchFamily="18" charset="0"/>
              </a:rPr>
              <a:t>Возможность узнать рейтинг фильма/сериала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6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17EDE-76B0-421C-B841-C4A6C81961DA}"/>
              </a:ext>
            </a:extLst>
          </p:cNvPr>
          <p:cNvSpPr txBox="1"/>
          <p:nvPr/>
        </p:nvSpPr>
        <p:spPr>
          <a:xfrm>
            <a:off x="4347411" y="665747"/>
            <a:ext cx="4079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latin typeface="Constantia" panose="02030602050306030303" pitchFamily="18" charset="0"/>
              </a:rPr>
              <a:t>Структура проекта</a:t>
            </a:r>
          </a:p>
        </p:txBody>
      </p:sp>
      <p:sp>
        <p:nvSpPr>
          <p:cNvPr id="3" name="Облако 2">
            <a:extLst>
              <a:ext uri="{FF2B5EF4-FFF2-40B4-BE49-F238E27FC236}">
                <a16:creationId xmlns:a16="http://schemas.microsoft.com/office/drawing/2014/main" id="{82C6E835-E376-47E5-8372-40103D6B58D0}"/>
              </a:ext>
            </a:extLst>
          </p:cNvPr>
          <p:cNvSpPr/>
          <p:nvPr/>
        </p:nvSpPr>
        <p:spPr>
          <a:xfrm>
            <a:off x="336884" y="3850106"/>
            <a:ext cx="3208421" cy="18929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onstantia" panose="02030602050306030303" pitchFamily="18" charset="0"/>
              </a:rPr>
              <a:t>requirements.txt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4" name="Облако 3">
            <a:extLst>
              <a:ext uri="{FF2B5EF4-FFF2-40B4-BE49-F238E27FC236}">
                <a16:creationId xmlns:a16="http://schemas.microsoft.com/office/drawing/2014/main" id="{FFB45487-E442-474F-B004-C85AC55BE85E}"/>
              </a:ext>
            </a:extLst>
          </p:cNvPr>
          <p:cNvSpPr/>
          <p:nvPr/>
        </p:nvSpPr>
        <p:spPr>
          <a:xfrm>
            <a:off x="3441031" y="1363581"/>
            <a:ext cx="1764631" cy="15560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onstantia" panose="02030602050306030303" pitchFamily="18" charset="0"/>
              </a:rPr>
              <a:t>main.py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A78A2262-0F98-4D33-A904-1EEEA2125C60}"/>
              </a:ext>
            </a:extLst>
          </p:cNvPr>
          <p:cNvSpPr/>
          <p:nvPr/>
        </p:nvSpPr>
        <p:spPr>
          <a:xfrm>
            <a:off x="5702973" y="1363580"/>
            <a:ext cx="2566734" cy="15560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onstantia" panose="02030602050306030303" pitchFamily="18" charset="0"/>
              </a:rPr>
              <a:t>my_token.py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7" name="Облако 6">
            <a:extLst>
              <a:ext uri="{FF2B5EF4-FFF2-40B4-BE49-F238E27FC236}">
                <a16:creationId xmlns:a16="http://schemas.microsoft.com/office/drawing/2014/main" id="{B1D70BBD-3E87-439C-8703-F95B88C166CF}"/>
              </a:ext>
            </a:extLst>
          </p:cNvPr>
          <p:cNvSpPr/>
          <p:nvPr/>
        </p:nvSpPr>
        <p:spPr>
          <a:xfrm>
            <a:off x="8205537" y="2334126"/>
            <a:ext cx="1467853" cy="14277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onstantia" panose="02030602050306030303" pitchFamily="18" charset="0"/>
              </a:rPr>
              <a:t>bot.db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37711B71-9C82-47EA-8851-3F7517C59DF5}"/>
              </a:ext>
            </a:extLst>
          </p:cNvPr>
          <p:cNvSpPr/>
          <p:nvPr/>
        </p:nvSpPr>
        <p:spPr>
          <a:xfrm>
            <a:off x="9400673" y="4082716"/>
            <a:ext cx="1868905" cy="14277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onstantia" panose="02030602050306030303" pitchFamily="18" charset="0"/>
              </a:rPr>
              <a:t>notes.db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  <p:sp>
        <p:nvSpPr>
          <p:cNvPr id="9" name="Облако 8">
            <a:extLst>
              <a:ext uri="{FF2B5EF4-FFF2-40B4-BE49-F238E27FC236}">
                <a16:creationId xmlns:a16="http://schemas.microsoft.com/office/drawing/2014/main" id="{3114FB57-90E6-4151-BB1E-5ACE62F1157C}"/>
              </a:ext>
            </a:extLst>
          </p:cNvPr>
          <p:cNvSpPr/>
          <p:nvPr/>
        </p:nvSpPr>
        <p:spPr>
          <a:xfrm>
            <a:off x="5702973" y="3890209"/>
            <a:ext cx="3080080" cy="19414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onstantia" panose="02030602050306030303" pitchFamily="18" charset="0"/>
              </a:rPr>
              <a:t>subscriptions.db</a:t>
            </a:r>
            <a:endParaRPr lang="ru-RU" sz="20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5C1A6-9223-4F90-8AA4-DD514D89A380}"/>
              </a:ext>
            </a:extLst>
          </p:cNvPr>
          <p:cNvSpPr txBox="1"/>
          <p:nvPr/>
        </p:nvSpPr>
        <p:spPr>
          <a:xfrm>
            <a:off x="235033" y="968043"/>
            <a:ext cx="72759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/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start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- начать работу с ботом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/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feedback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- оставить отзыв о работе бота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/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rating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- узнать рейтинг фильма/сериала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/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films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- список доступных для просмотра фильмов/сериалов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/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random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-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рандомный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выбор фильма/сериала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/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help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</a:rPr>
              <a:t> - информация о командах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C81D9-F81F-4611-A346-6F22AD98926B}"/>
              </a:ext>
            </a:extLst>
          </p:cNvPr>
          <p:cNvSpPr txBox="1"/>
          <p:nvPr/>
        </p:nvSpPr>
        <p:spPr>
          <a:xfrm>
            <a:off x="425116" y="217320"/>
            <a:ext cx="422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latin typeface="Constantia" panose="02030602050306030303" pitchFamily="18" charset="0"/>
              </a:rPr>
              <a:t>Описание реализации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B25477-BF8B-436F-887A-6D947EC99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"/>
          <a:stretch/>
        </p:blipFill>
        <p:spPr>
          <a:xfrm>
            <a:off x="4274541" y="3537284"/>
            <a:ext cx="7764406" cy="3103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140FA-F8C4-4517-8507-817C1196DCF0}"/>
              </a:ext>
            </a:extLst>
          </p:cNvPr>
          <p:cNvSpPr txBox="1"/>
          <p:nvPr/>
        </p:nvSpPr>
        <p:spPr>
          <a:xfrm>
            <a:off x="6872808" y="2806661"/>
            <a:ext cx="3065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latin typeface="Constantia" panose="02030602050306030303" pitchFamily="18" charset="0"/>
              </a:rPr>
              <a:t>План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680291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36</TotalTime>
  <Words>124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Небесная</vt:lpstr>
      <vt:lpstr>Тг бот “Фильмы и сериалы”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Тг бот “Фильмы и сериалы”</dc:title>
  <dc:creator>a ф</dc:creator>
  <cp:lastModifiedBy>a ф</cp:lastModifiedBy>
  <cp:revision>5</cp:revision>
  <dcterms:created xsi:type="dcterms:W3CDTF">2024-04-28T15:53:38Z</dcterms:created>
  <dcterms:modified xsi:type="dcterms:W3CDTF">2024-04-28T16:30:34Z</dcterms:modified>
</cp:coreProperties>
</file>