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662738" cy="98202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18" autoAdjust="0"/>
    <p:restoredTop sz="96468" autoAdjust="0"/>
  </p:normalViewPr>
  <p:slideViewPr>
    <p:cSldViewPr>
      <p:cViewPr varScale="1">
        <p:scale>
          <a:sx n="115" d="100"/>
          <a:sy n="115" d="100"/>
        </p:scale>
        <p:origin x="21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C5628-C1CB-4029-8C3F-4E96B764F3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12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38E4A-3D37-48F0-AA01-EAF3535A54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627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10236-C6CE-4A45-ABB1-8AFBF4C507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372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BA571-00C4-4CAB-9037-E066F644222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756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3807B-AFA8-47C0-A087-C8DA1CD9E6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176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33F02-0A4F-463A-97B7-1E714EB41B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719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1D50CF-12F6-41C4-8E80-9BBA8EB700C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010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0CAE7-9F3B-426A-ABBC-1C1E2CE6887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575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CF8FF-4242-4E35-9710-BE81968828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288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E8A5A5-E308-4FF1-9494-08B8BD2D06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63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9B938-D32B-4DD3-9FF9-D0B00DCF235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626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67C5E2A3-F8AA-4FE4-AE2B-D77CF7DA43A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7696200" y="228600"/>
            <a:ext cx="13340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200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1200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i="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r>
              <a:rPr lang="ko-KR" altLang="en-US" sz="1200" i="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ko-KR" altLang="en-US" sz="1200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</a:t>
            </a:r>
            <a:endParaRPr lang="ko-KR" altLang="en-US" sz="12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246438" y="171450"/>
            <a:ext cx="1596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CRUD </a:t>
            </a:r>
            <a:r>
              <a:rPr lang="en-US" altLang="ko-KR" sz="20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Matix</a:t>
            </a:r>
            <a:endParaRPr lang="en-US" altLang="ko-KR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4" name="Rectangle 724"/>
          <p:cNvSpPr>
            <a:spLocks noChangeArrowheads="1"/>
          </p:cNvSpPr>
          <p:nvPr/>
        </p:nvSpPr>
        <p:spPr bwMode="auto">
          <a:xfrm>
            <a:off x="2057400" y="16764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INS1000</a:t>
            </a:r>
          </a:p>
        </p:txBody>
      </p:sp>
      <p:sp>
        <p:nvSpPr>
          <p:cNvPr id="5845" name="Rectangle 725"/>
          <p:cNvSpPr>
            <a:spLocks noChangeArrowheads="1"/>
          </p:cNvSpPr>
          <p:nvPr/>
        </p:nvSpPr>
        <p:spPr bwMode="auto">
          <a:xfrm>
            <a:off x="2057400" y="19050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INS1010</a:t>
            </a:r>
          </a:p>
        </p:txBody>
      </p:sp>
      <p:sp>
        <p:nvSpPr>
          <p:cNvPr id="5846" name="Rectangle 726"/>
          <p:cNvSpPr>
            <a:spLocks noChangeArrowheads="1"/>
          </p:cNvSpPr>
          <p:nvPr/>
        </p:nvSpPr>
        <p:spPr bwMode="auto">
          <a:xfrm>
            <a:off x="2057400" y="21336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INS1020</a:t>
            </a:r>
          </a:p>
        </p:txBody>
      </p:sp>
      <p:sp>
        <p:nvSpPr>
          <p:cNvPr id="5847" name="Rectangle 727"/>
          <p:cNvSpPr>
            <a:spLocks noChangeArrowheads="1"/>
          </p:cNvSpPr>
          <p:nvPr/>
        </p:nvSpPr>
        <p:spPr bwMode="auto">
          <a:xfrm>
            <a:off x="2057400" y="23622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INS1010</a:t>
            </a:r>
          </a:p>
        </p:txBody>
      </p:sp>
      <p:sp>
        <p:nvSpPr>
          <p:cNvPr id="5848" name="Rectangle 728"/>
          <p:cNvSpPr>
            <a:spLocks noChangeArrowheads="1"/>
          </p:cNvSpPr>
          <p:nvPr/>
        </p:nvSpPr>
        <p:spPr bwMode="auto">
          <a:xfrm>
            <a:off x="2057400" y="25908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INS1010</a:t>
            </a:r>
          </a:p>
        </p:txBody>
      </p:sp>
      <p:sp>
        <p:nvSpPr>
          <p:cNvPr id="5849" name="Rectangle 729"/>
          <p:cNvSpPr>
            <a:spLocks noChangeArrowheads="1"/>
          </p:cNvSpPr>
          <p:nvPr/>
        </p:nvSpPr>
        <p:spPr bwMode="auto">
          <a:xfrm>
            <a:off x="2057400" y="28194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INS1050</a:t>
            </a:r>
          </a:p>
        </p:txBody>
      </p:sp>
      <p:sp>
        <p:nvSpPr>
          <p:cNvPr id="5850" name="Rectangle 730"/>
          <p:cNvSpPr>
            <a:spLocks noChangeArrowheads="1"/>
          </p:cNvSpPr>
          <p:nvPr/>
        </p:nvSpPr>
        <p:spPr bwMode="auto">
          <a:xfrm>
            <a:off x="2057400" y="30480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INS1010</a:t>
            </a:r>
          </a:p>
        </p:txBody>
      </p:sp>
      <p:sp>
        <p:nvSpPr>
          <p:cNvPr id="5851" name="Rectangle 731"/>
          <p:cNvSpPr>
            <a:spLocks noChangeArrowheads="1"/>
          </p:cNvSpPr>
          <p:nvPr/>
        </p:nvSpPr>
        <p:spPr bwMode="auto">
          <a:xfrm>
            <a:off x="2057400" y="32766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INS1010</a:t>
            </a:r>
          </a:p>
        </p:txBody>
      </p:sp>
      <p:sp>
        <p:nvSpPr>
          <p:cNvPr id="5852" name="Rectangle 732"/>
          <p:cNvSpPr>
            <a:spLocks noChangeArrowheads="1"/>
          </p:cNvSpPr>
          <p:nvPr/>
        </p:nvSpPr>
        <p:spPr bwMode="auto">
          <a:xfrm>
            <a:off x="2057400" y="35052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INS1010</a:t>
            </a:r>
          </a:p>
        </p:txBody>
      </p:sp>
      <p:sp>
        <p:nvSpPr>
          <p:cNvPr id="5853" name="Rectangle 733"/>
          <p:cNvSpPr>
            <a:spLocks noChangeArrowheads="1"/>
          </p:cNvSpPr>
          <p:nvPr/>
        </p:nvSpPr>
        <p:spPr bwMode="auto">
          <a:xfrm>
            <a:off x="2057400" y="37338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INS1090</a:t>
            </a:r>
          </a:p>
        </p:txBody>
      </p:sp>
      <p:sp>
        <p:nvSpPr>
          <p:cNvPr id="5854" name="Rectangle 734"/>
          <p:cNvSpPr>
            <a:spLocks noChangeArrowheads="1"/>
          </p:cNvSpPr>
          <p:nvPr/>
        </p:nvSpPr>
        <p:spPr bwMode="auto">
          <a:xfrm>
            <a:off x="2057400" y="39624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INS1100</a:t>
            </a:r>
          </a:p>
        </p:txBody>
      </p:sp>
      <p:sp>
        <p:nvSpPr>
          <p:cNvPr id="5855" name="Rectangle 735"/>
          <p:cNvSpPr>
            <a:spLocks noChangeArrowheads="1"/>
          </p:cNvSpPr>
          <p:nvPr/>
        </p:nvSpPr>
        <p:spPr bwMode="auto">
          <a:xfrm>
            <a:off x="2057400" y="41910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INS1110</a:t>
            </a:r>
          </a:p>
        </p:txBody>
      </p:sp>
      <p:sp>
        <p:nvSpPr>
          <p:cNvPr id="5856" name="Rectangle 736"/>
          <p:cNvSpPr>
            <a:spLocks noChangeArrowheads="1"/>
          </p:cNvSpPr>
          <p:nvPr/>
        </p:nvSpPr>
        <p:spPr bwMode="auto">
          <a:xfrm>
            <a:off x="2057400" y="44196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INS1090</a:t>
            </a:r>
          </a:p>
        </p:txBody>
      </p:sp>
      <p:sp>
        <p:nvSpPr>
          <p:cNvPr id="5857" name="Rectangle 737"/>
          <p:cNvSpPr>
            <a:spLocks noChangeArrowheads="1"/>
          </p:cNvSpPr>
          <p:nvPr/>
        </p:nvSpPr>
        <p:spPr bwMode="auto">
          <a:xfrm>
            <a:off x="2057400" y="46482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INS1090</a:t>
            </a:r>
          </a:p>
        </p:txBody>
      </p:sp>
      <p:sp>
        <p:nvSpPr>
          <p:cNvPr id="5858" name="Rectangle 738"/>
          <p:cNvSpPr>
            <a:spLocks noChangeArrowheads="1"/>
          </p:cNvSpPr>
          <p:nvPr/>
        </p:nvSpPr>
        <p:spPr bwMode="auto">
          <a:xfrm>
            <a:off x="2057400" y="48768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INS1140</a:t>
            </a:r>
          </a:p>
        </p:txBody>
      </p:sp>
      <p:sp>
        <p:nvSpPr>
          <p:cNvPr id="5859" name="Rectangle 739"/>
          <p:cNvSpPr>
            <a:spLocks noChangeArrowheads="1"/>
          </p:cNvSpPr>
          <p:nvPr/>
        </p:nvSpPr>
        <p:spPr bwMode="auto">
          <a:xfrm>
            <a:off x="2057400" y="51054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INS1090</a:t>
            </a:r>
          </a:p>
        </p:txBody>
      </p:sp>
      <p:sp>
        <p:nvSpPr>
          <p:cNvPr id="5860" name="Rectangle 740"/>
          <p:cNvSpPr>
            <a:spLocks noChangeArrowheads="1"/>
          </p:cNvSpPr>
          <p:nvPr/>
        </p:nvSpPr>
        <p:spPr bwMode="auto">
          <a:xfrm>
            <a:off x="2057400" y="53340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INS1090</a:t>
            </a:r>
          </a:p>
        </p:txBody>
      </p:sp>
      <p:sp>
        <p:nvSpPr>
          <p:cNvPr id="5861" name="Rectangle 741"/>
          <p:cNvSpPr>
            <a:spLocks noChangeArrowheads="1"/>
          </p:cNvSpPr>
          <p:nvPr/>
        </p:nvSpPr>
        <p:spPr bwMode="auto">
          <a:xfrm>
            <a:off x="2057400" y="55626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INS1090</a:t>
            </a:r>
          </a:p>
        </p:txBody>
      </p:sp>
      <p:sp>
        <p:nvSpPr>
          <p:cNvPr id="5862" name="Rectangle 742"/>
          <p:cNvSpPr>
            <a:spLocks noChangeArrowheads="1"/>
          </p:cNvSpPr>
          <p:nvPr/>
        </p:nvSpPr>
        <p:spPr bwMode="auto">
          <a:xfrm>
            <a:off x="2057400" y="57912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INS2010</a:t>
            </a:r>
          </a:p>
        </p:txBody>
      </p:sp>
      <p:sp>
        <p:nvSpPr>
          <p:cNvPr id="5870" name="Rectangle 750"/>
          <p:cNvSpPr>
            <a:spLocks noChangeArrowheads="1"/>
          </p:cNvSpPr>
          <p:nvPr/>
        </p:nvSpPr>
        <p:spPr bwMode="auto">
          <a:xfrm>
            <a:off x="2590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acc_jan_table</a:t>
            </a:r>
          </a:p>
        </p:txBody>
      </p:sp>
      <p:sp>
        <p:nvSpPr>
          <p:cNvPr id="5905" name="Rectangle 785"/>
          <p:cNvSpPr>
            <a:spLocks noChangeArrowheads="1"/>
          </p:cNvSpPr>
          <p:nvPr/>
        </p:nvSpPr>
        <p:spPr bwMode="auto">
          <a:xfrm>
            <a:off x="2743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acc_jang_table</a:t>
            </a:r>
          </a:p>
        </p:txBody>
      </p:sp>
      <p:sp>
        <p:nvSpPr>
          <p:cNvPr id="5906" name="Rectangle 786"/>
          <p:cNvSpPr>
            <a:spLocks noChangeArrowheads="1"/>
          </p:cNvSpPr>
          <p:nvPr/>
        </p:nvSpPr>
        <p:spPr bwMode="auto">
          <a:xfrm>
            <a:off x="2895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acc_total_table</a:t>
            </a:r>
          </a:p>
        </p:txBody>
      </p:sp>
      <p:sp>
        <p:nvSpPr>
          <p:cNvPr id="5907" name="Rectangle 787"/>
          <p:cNvSpPr>
            <a:spLocks noChangeArrowheads="1"/>
          </p:cNvSpPr>
          <p:nvPr/>
        </p:nvSpPr>
        <p:spPr bwMode="auto">
          <a:xfrm>
            <a:off x="3048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account_code</a:t>
            </a:r>
          </a:p>
        </p:txBody>
      </p:sp>
      <p:sp>
        <p:nvSpPr>
          <p:cNvPr id="5908" name="Rectangle 788"/>
          <p:cNvSpPr>
            <a:spLocks noChangeArrowheads="1"/>
          </p:cNvSpPr>
          <p:nvPr/>
        </p:nvSpPr>
        <p:spPr bwMode="auto">
          <a:xfrm>
            <a:off x="3200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autopay</a:t>
            </a:r>
          </a:p>
        </p:txBody>
      </p:sp>
      <p:sp>
        <p:nvSpPr>
          <p:cNvPr id="5909" name="Rectangle 789"/>
          <p:cNvSpPr>
            <a:spLocks noChangeArrowheads="1"/>
          </p:cNvSpPr>
          <p:nvPr/>
        </p:nvSpPr>
        <p:spPr bwMode="auto">
          <a:xfrm>
            <a:off x="3657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bill2</a:t>
            </a:r>
          </a:p>
        </p:txBody>
      </p:sp>
      <p:sp>
        <p:nvSpPr>
          <p:cNvPr id="5910" name="Rectangle 790"/>
          <p:cNvSpPr>
            <a:spLocks noChangeArrowheads="1"/>
          </p:cNvSpPr>
          <p:nvPr/>
        </p:nvSpPr>
        <p:spPr bwMode="auto">
          <a:xfrm>
            <a:off x="3810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bill2_temp</a:t>
            </a:r>
          </a:p>
        </p:txBody>
      </p:sp>
      <p:sp>
        <p:nvSpPr>
          <p:cNvPr id="5911" name="Rectangle 791"/>
          <p:cNvSpPr>
            <a:spLocks noChangeArrowheads="1"/>
          </p:cNvSpPr>
          <p:nvPr/>
        </p:nvSpPr>
        <p:spPr bwMode="auto">
          <a:xfrm>
            <a:off x="3962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billitem_axis</a:t>
            </a:r>
          </a:p>
        </p:txBody>
      </p:sp>
      <p:sp>
        <p:nvSpPr>
          <p:cNvPr id="5912" name="Rectangle 792"/>
          <p:cNvSpPr>
            <a:spLocks noChangeArrowheads="1"/>
          </p:cNvSpPr>
          <p:nvPr/>
        </p:nvSpPr>
        <p:spPr bwMode="auto">
          <a:xfrm>
            <a:off x="4114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billkind</a:t>
            </a:r>
          </a:p>
        </p:txBody>
      </p:sp>
      <p:sp>
        <p:nvSpPr>
          <p:cNvPr id="5913" name="Rectangle 793"/>
          <p:cNvSpPr>
            <a:spLocks noChangeArrowheads="1"/>
          </p:cNvSpPr>
          <p:nvPr/>
        </p:nvSpPr>
        <p:spPr bwMode="auto">
          <a:xfrm>
            <a:off x="4267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billkind_item</a:t>
            </a:r>
          </a:p>
        </p:txBody>
      </p:sp>
      <p:sp>
        <p:nvSpPr>
          <p:cNvPr id="5914" name="Rectangle 794"/>
          <p:cNvSpPr>
            <a:spLocks noChangeArrowheads="1"/>
          </p:cNvSpPr>
          <p:nvPr/>
        </p:nvSpPr>
        <p:spPr bwMode="auto">
          <a:xfrm>
            <a:off x="4419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billmaster</a:t>
            </a:r>
          </a:p>
        </p:txBody>
      </p:sp>
      <p:sp>
        <p:nvSpPr>
          <p:cNvPr id="5915" name="Rectangle 795"/>
          <p:cNvSpPr>
            <a:spLocks noChangeArrowheads="1"/>
          </p:cNvSpPr>
          <p:nvPr/>
        </p:nvSpPr>
        <p:spPr bwMode="auto">
          <a:xfrm>
            <a:off x="4572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building</a:t>
            </a:r>
          </a:p>
        </p:txBody>
      </p:sp>
      <p:sp>
        <p:nvSpPr>
          <p:cNvPr id="5916" name="Rectangle 796"/>
          <p:cNvSpPr>
            <a:spLocks noChangeArrowheads="1"/>
          </p:cNvSpPr>
          <p:nvPr/>
        </p:nvSpPr>
        <p:spPr bwMode="auto">
          <a:xfrm>
            <a:off x="4724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code_lookup_table</a:t>
            </a:r>
          </a:p>
        </p:txBody>
      </p:sp>
      <p:sp>
        <p:nvSpPr>
          <p:cNvPr id="5917" name="Rectangle 797"/>
          <p:cNvSpPr>
            <a:spLocks noChangeArrowheads="1"/>
          </p:cNvSpPr>
          <p:nvPr/>
        </p:nvSpPr>
        <p:spPr bwMode="auto">
          <a:xfrm>
            <a:off x="4876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complex</a:t>
            </a:r>
          </a:p>
        </p:txBody>
      </p:sp>
      <p:sp>
        <p:nvSpPr>
          <p:cNvPr id="5918" name="Rectangle 798"/>
          <p:cNvSpPr>
            <a:spLocks noChangeArrowheads="1"/>
          </p:cNvSpPr>
          <p:nvPr/>
        </p:nvSpPr>
        <p:spPr bwMode="auto">
          <a:xfrm>
            <a:off x="5029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customer</a:t>
            </a:r>
          </a:p>
        </p:txBody>
      </p:sp>
      <p:sp>
        <p:nvSpPr>
          <p:cNvPr id="5919" name="Rectangle 799"/>
          <p:cNvSpPr>
            <a:spLocks noChangeArrowheads="1"/>
          </p:cNvSpPr>
          <p:nvPr/>
        </p:nvSpPr>
        <p:spPr bwMode="auto">
          <a:xfrm>
            <a:off x="5181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daily_sum_detail</a:t>
            </a:r>
          </a:p>
        </p:txBody>
      </p:sp>
      <p:sp>
        <p:nvSpPr>
          <p:cNvPr id="5920" name="Rectangle 800"/>
          <p:cNvSpPr>
            <a:spLocks noChangeArrowheads="1"/>
          </p:cNvSpPr>
          <p:nvPr/>
        </p:nvSpPr>
        <p:spPr bwMode="auto">
          <a:xfrm>
            <a:off x="5334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daily_sum_detail1</a:t>
            </a:r>
          </a:p>
        </p:txBody>
      </p:sp>
      <p:sp>
        <p:nvSpPr>
          <p:cNvPr id="5921" name="Rectangle 801"/>
          <p:cNvSpPr>
            <a:spLocks noChangeArrowheads="1"/>
          </p:cNvSpPr>
          <p:nvPr/>
        </p:nvSpPr>
        <p:spPr bwMode="auto">
          <a:xfrm>
            <a:off x="5486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daily_sum_detail2</a:t>
            </a:r>
          </a:p>
        </p:txBody>
      </p:sp>
      <p:sp>
        <p:nvSpPr>
          <p:cNvPr id="5922" name="Rectangle 802"/>
          <p:cNvSpPr>
            <a:spLocks noChangeArrowheads="1"/>
          </p:cNvSpPr>
          <p:nvPr/>
        </p:nvSpPr>
        <p:spPr bwMode="auto">
          <a:xfrm>
            <a:off x="5638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dailyseparat</a:t>
            </a:r>
          </a:p>
        </p:txBody>
      </p:sp>
      <p:sp>
        <p:nvSpPr>
          <p:cNvPr id="5923" name="Rectangle 803"/>
          <p:cNvSpPr>
            <a:spLocks noChangeArrowheads="1"/>
          </p:cNvSpPr>
          <p:nvPr/>
        </p:nvSpPr>
        <p:spPr bwMode="auto">
          <a:xfrm>
            <a:off x="5791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delay_rate</a:t>
            </a:r>
          </a:p>
        </p:txBody>
      </p:sp>
      <p:sp>
        <p:nvSpPr>
          <p:cNvPr id="5924" name="Rectangle 804"/>
          <p:cNvSpPr>
            <a:spLocks noChangeArrowheads="1"/>
          </p:cNvSpPr>
          <p:nvPr/>
        </p:nvSpPr>
        <p:spPr bwMode="auto">
          <a:xfrm>
            <a:off x="5943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deposit</a:t>
            </a:r>
          </a:p>
        </p:txBody>
      </p:sp>
      <p:sp>
        <p:nvSpPr>
          <p:cNvPr id="5925" name="Rectangle 805"/>
          <p:cNvSpPr>
            <a:spLocks noChangeArrowheads="1"/>
          </p:cNvSpPr>
          <p:nvPr/>
        </p:nvSpPr>
        <p:spPr bwMode="auto">
          <a:xfrm>
            <a:off x="6096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depositioinfo</a:t>
            </a:r>
          </a:p>
        </p:txBody>
      </p:sp>
      <p:sp>
        <p:nvSpPr>
          <p:cNvPr id="5926" name="Rectangle 806"/>
          <p:cNvSpPr>
            <a:spLocks noChangeArrowheads="1"/>
          </p:cNvSpPr>
          <p:nvPr/>
        </p:nvSpPr>
        <p:spPr bwMode="auto">
          <a:xfrm>
            <a:off x="6248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insbasic</a:t>
            </a:r>
          </a:p>
        </p:txBody>
      </p:sp>
      <p:sp>
        <p:nvSpPr>
          <p:cNvPr id="5927" name="Rectangle 807"/>
          <p:cNvSpPr>
            <a:spLocks noChangeArrowheads="1"/>
          </p:cNvSpPr>
          <p:nvPr/>
        </p:nvSpPr>
        <p:spPr bwMode="auto">
          <a:xfrm>
            <a:off x="6400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inspect</a:t>
            </a:r>
          </a:p>
        </p:txBody>
      </p:sp>
      <p:sp>
        <p:nvSpPr>
          <p:cNvPr id="5928" name="Rectangle 808"/>
          <p:cNvSpPr>
            <a:spLocks noChangeArrowheads="1"/>
          </p:cNvSpPr>
          <p:nvPr/>
        </p:nvSpPr>
        <p:spPr bwMode="auto">
          <a:xfrm>
            <a:off x="6553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month_itemamt</a:t>
            </a:r>
          </a:p>
        </p:txBody>
      </p:sp>
      <p:sp>
        <p:nvSpPr>
          <p:cNvPr id="5929" name="Rectangle 809"/>
          <p:cNvSpPr>
            <a:spLocks noChangeArrowheads="1"/>
          </p:cNvSpPr>
          <p:nvPr/>
        </p:nvSpPr>
        <p:spPr bwMode="auto">
          <a:xfrm>
            <a:off x="6705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monthly_sum_detail1</a:t>
            </a:r>
          </a:p>
        </p:txBody>
      </p:sp>
      <p:sp>
        <p:nvSpPr>
          <p:cNvPr id="5930" name="Rectangle 810"/>
          <p:cNvSpPr>
            <a:spLocks noChangeArrowheads="1"/>
          </p:cNvSpPr>
          <p:nvPr/>
        </p:nvSpPr>
        <p:spPr bwMode="auto">
          <a:xfrm>
            <a:off x="6858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monthly_sum_detail2</a:t>
            </a:r>
          </a:p>
        </p:txBody>
      </p:sp>
      <p:sp>
        <p:nvSpPr>
          <p:cNvPr id="5931" name="Rectangle 811"/>
          <p:cNvSpPr>
            <a:spLocks noChangeArrowheads="1"/>
          </p:cNvSpPr>
          <p:nvPr/>
        </p:nvSpPr>
        <p:spPr bwMode="auto">
          <a:xfrm>
            <a:off x="7010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noreceipt</a:t>
            </a:r>
          </a:p>
        </p:txBody>
      </p:sp>
      <p:sp>
        <p:nvSpPr>
          <p:cNvPr id="5932" name="Rectangle 812"/>
          <p:cNvSpPr>
            <a:spLocks noChangeArrowheads="1"/>
          </p:cNvSpPr>
          <p:nvPr/>
        </p:nvSpPr>
        <p:spPr bwMode="auto">
          <a:xfrm>
            <a:off x="7162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printformat</a:t>
            </a:r>
          </a:p>
        </p:txBody>
      </p:sp>
      <p:sp>
        <p:nvSpPr>
          <p:cNvPr id="5933" name="Rectangle 813"/>
          <p:cNvSpPr>
            <a:spLocks noChangeArrowheads="1"/>
          </p:cNvSpPr>
          <p:nvPr/>
        </p:nvSpPr>
        <p:spPr bwMode="auto">
          <a:xfrm>
            <a:off x="7315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rate_table</a:t>
            </a:r>
          </a:p>
        </p:txBody>
      </p:sp>
      <p:sp>
        <p:nvSpPr>
          <p:cNvPr id="5934" name="Rectangle 814"/>
          <p:cNvSpPr>
            <a:spLocks noChangeArrowheads="1"/>
          </p:cNvSpPr>
          <p:nvPr/>
        </p:nvSpPr>
        <p:spPr bwMode="auto">
          <a:xfrm>
            <a:off x="7467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receipt</a:t>
            </a:r>
          </a:p>
        </p:txBody>
      </p:sp>
      <p:sp>
        <p:nvSpPr>
          <p:cNvPr id="5935" name="Rectangle 815"/>
          <p:cNvSpPr>
            <a:spLocks noChangeArrowheads="1"/>
          </p:cNvSpPr>
          <p:nvPr/>
        </p:nvSpPr>
        <p:spPr bwMode="auto">
          <a:xfrm>
            <a:off x="7620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recgubun</a:t>
            </a:r>
          </a:p>
        </p:txBody>
      </p:sp>
      <p:sp>
        <p:nvSpPr>
          <p:cNvPr id="5936" name="Rectangle 816"/>
          <p:cNvSpPr>
            <a:spLocks noChangeArrowheads="1"/>
          </p:cNvSpPr>
          <p:nvPr/>
        </p:nvSpPr>
        <p:spPr bwMode="auto">
          <a:xfrm>
            <a:off x="7772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room_info</a:t>
            </a:r>
          </a:p>
        </p:txBody>
      </p:sp>
      <p:sp>
        <p:nvSpPr>
          <p:cNvPr id="5937" name="Rectangle 817"/>
          <p:cNvSpPr>
            <a:spLocks noChangeArrowheads="1"/>
          </p:cNvSpPr>
          <p:nvPr/>
        </p:nvSpPr>
        <p:spPr bwMode="auto">
          <a:xfrm>
            <a:off x="7924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slip_detail</a:t>
            </a:r>
          </a:p>
        </p:txBody>
      </p:sp>
      <p:sp>
        <p:nvSpPr>
          <p:cNvPr id="5938" name="Rectangle 818"/>
          <p:cNvSpPr>
            <a:spLocks noChangeArrowheads="1"/>
          </p:cNvSpPr>
          <p:nvPr/>
        </p:nvSpPr>
        <p:spPr bwMode="auto">
          <a:xfrm>
            <a:off x="8077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slip_header</a:t>
            </a:r>
          </a:p>
        </p:txBody>
      </p:sp>
      <p:sp>
        <p:nvSpPr>
          <p:cNvPr id="5939" name="Rectangle 819"/>
          <p:cNvSpPr>
            <a:spLocks noChangeArrowheads="1"/>
          </p:cNvSpPr>
          <p:nvPr/>
        </p:nvSpPr>
        <p:spPr bwMode="auto">
          <a:xfrm>
            <a:off x="8229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slip_remark</a:t>
            </a:r>
          </a:p>
        </p:txBody>
      </p:sp>
      <p:sp>
        <p:nvSpPr>
          <p:cNvPr id="5940" name="Rectangle 820"/>
          <p:cNvSpPr>
            <a:spLocks noChangeArrowheads="1"/>
          </p:cNvSpPr>
          <p:nvPr/>
        </p:nvSpPr>
        <p:spPr bwMode="auto">
          <a:xfrm>
            <a:off x="8382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sum_table</a:t>
            </a:r>
          </a:p>
        </p:txBody>
      </p:sp>
      <p:sp>
        <p:nvSpPr>
          <p:cNvPr id="5941" name="Rectangle 821"/>
          <p:cNvSpPr>
            <a:spLocks noChangeArrowheads="1"/>
          </p:cNvSpPr>
          <p:nvPr/>
        </p:nvSpPr>
        <p:spPr bwMode="auto">
          <a:xfrm>
            <a:off x="8534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sum_table2</a:t>
            </a:r>
          </a:p>
        </p:txBody>
      </p:sp>
      <p:sp>
        <p:nvSpPr>
          <p:cNvPr id="5966" name="Rectangle 846"/>
          <p:cNvSpPr>
            <a:spLocks noChangeArrowheads="1"/>
          </p:cNvSpPr>
          <p:nvPr/>
        </p:nvSpPr>
        <p:spPr bwMode="auto">
          <a:xfrm>
            <a:off x="152400" y="533400"/>
            <a:ext cx="2438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Table</a:t>
            </a: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Program</a:t>
            </a:r>
          </a:p>
        </p:txBody>
      </p:sp>
      <p:sp>
        <p:nvSpPr>
          <p:cNvPr id="5967" name="Line 847"/>
          <p:cNvSpPr>
            <a:spLocks noChangeShapeType="1"/>
          </p:cNvSpPr>
          <p:nvPr/>
        </p:nvSpPr>
        <p:spPr bwMode="auto">
          <a:xfrm>
            <a:off x="152400" y="533400"/>
            <a:ext cx="2438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68" name="Rectangle 848"/>
          <p:cNvSpPr>
            <a:spLocks noChangeArrowheads="1"/>
          </p:cNvSpPr>
          <p:nvPr/>
        </p:nvSpPr>
        <p:spPr bwMode="auto">
          <a:xfrm>
            <a:off x="152400" y="16764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검침기초정보 등록</a:t>
            </a:r>
          </a:p>
        </p:txBody>
      </p:sp>
      <p:sp>
        <p:nvSpPr>
          <p:cNvPr id="5969" name="Rectangle 849"/>
          <p:cNvSpPr>
            <a:spLocks noChangeArrowheads="1"/>
          </p:cNvSpPr>
          <p:nvPr/>
        </p:nvSpPr>
        <p:spPr bwMode="auto">
          <a:xfrm>
            <a:off x="152400" y="19050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전기 조견표 등록</a:t>
            </a:r>
          </a:p>
        </p:txBody>
      </p:sp>
      <p:sp>
        <p:nvSpPr>
          <p:cNvPr id="5970" name="Rectangle 850"/>
          <p:cNvSpPr>
            <a:spLocks noChangeArrowheads="1"/>
          </p:cNvSpPr>
          <p:nvPr/>
        </p:nvSpPr>
        <p:spPr bwMode="auto">
          <a:xfrm>
            <a:off x="152400" y="21336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수도 조견표 등록</a:t>
            </a:r>
          </a:p>
        </p:txBody>
      </p:sp>
      <p:sp>
        <p:nvSpPr>
          <p:cNvPr id="5971" name="Rectangle 851"/>
          <p:cNvSpPr>
            <a:spLocks noChangeArrowheads="1"/>
          </p:cNvSpPr>
          <p:nvPr/>
        </p:nvSpPr>
        <p:spPr bwMode="auto">
          <a:xfrm>
            <a:off x="152400" y="23622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급탕 조견표 등록</a:t>
            </a:r>
          </a:p>
        </p:txBody>
      </p:sp>
      <p:sp>
        <p:nvSpPr>
          <p:cNvPr id="5972" name="Rectangle 852"/>
          <p:cNvSpPr>
            <a:spLocks noChangeArrowheads="1"/>
          </p:cNvSpPr>
          <p:nvPr/>
        </p:nvSpPr>
        <p:spPr bwMode="auto">
          <a:xfrm>
            <a:off x="152400" y="25908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난방 조견표 등록</a:t>
            </a:r>
          </a:p>
        </p:txBody>
      </p:sp>
      <p:sp>
        <p:nvSpPr>
          <p:cNvPr id="5973" name="Rectangle 853"/>
          <p:cNvSpPr>
            <a:spLocks noChangeArrowheads="1"/>
          </p:cNvSpPr>
          <p:nvPr/>
        </p:nvSpPr>
        <p:spPr bwMode="auto">
          <a:xfrm>
            <a:off x="152400" y="28194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난방기본 조견표 등록</a:t>
            </a:r>
          </a:p>
        </p:txBody>
      </p:sp>
      <p:sp>
        <p:nvSpPr>
          <p:cNvPr id="5974" name="Rectangle 854"/>
          <p:cNvSpPr>
            <a:spLocks noChangeArrowheads="1"/>
          </p:cNvSpPr>
          <p:nvPr/>
        </p:nvSpPr>
        <p:spPr bwMode="auto">
          <a:xfrm>
            <a:off x="152400" y="30480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가스 조견표 등록</a:t>
            </a:r>
          </a:p>
        </p:txBody>
      </p:sp>
      <p:sp>
        <p:nvSpPr>
          <p:cNvPr id="5975" name="Rectangle 855"/>
          <p:cNvSpPr>
            <a:spLocks noChangeArrowheads="1"/>
          </p:cNvSpPr>
          <p:nvPr/>
        </p:nvSpPr>
        <p:spPr bwMode="auto">
          <a:xfrm>
            <a:off x="152400" y="32766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정수 조견표 등록</a:t>
            </a:r>
          </a:p>
        </p:txBody>
      </p:sp>
      <p:sp>
        <p:nvSpPr>
          <p:cNvPr id="5976" name="Rectangle 856"/>
          <p:cNvSpPr>
            <a:spLocks noChangeArrowheads="1"/>
          </p:cNvSpPr>
          <p:nvPr/>
        </p:nvSpPr>
        <p:spPr bwMode="auto">
          <a:xfrm>
            <a:off x="152400" y="35052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기타 조견표 등록</a:t>
            </a:r>
          </a:p>
        </p:txBody>
      </p:sp>
      <p:sp>
        <p:nvSpPr>
          <p:cNvPr id="5977" name="Rectangle 857"/>
          <p:cNvSpPr>
            <a:spLocks noChangeArrowheads="1"/>
          </p:cNvSpPr>
          <p:nvPr/>
        </p:nvSpPr>
        <p:spPr bwMode="auto">
          <a:xfrm>
            <a:off x="152400" y="37338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상가용 전기 조견표 등록</a:t>
            </a:r>
          </a:p>
        </p:txBody>
      </p:sp>
      <p:sp>
        <p:nvSpPr>
          <p:cNvPr id="5978" name="Rectangle 858"/>
          <p:cNvSpPr>
            <a:spLocks noChangeArrowheads="1"/>
          </p:cNvSpPr>
          <p:nvPr/>
        </p:nvSpPr>
        <p:spPr bwMode="auto">
          <a:xfrm>
            <a:off x="152400" y="39624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상가용 수도</a:t>
            </a:r>
            <a:r>
              <a:rPr lang="en-US" altLang="ko-KR" sz="900"/>
              <a:t>(</a:t>
            </a:r>
            <a:r>
              <a:rPr lang="ko-KR" altLang="en-US" sz="900"/>
              <a:t>영업</a:t>
            </a:r>
            <a:r>
              <a:rPr lang="en-US" altLang="ko-KR" sz="900"/>
              <a:t>2</a:t>
            </a:r>
            <a:r>
              <a:rPr lang="ko-KR" altLang="en-US" sz="900"/>
              <a:t>종</a:t>
            </a:r>
            <a:r>
              <a:rPr lang="en-US" altLang="ko-KR" sz="900"/>
              <a:t>) </a:t>
            </a:r>
            <a:r>
              <a:rPr lang="ko-KR" altLang="en-US" sz="900"/>
              <a:t>조견표 등록</a:t>
            </a:r>
          </a:p>
        </p:txBody>
      </p:sp>
      <p:sp>
        <p:nvSpPr>
          <p:cNvPr id="5979" name="Rectangle 859"/>
          <p:cNvSpPr>
            <a:spLocks noChangeArrowheads="1"/>
          </p:cNvSpPr>
          <p:nvPr/>
        </p:nvSpPr>
        <p:spPr bwMode="auto">
          <a:xfrm>
            <a:off x="152400" y="41910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상가용 수도</a:t>
            </a:r>
            <a:r>
              <a:rPr lang="en-US" altLang="ko-KR" sz="900"/>
              <a:t>(</a:t>
            </a:r>
            <a:r>
              <a:rPr lang="ko-KR" altLang="en-US" sz="900"/>
              <a:t>영업</a:t>
            </a:r>
            <a:r>
              <a:rPr lang="en-US" altLang="ko-KR" sz="900"/>
              <a:t>3</a:t>
            </a:r>
            <a:r>
              <a:rPr lang="ko-KR" altLang="en-US" sz="900"/>
              <a:t>종</a:t>
            </a:r>
            <a:r>
              <a:rPr lang="en-US" altLang="ko-KR" sz="900"/>
              <a:t>) </a:t>
            </a:r>
            <a:r>
              <a:rPr lang="ko-KR" altLang="en-US" sz="900"/>
              <a:t>조견표 등록</a:t>
            </a:r>
          </a:p>
        </p:txBody>
      </p:sp>
      <p:sp>
        <p:nvSpPr>
          <p:cNvPr id="5980" name="Rectangle 860"/>
          <p:cNvSpPr>
            <a:spLocks noChangeArrowheads="1"/>
          </p:cNvSpPr>
          <p:nvPr/>
        </p:nvSpPr>
        <p:spPr bwMode="auto">
          <a:xfrm>
            <a:off x="152400" y="44196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상가용 급탕 조견표 등록</a:t>
            </a:r>
          </a:p>
        </p:txBody>
      </p:sp>
      <p:sp>
        <p:nvSpPr>
          <p:cNvPr id="5981" name="Rectangle 861"/>
          <p:cNvSpPr>
            <a:spLocks noChangeArrowheads="1"/>
          </p:cNvSpPr>
          <p:nvPr/>
        </p:nvSpPr>
        <p:spPr bwMode="auto">
          <a:xfrm>
            <a:off x="152400" y="46482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상가용 난방 조견표 등록</a:t>
            </a:r>
          </a:p>
        </p:txBody>
      </p:sp>
      <p:sp>
        <p:nvSpPr>
          <p:cNvPr id="5982" name="Rectangle 862"/>
          <p:cNvSpPr>
            <a:spLocks noChangeArrowheads="1"/>
          </p:cNvSpPr>
          <p:nvPr/>
        </p:nvSpPr>
        <p:spPr bwMode="auto">
          <a:xfrm>
            <a:off x="152400" y="48768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상가용 난방기본 조견표 등록</a:t>
            </a:r>
          </a:p>
        </p:txBody>
      </p:sp>
      <p:sp>
        <p:nvSpPr>
          <p:cNvPr id="5983" name="Rectangle 863"/>
          <p:cNvSpPr>
            <a:spLocks noChangeArrowheads="1"/>
          </p:cNvSpPr>
          <p:nvPr/>
        </p:nvSpPr>
        <p:spPr bwMode="auto">
          <a:xfrm>
            <a:off x="152400" y="51054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상가용 가스 조견표 등록</a:t>
            </a:r>
          </a:p>
        </p:txBody>
      </p:sp>
      <p:sp>
        <p:nvSpPr>
          <p:cNvPr id="5984" name="Rectangle 864"/>
          <p:cNvSpPr>
            <a:spLocks noChangeArrowheads="1"/>
          </p:cNvSpPr>
          <p:nvPr/>
        </p:nvSpPr>
        <p:spPr bwMode="auto">
          <a:xfrm>
            <a:off x="152400" y="53340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상가용 정수 조견표 등록</a:t>
            </a:r>
          </a:p>
        </p:txBody>
      </p:sp>
      <p:sp>
        <p:nvSpPr>
          <p:cNvPr id="5985" name="Rectangle 865"/>
          <p:cNvSpPr>
            <a:spLocks noChangeArrowheads="1"/>
          </p:cNvSpPr>
          <p:nvPr/>
        </p:nvSpPr>
        <p:spPr bwMode="auto">
          <a:xfrm>
            <a:off x="152400" y="55626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상가용 기타 조견표 등록</a:t>
            </a:r>
          </a:p>
        </p:txBody>
      </p:sp>
      <p:sp>
        <p:nvSpPr>
          <p:cNvPr id="5986" name="Rectangle 866"/>
          <p:cNvSpPr>
            <a:spLocks noChangeArrowheads="1"/>
          </p:cNvSpPr>
          <p:nvPr/>
        </p:nvSpPr>
        <p:spPr bwMode="auto">
          <a:xfrm>
            <a:off x="152400" y="57912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전기 검침 등록</a:t>
            </a:r>
            <a:r>
              <a:rPr lang="ko-KR" altLang="en-US" sz="900">
                <a:latin typeface="Times New Roman" panose="02020603050405020304" pitchFamily="18" charset="0"/>
              </a:rPr>
              <a:t> </a:t>
            </a:r>
            <a:endParaRPr lang="ko-KR" altLang="en-US" sz="900"/>
          </a:p>
        </p:txBody>
      </p:sp>
      <p:sp>
        <p:nvSpPr>
          <p:cNvPr id="5988" name="Rectangle 868"/>
          <p:cNvSpPr>
            <a:spLocks noChangeArrowheads="1"/>
          </p:cNvSpPr>
          <p:nvPr/>
        </p:nvSpPr>
        <p:spPr bwMode="auto">
          <a:xfrm>
            <a:off x="2590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5989" name="Rectangle 869"/>
          <p:cNvSpPr>
            <a:spLocks noChangeArrowheads="1"/>
          </p:cNvSpPr>
          <p:nvPr/>
        </p:nvSpPr>
        <p:spPr bwMode="auto">
          <a:xfrm>
            <a:off x="2743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5990" name="Rectangle 870"/>
          <p:cNvSpPr>
            <a:spLocks noChangeArrowheads="1"/>
          </p:cNvSpPr>
          <p:nvPr/>
        </p:nvSpPr>
        <p:spPr bwMode="auto">
          <a:xfrm>
            <a:off x="2895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5991" name="Rectangle 871"/>
          <p:cNvSpPr>
            <a:spLocks noChangeArrowheads="1"/>
          </p:cNvSpPr>
          <p:nvPr/>
        </p:nvSpPr>
        <p:spPr bwMode="auto">
          <a:xfrm>
            <a:off x="3048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5992" name="Rectangle 872"/>
          <p:cNvSpPr>
            <a:spLocks noChangeArrowheads="1"/>
          </p:cNvSpPr>
          <p:nvPr/>
        </p:nvSpPr>
        <p:spPr bwMode="auto">
          <a:xfrm>
            <a:off x="3200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5993" name="Rectangle 873"/>
          <p:cNvSpPr>
            <a:spLocks noChangeArrowheads="1"/>
          </p:cNvSpPr>
          <p:nvPr/>
        </p:nvSpPr>
        <p:spPr bwMode="auto">
          <a:xfrm>
            <a:off x="3657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5994" name="Rectangle 874"/>
          <p:cNvSpPr>
            <a:spLocks noChangeArrowheads="1"/>
          </p:cNvSpPr>
          <p:nvPr/>
        </p:nvSpPr>
        <p:spPr bwMode="auto">
          <a:xfrm>
            <a:off x="3810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5995" name="Rectangle 875"/>
          <p:cNvSpPr>
            <a:spLocks noChangeArrowheads="1"/>
          </p:cNvSpPr>
          <p:nvPr/>
        </p:nvSpPr>
        <p:spPr bwMode="auto">
          <a:xfrm>
            <a:off x="3962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5996" name="Rectangle 876"/>
          <p:cNvSpPr>
            <a:spLocks noChangeArrowheads="1"/>
          </p:cNvSpPr>
          <p:nvPr/>
        </p:nvSpPr>
        <p:spPr bwMode="auto">
          <a:xfrm>
            <a:off x="4114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5997" name="Rectangle 877"/>
          <p:cNvSpPr>
            <a:spLocks noChangeArrowheads="1"/>
          </p:cNvSpPr>
          <p:nvPr/>
        </p:nvSpPr>
        <p:spPr bwMode="auto">
          <a:xfrm>
            <a:off x="4267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5998" name="Rectangle 878"/>
          <p:cNvSpPr>
            <a:spLocks noChangeArrowheads="1"/>
          </p:cNvSpPr>
          <p:nvPr/>
        </p:nvSpPr>
        <p:spPr bwMode="auto">
          <a:xfrm>
            <a:off x="4419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5999" name="Rectangle 879"/>
          <p:cNvSpPr>
            <a:spLocks noChangeArrowheads="1"/>
          </p:cNvSpPr>
          <p:nvPr/>
        </p:nvSpPr>
        <p:spPr bwMode="auto">
          <a:xfrm>
            <a:off x="4572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00" name="Rectangle 880"/>
          <p:cNvSpPr>
            <a:spLocks noChangeArrowheads="1"/>
          </p:cNvSpPr>
          <p:nvPr/>
        </p:nvSpPr>
        <p:spPr bwMode="auto">
          <a:xfrm>
            <a:off x="4724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01" name="Rectangle 881"/>
          <p:cNvSpPr>
            <a:spLocks noChangeArrowheads="1"/>
          </p:cNvSpPr>
          <p:nvPr/>
        </p:nvSpPr>
        <p:spPr bwMode="auto">
          <a:xfrm>
            <a:off x="4876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6002" name="Rectangle 882"/>
          <p:cNvSpPr>
            <a:spLocks noChangeArrowheads="1"/>
          </p:cNvSpPr>
          <p:nvPr/>
        </p:nvSpPr>
        <p:spPr bwMode="auto">
          <a:xfrm>
            <a:off x="5029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03" name="Rectangle 883"/>
          <p:cNvSpPr>
            <a:spLocks noChangeArrowheads="1"/>
          </p:cNvSpPr>
          <p:nvPr/>
        </p:nvSpPr>
        <p:spPr bwMode="auto">
          <a:xfrm>
            <a:off x="5181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04" name="Rectangle 884"/>
          <p:cNvSpPr>
            <a:spLocks noChangeArrowheads="1"/>
          </p:cNvSpPr>
          <p:nvPr/>
        </p:nvSpPr>
        <p:spPr bwMode="auto">
          <a:xfrm>
            <a:off x="5334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05" name="Rectangle 885"/>
          <p:cNvSpPr>
            <a:spLocks noChangeArrowheads="1"/>
          </p:cNvSpPr>
          <p:nvPr/>
        </p:nvSpPr>
        <p:spPr bwMode="auto">
          <a:xfrm>
            <a:off x="5486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06" name="Rectangle 886"/>
          <p:cNvSpPr>
            <a:spLocks noChangeArrowheads="1"/>
          </p:cNvSpPr>
          <p:nvPr/>
        </p:nvSpPr>
        <p:spPr bwMode="auto">
          <a:xfrm>
            <a:off x="5638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07" name="Rectangle 887"/>
          <p:cNvSpPr>
            <a:spLocks noChangeArrowheads="1"/>
          </p:cNvSpPr>
          <p:nvPr/>
        </p:nvSpPr>
        <p:spPr bwMode="auto">
          <a:xfrm>
            <a:off x="5791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08" name="Rectangle 888"/>
          <p:cNvSpPr>
            <a:spLocks noChangeArrowheads="1"/>
          </p:cNvSpPr>
          <p:nvPr/>
        </p:nvSpPr>
        <p:spPr bwMode="auto">
          <a:xfrm>
            <a:off x="5943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09" name="Rectangle 889"/>
          <p:cNvSpPr>
            <a:spLocks noChangeArrowheads="1"/>
          </p:cNvSpPr>
          <p:nvPr/>
        </p:nvSpPr>
        <p:spPr bwMode="auto">
          <a:xfrm>
            <a:off x="6096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10" name="Rectangle 890"/>
          <p:cNvSpPr>
            <a:spLocks noChangeArrowheads="1"/>
          </p:cNvSpPr>
          <p:nvPr/>
        </p:nvSpPr>
        <p:spPr bwMode="auto">
          <a:xfrm>
            <a:off x="6248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dirty="0"/>
              <a:t>CRUD</a:t>
            </a:r>
          </a:p>
        </p:txBody>
      </p:sp>
      <p:sp>
        <p:nvSpPr>
          <p:cNvPr id="6011" name="Rectangle 891"/>
          <p:cNvSpPr>
            <a:spLocks noChangeArrowheads="1"/>
          </p:cNvSpPr>
          <p:nvPr/>
        </p:nvSpPr>
        <p:spPr bwMode="auto">
          <a:xfrm>
            <a:off x="6400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12" name="Rectangle 892"/>
          <p:cNvSpPr>
            <a:spLocks noChangeArrowheads="1"/>
          </p:cNvSpPr>
          <p:nvPr/>
        </p:nvSpPr>
        <p:spPr bwMode="auto">
          <a:xfrm>
            <a:off x="6553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13" name="Rectangle 893"/>
          <p:cNvSpPr>
            <a:spLocks noChangeArrowheads="1"/>
          </p:cNvSpPr>
          <p:nvPr/>
        </p:nvSpPr>
        <p:spPr bwMode="auto">
          <a:xfrm>
            <a:off x="6705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14" name="Rectangle 894"/>
          <p:cNvSpPr>
            <a:spLocks noChangeArrowheads="1"/>
          </p:cNvSpPr>
          <p:nvPr/>
        </p:nvSpPr>
        <p:spPr bwMode="auto">
          <a:xfrm>
            <a:off x="6858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15" name="Rectangle 895"/>
          <p:cNvSpPr>
            <a:spLocks noChangeArrowheads="1"/>
          </p:cNvSpPr>
          <p:nvPr/>
        </p:nvSpPr>
        <p:spPr bwMode="auto">
          <a:xfrm>
            <a:off x="7010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16" name="Rectangle 896"/>
          <p:cNvSpPr>
            <a:spLocks noChangeArrowheads="1"/>
          </p:cNvSpPr>
          <p:nvPr/>
        </p:nvSpPr>
        <p:spPr bwMode="auto">
          <a:xfrm>
            <a:off x="7162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17" name="Rectangle 897"/>
          <p:cNvSpPr>
            <a:spLocks noChangeArrowheads="1"/>
          </p:cNvSpPr>
          <p:nvPr/>
        </p:nvSpPr>
        <p:spPr bwMode="auto">
          <a:xfrm>
            <a:off x="7315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18" name="Rectangle 898"/>
          <p:cNvSpPr>
            <a:spLocks noChangeArrowheads="1"/>
          </p:cNvSpPr>
          <p:nvPr/>
        </p:nvSpPr>
        <p:spPr bwMode="auto">
          <a:xfrm>
            <a:off x="7467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19" name="Rectangle 899"/>
          <p:cNvSpPr>
            <a:spLocks noChangeArrowheads="1"/>
          </p:cNvSpPr>
          <p:nvPr/>
        </p:nvSpPr>
        <p:spPr bwMode="auto">
          <a:xfrm>
            <a:off x="7620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20" name="Rectangle 900"/>
          <p:cNvSpPr>
            <a:spLocks noChangeArrowheads="1"/>
          </p:cNvSpPr>
          <p:nvPr/>
        </p:nvSpPr>
        <p:spPr bwMode="auto">
          <a:xfrm>
            <a:off x="7772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21" name="Rectangle 901"/>
          <p:cNvSpPr>
            <a:spLocks noChangeArrowheads="1"/>
          </p:cNvSpPr>
          <p:nvPr/>
        </p:nvSpPr>
        <p:spPr bwMode="auto">
          <a:xfrm>
            <a:off x="7924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22" name="Rectangle 902"/>
          <p:cNvSpPr>
            <a:spLocks noChangeArrowheads="1"/>
          </p:cNvSpPr>
          <p:nvPr/>
        </p:nvSpPr>
        <p:spPr bwMode="auto">
          <a:xfrm>
            <a:off x="8077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23" name="Rectangle 903"/>
          <p:cNvSpPr>
            <a:spLocks noChangeArrowheads="1"/>
          </p:cNvSpPr>
          <p:nvPr/>
        </p:nvSpPr>
        <p:spPr bwMode="auto">
          <a:xfrm>
            <a:off x="8229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24" name="Rectangle 904"/>
          <p:cNvSpPr>
            <a:spLocks noChangeArrowheads="1"/>
          </p:cNvSpPr>
          <p:nvPr/>
        </p:nvSpPr>
        <p:spPr bwMode="auto">
          <a:xfrm>
            <a:off x="8382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25" name="Rectangle 905"/>
          <p:cNvSpPr>
            <a:spLocks noChangeArrowheads="1"/>
          </p:cNvSpPr>
          <p:nvPr/>
        </p:nvSpPr>
        <p:spPr bwMode="auto">
          <a:xfrm>
            <a:off x="8534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26" name="Rectangle 906"/>
          <p:cNvSpPr>
            <a:spLocks noChangeArrowheads="1"/>
          </p:cNvSpPr>
          <p:nvPr/>
        </p:nvSpPr>
        <p:spPr bwMode="auto">
          <a:xfrm>
            <a:off x="8686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27" name="Rectangle 907"/>
          <p:cNvSpPr>
            <a:spLocks noChangeArrowheads="1"/>
          </p:cNvSpPr>
          <p:nvPr/>
        </p:nvSpPr>
        <p:spPr bwMode="auto">
          <a:xfrm>
            <a:off x="8839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28" name="Rectangle 908"/>
          <p:cNvSpPr>
            <a:spLocks noChangeArrowheads="1"/>
          </p:cNvSpPr>
          <p:nvPr/>
        </p:nvSpPr>
        <p:spPr bwMode="auto">
          <a:xfrm>
            <a:off x="2590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29" name="Rectangle 909"/>
          <p:cNvSpPr>
            <a:spLocks noChangeArrowheads="1"/>
          </p:cNvSpPr>
          <p:nvPr/>
        </p:nvSpPr>
        <p:spPr bwMode="auto">
          <a:xfrm>
            <a:off x="2743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30" name="Rectangle 910"/>
          <p:cNvSpPr>
            <a:spLocks noChangeArrowheads="1"/>
          </p:cNvSpPr>
          <p:nvPr/>
        </p:nvSpPr>
        <p:spPr bwMode="auto">
          <a:xfrm>
            <a:off x="2895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31" name="Rectangle 911"/>
          <p:cNvSpPr>
            <a:spLocks noChangeArrowheads="1"/>
          </p:cNvSpPr>
          <p:nvPr/>
        </p:nvSpPr>
        <p:spPr bwMode="auto">
          <a:xfrm>
            <a:off x="3048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32" name="Rectangle 912"/>
          <p:cNvSpPr>
            <a:spLocks noChangeArrowheads="1"/>
          </p:cNvSpPr>
          <p:nvPr/>
        </p:nvSpPr>
        <p:spPr bwMode="auto">
          <a:xfrm>
            <a:off x="3200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33" name="Rectangle 913"/>
          <p:cNvSpPr>
            <a:spLocks noChangeArrowheads="1"/>
          </p:cNvSpPr>
          <p:nvPr/>
        </p:nvSpPr>
        <p:spPr bwMode="auto">
          <a:xfrm>
            <a:off x="3657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34" name="Rectangle 914"/>
          <p:cNvSpPr>
            <a:spLocks noChangeArrowheads="1"/>
          </p:cNvSpPr>
          <p:nvPr/>
        </p:nvSpPr>
        <p:spPr bwMode="auto">
          <a:xfrm>
            <a:off x="3810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35" name="Rectangle 915"/>
          <p:cNvSpPr>
            <a:spLocks noChangeArrowheads="1"/>
          </p:cNvSpPr>
          <p:nvPr/>
        </p:nvSpPr>
        <p:spPr bwMode="auto">
          <a:xfrm>
            <a:off x="3962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36" name="Rectangle 916"/>
          <p:cNvSpPr>
            <a:spLocks noChangeArrowheads="1"/>
          </p:cNvSpPr>
          <p:nvPr/>
        </p:nvSpPr>
        <p:spPr bwMode="auto">
          <a:xfrm>
            <a:off x="4114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37" name="Rectangle 917"/>
          <p:cNvSpPr>
            <a:spLocks noChangeArrowheads="1"/>
          </p:cNvSpPr>
          <p:nvPr/>
        </p:nvSpPr>
        <p:spPr bwMode="auto">
          <a:xfrm>
            <a:off x="4267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38" name="Rectangle 918"/>
          <p:cNvSpPr>
            <a:spLocks noChangeArrowheads="1"/>
          </p:cNvSpPr>
          <p:nvPr/>
        </p:nvSpPr>
        <p:spPr bwMode="auto">
          <a:xfrm>
            <a:off x="4419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39" name="Rectangle 919"/>
          <p:cNvSpPr>
            <a:spLocks noChangeArrowheads="1"/>
          </p:cNvSpPr>
          <p:nvPr/>
        </p:nvSpPr>
        <p:spPr bwMode="auto">
          <a:xfrm>
            <a:off x="4572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40" name="Rectangle 920"/>
          <p:cNvSpPr>
            <a:spLocks noChangeArrowheads="1"/>
          </p:cNvSpPr>
          <p:nvPr/>
        </p:nvSpPr>
        <p:spPr bwMode="auto">
          <a:xfrm>
            <a:off x="4724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41" name="Rectangle 921"/>
          <p:cNvSpPr>
            <a:spLocks noChangeArrowheads="1"/>
          </p:cNvSpPr>
          <p:nvPr/>
        </p:nvSpPr>
        <p:spPr bwMode="auto">
          <a:xfrm>
            <a:off x="4876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6042" name="Rectangle 922"/>
          <p:cNvSpPr>
            <a:spLocks noChangeArrowheads="1"/>
          </p:cNvSpPr>
          <p:nvPr/>
        </p:nvSpPr>
        <p:spPr bwMode="auto">
          <a:xfrm>
            <a:off x="5029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43" name="Rectangle 923"/>
          <p:cNvSpPr>
            <a:spLocks noChangeArrowheads="1"/>
          </p:cNvSpPr>
          <p:nvPr/>
        </p:nvSpPr>
        <p:spPr bwMode="auto">
          <a:xfrm>
            <a:off x="5181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44" name="Rectangle 924"/>
          <p:cNvSpPr>
            <a:spLocks noChangeArrowheads="1"/>
          </p:cNvSpPr>
          <p:nvPr/>
        </p:nvSpPr>
        <p:spPr bwMode="auto">
          <a:xfrm>
            <a:off x="5334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45" name="Rectangle 925"/>
          <p:cNvSpPr>
            <a:spLocks noChangeArrowheads="1"/>
          </p:cNvSpPr>
          <p:nvPr/>
        </p:nvSpPr>
        <p:spPr bwMode="auto">
          <a:xfrm>
            <a:off x="5486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46" name="Rectangle 926"/>
          <p:cNvSpPr>
            <a:spLocks noChangeArrowheads="1"/>
          </p:cNvSpPr>
          <p:nvPr/>
        </p:nvSpPr>
        <p:spPr bwMode="auto">
          <a:xfrm>
            <a:off x="5638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47" name="Rectangle 927"/>
          <p:cNvSpPr>
            <a:spLocks noChangeArrowheads="1"/>
          </p:cNvSpPr>
          <p:nvPr/>
        </p:nvSpPr>
        <p:spPr bwMode="auto">
          <a:xfrm>
            <a:off x="5791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48" name="Rectangle 928"/>
          <p:cNvSpPr>
            <a:spLocks noChangeArrowheads="1"/>
          </p:cNvSpPr>
          <p:nvPr/>
        </p:nvSpPr>
        <p:spPr bwMode="auto">
          <a:xfrm>
            <a:off x="5943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49" name="Rectangle 929"/>
          <p:cNvSpPr>
            <a:spLocks noChangeArrowheads="1"/>
          </p:cNvSpPr>
          <p:nvPr/>
        </p:nvSpPr>
        <p:spPr bwMode="auto">
          <a:xfrm>
            <a:off x="6096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50" name="Rectangle 930"/>
          <p:cNvSpPr>
            <a:spLocks noChangeArrowheads="1"/>
          </p:cNvSpPr>
          <p:nvPr/>
        </p:nvSpPr>
        <p:spPr bwMode="auto">
          <a:xfrm>
            <a:off x="6248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51" name="Rectangle 931"/>
          <p:cNvSpPr>
            <a:spLocks noChangeArrowheads="1"/>
          </p:cNvSpPr>
          <p:nvPr/>
        </p:nvSpPr>
        <p:spPr bwMode="auto">
          <a:xfrm>
            <a:off x="6400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6052" name="Rectangle 932"/>
          <p:cNvSpPr>
            <a:spLocks noChangeArrowheads="1"/>
          </p:cNvSpPr>
          <p:nvPr/>
        </p:nvSpPr>
        <p:spPr bwMode="auto">
          <a:xfrm>
            <a:off x="6553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53" name="Rectangle 933"/>
          <p:cNvSpPr>
            <a:spLocks noChangeArrowheads="1"/>
          </p:cNvSpPr>
          <p:nvPr/>
        </p:nvSpPr>
        <p:spPr bwMode="auto">
          <a:xfrm>
            <a:off x="6705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54" name="Rectangle 934"/>
          <p:cNvSpPr>
            <a:spLocks noChangeArrowheads="1"/>
          </p:cNvSpPr>
          <p:nvPr/>
        </p:nvSpPr>
        <p:spPr bwMode="auto">
          <a:xfrm>
            <a:off x="6858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55" name="Rectangle 935"/>
          <p:cNvSpPr>
            <a:spLocks noChangeArrowheads="1"/>
          </p:cNvSpPr>
          <p:nvPr/>
        </p:nvSpPr>
        <p:spPr bwMode="auto">
          <a:xfrm>
            <a:off x="7010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56" name="Rectangle 936"/>
          <p:cNvSpPr>
            <a:spLocks noChangeArrowheads="1"/>
          </p:cNvSpPr>
          <p:nvPr/>
        </p:nvSpPr>
        <p:spPr bwMode="auto">
          <a:xfrm>
            <a:off x="7162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57" name="Rectangle 937"/>
          <p:cNvSpPr>
            <a:spLocks noChangeArrowheads="1"/>
          </p:cNvSpPr>
          <p:nvPr/>
        </p:nvSpPr>
        <p:spPr bwMode="auto">
          <a:xfrm>
            <a:off x="7315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6058" name="Rectangle 938"/>
          <p:cNvSpPr>
            <a:spLocks noChangeArrowheads="1"/>
          </p:cNvSpPr>
          <p:nvPr/>
        </p:nvSpPr>
        <p:spPr bwMode="auto">
          <a:xfrm>
            <a:off x="7467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59" name="Rectangle 939"/>
          <p:cNvSpPr>
            <a:spLocks noChangeArrowheads="1"/>
          </p:cNvSpPr>
          <p:nvPr/>
        </p:nvSpPr>
        <p:spPr bwMode="auto">
          <a:xfrm>
            <a:off x="7620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60" name="Rectangle 940"/>
          <p:cNvSpPr>
            <a:spLocks noChangeArrowheads="1"/>
          </p:cNvSpPr>
          <p:nvPr/>
        </p:nvSpPr>
        <p:spPr bwMode="auto">
          <a:xfrm>
            <a:off x="7772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61" name="Rectangle 941"/>
          <p:cNvSpPr>
            <a:spLocks noChangeArrowheads="1"/>
          </p:cNvSpPr>
          <p:nvPr/>
        </p:nvSpPr>
        <p:spPr bwMode="auto">
          <a:xfrm>
            <a:off x="7924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62" name="Rectangle 942"/>
          <p:cNvSpPr>
            <a:spLocks noChangeArrowheads="1"/>
          </p:cNvSpPr>
          <p:nvPr/>
        </p:nvSpPr>
        <p:spPr bwMode="auto">
          <a:xfrm>
            <a:off x="8077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63" name="Rectangle 943"/>
          <p:cNvSpPr>
            <a:spLocks noChangeArrowheads="1"/>
          </p:cNvSpPr>
          <p:nvPr/>
        </p:nvSpPr>
        <p:spPr bwMode="auto">
          <a:xfrm>
            <a:off x="8229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64" name="Rectangle 944"/>
          <p:cNvSpPr>
            <a:spLocks noChangeArrowheads="1"/>
          </p:cNvSpPr>
          <p:nvPr/>
        </p:nvSpPr>
        <p:spPr bwMode="auto">
          <a:xfrm>
            <a:off x="8382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65" name="Rectangle 945"/>
          <p:cNvSpPr>
            <a:spLocks noChangeArrowheads="1"/>
          </p:cNvSpPr>
          <p:nvPr/>
        </p:nvSpPr>
        <p:spPr bwMode="auto">
          <a:xfrm>
            <a:off x="8534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66" name="Rectangle 946"/>
          <p:cNvSpPr>
            <a:spLocks noChangeArrowheads="1"/>
          </p:cNvSpPr>
          <p:nvPr/>
        </p:nvSpPr>
        <p:spPr bwMode="auto">
          <a:xfrm>
            <a:off x="8686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67" name="Rectangle 947"/>
          <p:cNvSpPr>
            <a:spLocks noChangeArrowheads="1"/>
          </p:cNvSpPr>
          <p:nvPr/>
        </p:nvSpPr>
        <p:spPr bwMode="auto">
          <a:xfrm>
            <a:off x="8839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68" name="Rectangle 948"/>
          <p:cNvSpPr>
            <a:spLocks noChangeArrowheads="1"/>
          </p:cNvSpPr>
          <p:nvPr/>
        </p:nvSpPr>
        <p:spPr bwMode="auto">
          <a:xfrm>
            <a:off x="2590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69" name="Rectangle 949"/>
          <p:cNvSpPr>
            <a:spLocks noChangeArrowheads="1"/>
          </p:cNvSpPr>
          <p:nvPr/>
        </p:nvSpPr>
        <p:spPr bwMode="auto">
          <a:xfrm>
            <a:off x="2743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70" name="Rectangle 950"/>
          <p:cNvSpPr>
            <a:spLocks noChangeArrowheads="1"/>
          </p:cNvSpPr>
          <p:nvPr/>
        </p:nvSpPr>
        <p:spPr bwMode="auto">
          <a:xfrm>
            <a:off x="2895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71" name="Rectangle 951"/>
          <p:cNvSpPr>
            <a:spLocks noChangeArrowheads="1"/>
          </p:cNvSpPr>
          <p:nvPr/>
        </p:nvSpPr>
        <p:spPr bwMode="auto">
          <a:xfrm>
            <a:off x="3048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72" name="Rectangle 952"/>
          <p:cNvSpPr>
            <a:spLocks noChangeArrowheads="1"/>
          </p:cNvSpPr>
          <p:nvPr/>
        </p:nvSpPr>
        <p:spPr bwMode="auto">
          <a:xfrm>
            <a:off x="3200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73" name="Rectangle 953"/>
          <p:cNvSpPr>
            <a:spLocks noChangeArrowheads="1"/>
          </p:cNvSpPr>
          <p:nvPr/>
        </p:nvSpPr>
        <p:spPr bwMode="auto">
          <a:xfrm>
            <a:off x="3657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74" name="Rectangle 954"/>
          <p:cNvSpPr>
            <a:spLocks noChangeArrowheads="1"/>
          </p:cNvSpPr>
          <p:nvPr/>
        </p:nvSpPr>
        <p:spPr bwMode="auto">
          <a:xfrm>
            <a:off x="3810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75" name="Rectangle 955"/>
          <p:cNvSpPr>
            <a:spLocks noChangeArrowheads="1"/>
          </p:cNvSpPr>
          <p:nvPr/>
        </p:nvSpPr>
        <p:spPr bwMode="auto">
          <a:xfrm>
            <a:off x="3962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76" name="Rectangle 956"/>
          <p:cNvSpPr>
            <a:spLocks noChangeArrowheads="1"/>
          </p:cNvSpPr>
          <p:nvPr/>
        </p:nvSpPr>
        <p:spPr bwMode="auto">
          <a:xfrm>
            <a:off x="4114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77" name="Rectangle 957"/>
          <p:cNvSpPr>
            <a:spLocks noChangeArrowheads="1"/>
          </p:cNvSpPr>
          <p:nvPr/>
        </p:nvSpPr>
        <p:spPr bwMode="auto">
          <a:xfrm>
            <a:off x="4267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78" name="Rectangle 958"/>
          <p:cNvSpPr>
            <a:spLocks noChangeArrowheads="1"/>
          </p:cNvSpPr>
          <p:nvPr/>
        </p:nvSpPr>
        <p:spPr bwMode="auto">
          <a:xfrm>
            <a:off x="4419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79" name="Rectangle 959"/>
          <p:cNvSpPr>
            <a:spLocks noChangeArrowheads="1"/>
          </p:cNvSpPr>
          <p:nvPr/>
        </p:nvSpPr>
        <p:spPr bwMode="auto">
          <a:xfrm>
            <a:off x="4572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80" name="Rectangle 960"/>
          <p:cNvSpPr>
            <a:spLocks noChangeArrowheads="1"/>
          </p:cNvSpPr>
          <p:nvPr/>
        </p:nvSpPr>
        <p:spPr bwMode="auto">
          <a:xfrm>
            <a:off x="4724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81" name="Rectangle 961"/>
          <p:cNvSpPr>
            <a:spLocks noChangeArrowheads="1"/>
          </p:cNvSpPr>
          <p:nvPr/>
        </p:nvSpPr>
        <p:spPr bwMode="auto">
          <a:xfrm>
            <a:off x="4876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6082" name="Rectangle 962"/>
          <p:cNvSpPr>
            <a:spLocks noChangeArrowheads="1"/>
          </p:cNvSpPr>
          <p:nvPr/>
        </p:nvSpPr>
        <p:spPr bwMode="auto">
          <a:xfrm>
            <a:off x="5029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83" name="Rectangle 963"/>
          <p:cNvSpPr>
            <a:spLocks noChangeArrowheads="1"/>
          </p:cNvSpPr>
          <p:nvPr/>
        </p:nvSpPr>
        <p:spPr bwMode="auto">
          <a:xfrm>
            <a:off x="5181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84" name="Rectangle 964"/>
          <p:cNvSpPr>
            <a:spLocks noChangeArrowheads="1"/>
          </p:cNvSpPr>
          <p:nvPr/>
        </p:nvSpPr>
        <p:spPr bwMode="auto">
          <a:xfrm>
            <a:off x="5334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85" name="Rectangle 965"/>
          <p:cNvSpPr>
            <a:spLocks noChangeArrowheads="1"/>
          </p:cNvSpPr>
          <p:nvPr/>
        </p:nvSpPr>
        <p:spPr bwMode="auto">
          <a:xfrm>
            <a:off x="5486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86" name="Rectangle 966"/>
          <p:cNvSpPr>
            <a:spLocks noChangeArrowheads="1"/>
          </p:cNvSpPr>
          <p:nvPr/>
        </p:nvSpPr>
        <p:spPr bwMode="auto">
          <a:xfrm>
            <a:off x="5638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87" name="Rectangle 967"/>
          <p:cNvSpPr>
            <a:spLocks noChangeArrowheads="1"/>
          </p:cNvSpPr>
          <p:nvPr/>
        </p:nvSpPr>
        <p:spPr bwMode="auto">
          <a:xfrm>
            <a:off x="5791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88" name="Rectangle 968"/>
          <p:cNvSpPr>
            <a:spLocks noChangeArrowheads="1"/>
          </p:cNvSpPr>
          <p:nvPr/>
        </p:nvSpPr>
        <p:spPr bwMode="auto">
          <a:xfrm>
            <a:off x="5943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89" name="Rectangle 969"/>
          <p:cNvSpPr>
            <a:spLocks noChangeArrowheads="1"/>
          </p:cNvSpPr>
          <p:nvPr/>
        </p:nvSpPr>
        <p:spPr bwMode="auto">
          <a:xfrm>
            <a:off x="6096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90" name="Rectangle 970"/>
          <p:cNvSpPr>
            <a:spLocks noChangeArrowheads="1"/>
          </p:cNvSpPr>
          <p:nvPr/>
        </p:nvSpPr>
        <p:spPr bwMode="auto">
          <a:xfrm>
            <a:off x="6248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91" name="Rectangle 971"/>
          <p:cNvSpPr>
            <a:spLocks noChangeArrowheads="1"/>
          </p:cNvSpPr>
          <p:nvPr/>
        </p:nvSpPr>
        <p:spPr bwMode="auto">
          <a:xfrm>
            <a:off x="6400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92" name="Rectangle 972"/>
          <p:cNvSpPr>
            <a:spLocks noChangeArrowheads="1"/>
          </p:cNvSpPr>
          <p:nvPr/>
        </p:nvSpPr>
        <p:spPr bwMode="auto">
          <a:xfrm>
            <a:off x="6553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93" name="Rectangle 973"/>
          <p:cNvSpPr>
            <a:spLocks noChangeArrowheads="1"/>
          </p:cNvSpPr>
          <p:nvPr/>
        </p:nvSpPr>
        <p:spPr bwMode="auto">
          <a:xfrm>
            <a:off x="6705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94" name="Rectangle 974"/>
          <p:cNvSpPr>
            <a:spLocks noChangeArrowheads="1"/>
          </p:cNvSpPr>
          <p:nvPr/>
        </p:nvSpPr>
        <p:spPr bwMode="auto">
          <a:xfrm>
            <a:off x="6858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95" name="Rectangle 975"/>
          <p:cNvSpPr>
            <a:spLocks noChangeArrowheads="1"/>
          </p:cNvSpPr>
          <p:nvPr/>
        </p:nvSpPr>
        <p:spPr bwMode="auto">
          <a:xfrm>
            <a:off x="7010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96" name="Rectangle 976"/>
          <p:cNvSpPr>
            <a:spLocks noChangeArrowheads="1"/>
          </p:cNvSpPr>
          <p:nvPr/>
        </p:nvSpPr>
        <p:spPr bwMode="auto">
          <a:xfrm>
            <a:off x="7162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97" name="Rectangle 977"/>
          <p:cNvSpPr>
            <a:spLocks noChangeArrowheads="1"/>
          </p:cNvSpPr>
          <p:nvPr/>
        </p:nvSpPr>
        <p:spPr bwMode="auto">
          <a:xfrm>
            <a:off x="7315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6098" name="Rectangle 978"/>
          <p:cNvSpPr>
            <a:spLocks noChangeArrowheads="1"/>
          </p:cNvSpPr>
          <p:nvPr/>
        </p:nvSpPr>
        <p:spPr bwMode="auto">
          <a:xfrm>
            <a:off x="7467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099" name="Rectangle 979"/>
          <p:cNvSpPr>
            <a:spLocks noChangeArrowheads="1"/>
          </p:cNvSpPr>
          <p:nvPr/>
        </p:nvSpPr>
        <p:spPr bwMode="auto">
          <a:xfrm>
            <a:off x="7620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00" name="Rectangle 980"/>
          <p:cNvSpPr>
            <a:spLocks noChangeArrowheads="1"/>
          </p:cNvSpPr>
          <p:nvPr/>
        </p:nvSpPr>
        <p:spPr bwMode="auto">
          <a:xfrm>
            <a:off x="7772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01" name="Rectangle 981"/>
          <p:cNvSpPr>
            <a:spLocks noChangeArrowheads="1"/>
          </p:cNvSpPr>
          <p:nvPr/>
        </p:nvSpPr>
        <p:spPr bwMode="auto">
          <a:xfrm>
            <a:off x="7924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02" name="Rectangle 982"/>
          <p:cNvSpPr>
            <a:spLocks noChangeArrowheads="1"/>
          </p:cNvSpPr>
          <p:nvPr/>
        </p:nvSpPr>
        <p:spPr bwMode="auto">
          <a:xfrm>
            <a:off x="8077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03" name="Rectangle 983"/>
          <p:cNvSpPr>
            <a:spLocks noChangeArrowheads="1"/>
          </p:cNvSpPr>
          <p:nvPr/>
        </p:nvSpPr>
        <p:spPr bwMode="auto">
          <a:xfrm>
            <a:off x="8229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04" name="Rectangle 984"/>
          <p:cNvSpPr>
            <a:spLocks noChangeArrowheads="1"/>
          </p:cNvSpPr>
          <p:nvPr/>
        </p:nvSpPr>
        <p:spPr bwMode="auto">
          <a:xfrm>
            <a:off x="8382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05" name="Rectangle 985"/>
          <p:cNvSpPr>
            <a:spLocks noChangeArrowheads="1"/>
          </p:cNvSpPr>
          <p:nvPr/>
        </p:nvSpPr>
        <p:spPr bwMode="auto">
          <a:xfrm>
            <a:off x="8534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06" name="Rectangle 986"/>
          <p:cNvSpPr>
            <a:spLocks noChangeArrowheads="1"/>
          </p:cNvSpPr>
          <p:nvPr/>
        </p:nvSpPr>
        <p:spPr bwMode="auto">
          <a:xfrm>
            <a:off x="8686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07" name="Rectangle 987"/>
          <p:cNvSpPr>
            <a:spLocks noChangeArrowheads="1"/>
          </p:cNvSpPr>
          <p:nvPr/>
        </p:nvSpPr>
        <p:spPr bwMode="auto">
          <a:xfrm>
            <a:off x="8839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08" name="Rectangle 988"/>
          <p:cNvSpPr>
            <a:spLocks noChangeArrowheads="1"/>
          </p:cNvSpPr>
          <p:nvPr/>
        </p:nvSpPr>
        <p:spPr bwMode="auto">
          <a:xfrm>
            <a:off x="2590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09" name="Rectangle 989"/>
          <p:cNvSpPr>
            <a:spLocks noChangeArrowheads="1"/>
          </p:cNvSpPr>
          <p:nvPr/>
        </p:nvSpPr>
        <p:spPr bwMode="auto">
          <a:xfrm>
            <a:off x="2743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10" name="Rectangle 990"/>
          <p:cNvSpPr>
            <a:spLocks noChangeArrowheads="1"/>
          </p:cNvSpPr>
          <p:nvPr/>
        </p:nvSpPr>
        <p:spPr bwMode="auto">
          <a:xfrm>
            <a:off x="2895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11" name="Rectangle 991"/>
          <p:cNvSpPr>
            <a:spLocks noChangeArrowheads="1"/>
          </p:cNvSpPr>
          <p:nvPr/>
        </p:nvSpPr>
        <p:spPr bwMode="auto">
          <a:xfrm>
            <a:off x="3048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12" name="Rectangle 992"/>
          <p:cNvSpPr>
            <a:spLocks noChangeArrowheads="1"/>
          </p:cNvSpPr>
          <p:nvPr/>
        </p:nvSpPr>
        <p:spPr bwMode="auto">
          <a:xfrm>
            <a:off x="3200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13" name="Rectangle 993"/>
          <p:cNvSpPr>
            <a:spLocks noChangeArrowheads="1"/>
          </p:cNvSpPr>
          <p:nvPr/>
        </p:nvSpPr>
        <p:spPr bwMode="auto">
          <a:xfrm>
            <a:off x="3657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14" name="Rectangle 994"/>
          <p:cNvSpPr>
            <a:spLocks noChangeArrowheads="1"/>
          </p:cNvSpPr>
          <p:nvPr/>
        </p:nvSpPr>
        <p:spPr bwMode="auto">
          <a:xfrm>
            <a:off x="3810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15" name="Rectangle 995"/>
          <p:cNvSpPr>
            <a:spLocks noChangeArrowheads="1"/>
          </p:cNvSpPr>
          <p:nvPr/>
        </p:nvSpPr>
        <p:spPr bwMode="auto">
          <a:xfrm>
            <a:off x="3962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16" name="Rectangle 996"/>
          <p:cNvSpPr>
            <a:spLocks noChangeArrowheads="1"/>
          </p:cNvSpPr>
          <p:nvPr/>
        </p:nvSpPr>
        <p:spPr bwMode="auto">
          <a:xfrm>
            <a:off x="4114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17" name="Rectangle 997"/>
          <p:cNvSpPr>
            <a:spLocks noChangeArrowheads="1"/>
          </p:cNvSpPr>
          <p:nvPr/>
        </p:nvSpPr>
        <p:spPr bwMode="auto">
          <a:xfrm>
            <a:off x="4267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6118" name="Rectangle 998"/>
          <p:cNvSpPr>
            <a:spLocks noChangeArrowheads="1"/>
          </p:cNvSpPr>
          <p:nvPr/>
        </p:nvSpPr>
        <p:spPr bwMode="auto">
          <a:xfrm>
            <a:off x="4419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19" name="Rectangle 999"/>
          <p:cNvSpPr>
            <a:spLocks noChangeArrowheads="1"/>
          </p:cNvSpPr>
          <p:nvPr/>
        </p:nvSpPr>
        <p:spPr bwMode="auto">
          <a:xfrm>
            <a:off x="4572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20" name="Rectangle 1000"/>
          <p:cNvSpPr>
            <a:spLocks noChangeArrowheads="1"/>
          </p:cNvSpPr>
          <p:nvPr/>
        </p:nvSpPr>
        <p:spPr bwMode="auto">
          <a:xfrm>
            <a:off x="4724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21" name="Rectangle 1001"/>
          <p:cNvSpPr>
            <a:spLocks noChangeArrowheads="1"/>
          </p:cNvSpPr>
          <p:nvPr/>
        </p:nvSpPr>
        <p:spPr bwMode="auto">
          <a:xfrm>
            <a:off x="4876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22" name="Rectangle 1002"/>
          <p:cNvSpPr>
            <a:spLocks noChangeArrowheads="1"/>
          </p:cNvSpPr>
          <p:nvPr/>
        </p:nvSpPr>
        <p:spPr bwMode="auto">
          <a:xfrm>
            <a:off x="5029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23" name="Rectangle 1003"/>
          <p:cNvSpPr>
            <a:spLocks noChangeArrowheads="1"/>
          </p:cNvSpPr>
          <p:nvPr/>
        </p:nvSpPr>
        <p:spPr bwMode="auto">
          <a:xfrm>
            <a:off x="5181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24" name="Rectangle 1004"/>
          <p:cNvSpPr>
            <a:spLocks noChangeArrowheads="1"/>
          </p:cNvSpPr>
          <p:nvPr/>
        </p:nvSpPr>
        <p:spPr bwMode="auto">
          <a:xfrm>
            <a:off x="5334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25" name="Rectangle 1005"/>
          <p:cNvSpPr>
            <a:spLocks noChangeArrowheads="1"/>
          </p:cNvSpPr>
          <p:nvPr/>
        </p:nvSpPr>
        <p:spPr bwMode="auto">
          <a:xfrm>
            <a:off x="5486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26" name="Rectangle 1006"/>
          <p:cNvSpPr>
            <a:spLocks noChangeArrowheads="1"/>
          </p:cNvSpPr>
          <p:nvPr/>
        </p:nvSpPr>
        <p:spPr bwMode="auto">
          <a:xfrm>
            <a:off x="5638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27" name="Rectangle 1007"/>
          <p:cNvSpPr>
            <a:spLocks noChangeArrowheads="1"/>
          </p:cNvSpPr>
          <p:nvPr/>
        </p:nvSpPr>
        <p:spPr bwMode="auto">
          <a:xfrm>
            <a:off x="5791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28" name="Rectangle 1008"/>
          <p:cNvSpPr>
            <a:spLocks noChangeArrowheads="1"/>
          </p:cNvSpPr>
          <p:nvPr/>
        </p:nvSpPr>
        <p:spPr bwMode="auto">
          <a:xfrm>
            <a:off x="5943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29" name="Rectangle 1009"/>
          <p:cNvSpPr>
            <a:spLocks noChangeArrowheads="1"/>
          </p:cNvSpPr>
          <p:nvPr/>
        </p:nvSpPr>
        <p:spPr bwMode="auto">
          <a:xfrm>
            <a:off x="6096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30" name="Rectangle 1010"/>
          <p:cNvSpPr>
            <a:spLocks noChangeArrowheads="1"/>
          </p:cNvSpPr>
          <p:nvPr/>
        </p:nvSpPr>
        <p:spPr bwMode="auto">
          <a:xfrm>
            <a:off x="6248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31" name="Rectangle 1011"/>
          <p:cNvSpPr>
            <a:spLocks noChangeArrowheads="1"/>
          </p:cNvSpPr>
          <p:nvPr/>
        </p:nvSpPr>
        <p:spPr bwMode="auto">
          <a:xfrm>
            <a:off x="6400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32" name="Rectangle 1012"/>
          <p:cNvSpPr>
            <a:spLocks noChangeArrowheads="1"/>
          </p:cNvSpPr>
          <p:nvPr/>
        </p:nvSpPr>
        <p:spPr bwMode="auto">
          <a:xfrm>
            <a:off x="6553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33" name="Rectangle 1013"/>
          <p:cNvSpPr>
            <a:spLocks noChangeArrowheads="1"/>
          </p:cNvSpPr>
          <p:nvPr/>
        </p:nvSpPr>
        <p:spPr bwMode="auto">
          <a:xfrm>
            <a:off x="6705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34" name="Rectangle 1014"/>
          <p:cNvSpPr>
            <a:spLocks noChangeArrowheads="1"/>
          </p:cNvSpPr>
          <p:nvPr/>
        </p:nvSpPr>
        <p:spPr bwMode="auto">
          <a:xfrm>
            <a:off x="6858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35" name="Rectangle 1015"/>
          <p:cNvSpPr>
            <a:spLocks noChangeArrowheads="1"/>
          </p:cNvSpPr>
          <p:nvPr/>
        </p:nvSpPr>
        <p:spPr bwMode="auto">
          <a:xfrm>
            <a:off x="7010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36" name="Rectangle 1016"/>
          <p:cNvSpPr>
            <a:spLocks noChangeArrowheads="1"/>
          </p:cNvSpPr>
          <p:nvPr/>
        </p:nvSpPr>
        <p:spPr bwMode="auto">
          <a:xfrm>
            <a:off x="7162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37" name="Rectangle 1017"/>
          <p:cNvSpPr>
            <a:spLocks noChangeArrowheads="1"/>
          </p:cNvSpPr>
          <p:nvPr/>
        </p:nvSpPr>
        <p:spPr bwMode="auto">
          <a:xfrm>
            <a:off x="7315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38" name="Rectangle 1018"/>
          <p:cNvSpPr>
            <a:spLocks noChangeArrowheads="1"/>
          </p:cNvSpPr>
          <p:nvPr/>
        </p:nvSpPr>
        <p:spPr bwMode="auto">
          <a:xfrm>
            <a:off x="7467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39" name="Rectangle 1019"/>
          <p:cNvSpPr>
            <a:spLocks noChangeArrowheads="1"/>
          </p:cNvSpPr>
          <p:nvPr/>
        </p:nvSpPr>
        <p:spPr bwMode="auto">
          <a:xfrm>
            <a:off x="7620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40" name="Rectangle 1020"/>
          <p:cNvSpPr>
            <a:spLocks noChangeArrowheads="1"/>
          </p:cNvSpPr>
          <p:nvPr/>
        </p:nvSpPr>
        <p:spPr bwMode="auto">
          <a:xfrm>
            <a:off x="7772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41" name="Rectangle 1021"/>
          <p:cNvSpPr>
            <a:spLocks noChangeArrowheads="1"/>
          </p:cNvSpPr>
          <p:nvPr/>
        </p:nvSpPr>
        <p:spPr bwMode="auto">
          <a:xfrm>
            <a:off x="7924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42" name="Rectangle 1022"/>
          <p:cNvSpPr>
            <a:spLocks noChangeArrowheads="1"/>
          </p:cNvSpPr>
          <p:nvPr/>
        </p:nvSpPr>
        <p:spPr bwMode="auto">
          <a:xfrm>
            <a:off x="8077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143" name="Rectangle 1023"/>
          <p:cNvSpPr>
            <a:spLocks noChangeArrowheads="1"/>
          </p:cNvSpPr>
          <p:nvPr/>
        </p:nvSpPr>
        <p:spPr bwMode="auto">
          <a:xfrm>
            <a:off x="8229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56" name="Rectangle 1024"/>
          <p:cNvSpPr>
            <a:spLocks noChangeArrowheads="1"/>
          </p:cNvSpPr>
          <p:nvPr/>
        </p:nvSpPr>
        <p:spPr bwMode="auto">
          <a:xfrm>
            <a:off x="8382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57" name="Rectangle 1025"/>
          <p:cNvSpPr>
            <a:spLocks noChangeArrowheads="1"/>
          </p:cNvSpPr>
          <p:nvPr/>
        </p:nvSpPr>
        <p:spPr bwMode="auto">
          <a:xfrm>
            <a:off x="8534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58" name="Rectangle 1026"/>
          <p:cNvSpPr>
            <a:spLocks noChangeArrowheads="1"/>
          </p:cNvSpPr>
          <p:nvPr/>
        </p:nvSpPr>
        <p:spPr bwMode="auto">
          <a:xfrm>
            <a:off x="8686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8839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60" name="Rectangle 1028"/>
          <p:cNvSpPr>
            <a:spLocks noChangeArrowheads="1"/>
          </p:cNvSpPr>
          <p:nvPr/>
        </p:nvSpPr>
        <p:spPr bwMode="auto">
          <a:xfrm>
            <a:off x="2590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61" name="Rectangle 1029"/>
          <p:cNvSpPr>
            <a:spLocks noChangeArrowheads="1"/>
          </p:cNvSpPr>
          <p:nvPr/>
        </p:nvSpPr>
        <p:spPr bwMode="auto">
          <a:xfrm>
            <a:off x="2743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62" name="Rectangle 1030"/>
          <p:cNvSpPr>
            <a:spLocks noChangeArrowheads="1"/>
          </p:cNvSpPr>
          <p:nvPr/>
        </p:nvSpPr>
        <p:spPr bwMode="auto">
          <a:xfrm>
            <a:off x="2895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63" name="Rectangle 1031"/>
          <p:cNvSpPr>
            <a:spLocks noChangeArrowheads="1"/>
          </p:cNvSpPr>
          <p:nvPr/>
        </p:nvSpPr>
        <p:spPr bwMode="auto">
          <a:xfrm>
            <a:off x="3048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64" name="Rectangle 1032"/>
          <p:cNvSpPr>
            <a:spLocks noChangeArrowheads="1"/>
          </p:cNvSpPr>
          <p:nvPr/>
        </p:nvSpPr>
        <p:spPr bwMode="auto">
          <a:xfrm>
            <a:off x="3200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65" name="Rectangle 1033"/>
          <p:cNvSpPr>
            <a:spLocks noChangeArrowheads="1"/>
          </p:cNvSpPr>
          <p:nvPr/>
        </p:nvSpPr>
        <p:spPr bwMode="auto">
          <a:xfrm>
            <a:off x="3657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66" name="Rectangle 1034"/>
          <p:cNvSpPr>
            <a:spLocks noChangeArrowheads="1"/>
          </p:cNvSpPr>
          <p:nvPr/>
        </p:nvSpPr>
        <p:spPr bwMode="auto">
          <a:xfrm>
            <a:off x="3810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67" name="Rectangle 1035"/>
          <p:cNvSpPr>
            <a:spLocks noChangeArrowheads="1"/>
          </p:cNvSpPr>
          <p:nvPr/>
        </p:nvSpPr>
        <p:spPr bwMode="auto">
          <a:xfrm>
            <a:off x="3962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68" name="Rectangle 1036"/>
          <p:cNvSpPr>
            <a:spLocks noChangeArrowheads="1"/>
          </p:cNvSpPr>
          <p:nvPr/>
        </p:nvSpPr>
        <p:spPr bwMode="auto">
          <a:xfrm>
            <a:off x="4114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69" name="Rectangle 1037"/>
          <p:cNvSpPr>
            <a:spLocks noChangeArrowheads="1"/>
          </p:cNvSpPr>
          <p:nvPr/>
        </p:nvSpPr>
        <p:spPr bwMode="auto">
          <a:xfrm>
            <a:off x="4267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70" name="Rectangle 1038"/>
          <p:cNvSpPr>
            <a:spLocks noChangeArrowheads="1"/>
          </p:cNvSpPr>
          <p:nvPr/>
        </p:nvSpPr>
        <p:spPr bwMode="auto">
          <a:xfrm>
            <a:off x="4419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71" name="Rectangle 1039"/>
          <p:cNvSpPr>
            <a:spLocks noChangeArrowheads="1"/>
          </p:cNvSpPr>
          <p:nvPr/>
        </p:nvSpPr>
        <p:spPr bwMode="auto">
          <a:xfrm>
            <a:off x="4572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72" name="Rectangle 1040"/>
          <p:cNvSpPr>
            <a:spLocks noChangeArrowheads="1"/>
          </p:cNvSpPr>
          <p:nvPr/>
        </p:nvSpPr>
        <p:spPr bwMode="auto">
          <a:xfrm>
            <a:off x="4724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73" name="Rectangle 1041"/>
          <p:cNvSpPr>
            <a:spLocks noChangeArrowheads="1"/>
          </p:cNvSpPr>
          <p:nvPr/>
        </p:nvSpPr>
        <p:spPr bwMode="auto">
          <a:xfrm>
            <a:off x="4876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74" name="Rectangle 1042"/>
          <p:cNvSpPr>
            <a:spLocks noChangeArrowheads="1"/>
          </p:cNvSpPr>
          <p:nvPr/>
        </p:nvSpPr>
        <p:spPr bwMode="auto">
          <a:xfrm>
            <a:off x="5029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75" name="Rectangle 1043"/>
          <p:cNvSpPr>
            <a:spLocks noChangeArrowheads="1"/>
          </p:cNvSpPr>
          <p:nvPr/>
        </p:nvSpPr>
        <p:spPr bwMode="auto">
          <a:xfrm>
            <a:off x="5181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76" name="Rectangle 1044"/>
          <p:cNvSpPr>
            <a:spLocks noChangeArrowheads="1"/>
          </p:cNvSpPr>
          <p:nvPr/>
        </p:nvSpPr>
        <p:spPr bwMode="auto">
          <a:xfrm>
            <a:off x="5334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77" name="Rectangle 1045"/>
          <p:cNvSpPr>
            <a:spLocks noChangeArrowheads="1"/>
          </p:cNvSpPr>
          <p:nvPr/>
        </p:nvSpPr>
        <p:spPr bwMode="auto">
          <a:xfrm>
            <a:off x="5486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78" name="Rectangle 1046"/>
          <p:cNvSpPr>
            <a:spLocks noChangeArrowheads="1"/>
          </p:cNvSpPr>
          <p:nvPr/>
        </p:nvSpPr>
        <p:spPr bwMode="auto">
          <a:xfrm>
            <a:off x="5638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79" name="Rectangle 1047"/>
          <p:cNvSpPr>
            <a:spLocks noChangeArrowheads="1"/>
          </p:cNvSpPr>
          <p:nvPr/>
        </p:nvSpPr>
        <p:spPr bwMode="auto">
          <a:xfrm>
            <a:off x="5791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80" name="Rectangle 1048"/>
          <p:cNvSpPr>
            <a:spLocks noChangeArrowheads="1"/>
          </p:cNvSpPr>
          <p:nvPr/>
        </p:nvSpPr>
        <p:spPr bwMode="auto">
          <a:xfrm>
            <a:off x="5943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81" name="Rectangle 1049"/>
          <p:cNvSpPr>
            <a:spLocks noChangeArrowheads="1"/>
          </p:cNvSpPr>
          <p:nvPr/>
        </p:nvSpPr>
        <p:spPr bwMode="auto">
          <a:xfrm>
            <a:off x="6096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82" name="Rectangle 1050"/>
          <p:cNvSpPr>
            <a:spLocks noChangeArrowheads="1"/>
          </p:cNvSpPr>
          <p:nvPr/>
        </p:nvSpPr>
        <p:spPr bwMode="auto">
          <a:xfrm>
            <a:off x="6248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83" name="Rectangle 1051"/>
          <p:cNvSpPr>
            <a:spLocks noChangeArrowheads="1"/>
          </p:cNvSpPr>
          <p:nvPr/>
        </p:nvSpPr>
        <p:spPr bwMode="auto">
          <a:xfrm>
            <a:off x="6400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84" name="Rectangle 1052"/>
          <p:cNvSpPr>
            <a:spLocks noChangeArrowheads="1"/>
          </p:cNvSpPr>
          <p:nvPr/>
        </p:nvSpPr>
        <p:spPr bwMode="auto">
          <a:xfrm>
            <a:off x="6553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85" name="Rectangle 1053"/>
          <p:cNvSpPr>
            <a:spLocks noChangeArrowheads="1"/>
          </p:cNvSpPr>
          <p:nvPr/>
        </p:nvSpPr>
        <p:spPr bwMode="auto">
          <a:xfrm>
            <a:off x="6705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86" name="Rectangle 1054"/>
          <p:cNvSpPr>
            <a:spLocks noChangeArrowheads="1"/>
          </p:cNvSpPr>
          <p:nvPr/>
        </p:nvSpPr>
        <p:spPr bwMode="auto">
          <a:xfrm>
            <a:off x="6858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87" name="Rectangle 1055"/>
          <p:cNvSpPr>
            <a:spLocks noChangeArrowheads="1"/>
          </p:cNvSpPr>
          <p:nvPr/>
        </p:nvSpPr>
        <p:spPr bwMode="auto">
          <a:xfrm>
            <a:off x="7010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88" name="Rectangle 1056"/>
          <p:cNvSpPr>
            <a:spLocks noChangeArrowheads="1"/>
          </p:cNvSpPr>
          <p:nvPr/>
        </p:nvSpPr>
        <p:spPr bwMode="auto">
          <a:xfrm>
            <a:off x="7162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89" name="Rectangle 1057"/>
          <p:cNvSpPr>
            <a:spLocks noChangeArrowheads="1"/>
          </p:cNvSpPr>
          <p:nvPr/>
        </p:nvSpPr>
        <p:spPr bwMode="auto">
          <a:xfrm>
            <a:off x="7315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90" name="Rectangle 1058"/>
          <p:cNvSpPr>
            <a:spLocks noChangeArrowheads="1"/>
          </p:cNvSpPr>
          <p:nvPr/>
        </p:nvSpPr>
        <p:spPr bwMode="auto">
          <a:xfrm>
            <a:off x="7467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91" name="Rectangle 1059"/>
          <p:cNvSpPr>
            <a:spLocks noChangeArrowheads="1"/>
          </p:cNvSpPr>
          <p:nvPr/>
        </p:nvSpPr>
        <p:spPr bwMode="auto">
          <a:xfrm>
            <a:off x="7620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92" name="Rectangle 1060"/>
          <p:cNvSpPr>
            <a:spLocks noChangeArrowheads="1"/>
          </p:cNvSpPr>
          <p:nvPr/>
        </p:nvSpPr>
        <p:spPr bwMode="auto">
          <a:xfrm>
            <a:off x="7772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93" name="Rectangle 1061"/>
          <p:cNvSpPr>
            <a:spLocks noChangeArrowheads="1"/>
          </p:cNvSpPr>
          <p:nvPr/>
        </p:nvSpPr>
        <p:spPr bwMode="auto">
          <a:xfrm>
            <a:off x="7924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94" name="Rectangle 1062"/>
          <p:cNvSpPr>
            <a:spLocks noChangeArrowheads="1"/>
          </p:cNvSpPr>
          <p:nvPr/>
        </p:nvSpPr>
        <p:spPr bwMode="auto">
          <a:xfrm>
            <a:off x="8077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95" name="Rectangle 1063"/>
          <p:cNvSpPr>
            <a:spLocks noChangeArrowheads="1"/>
          </p:cNvSpPr>
          <p:nvPr/>
        </p:nvSpPr>
        <p:spPr bwMode="auto">
          <a:xfrm>
            <a:off x="8229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96" name="Rectangle 1064"/>
          <p:cNvSpPr>
            <a:spLocks noChangeArrowheads="1"/>
          </p:cNvSpPr>
          <p:nvPr/>
        </p:nvSpPr>
        <p:spPr bwMode="auto">
          <a:xfrm>
            <a:off x="8382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97" name="Rectangle 1065"/>
          <p:cNvSpPr>
            <a:spLocks noChangeArrowheads="1"/>
          </p:cNvSpPr>
          <p:nvPr/>
        </p:nvSpPr>
        <p:spPr bwMode="auto">
          <a:xfrm>
            <a:off x="8534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98" name="Rectangle 1066"/>
          <p:cNvSpPr>
            <a:spLocks noChangeArrowheads="1"/>
          </p:cNvSpPr>
          <p:nvPr/>
        </p:nvSpPr>
        <p:spPr bwMode="auto">
          <a:xfrm>
            <a:off x="8686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99" name="Rectangle 1067"/>
          <p:cNvSpPr>
            <a:spLocks noChangeArrowheads="1"/>
          </p:cNvSpPr>
          <p:nvPr/>
        </p:nvSpPr>
        <p:spPr bwMode="auto">
          <a:xfrm>
            <a:off x="8839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00" name="Rectangle 1068"/>
          <p:cNvSpPr>
            <a:spLocks noChangeArrowheads="1"/>
          </p:cNvSpPr>
          <p:nvPr/>
        </p:nvSpPr>
        <p:spPr bwMode="auto">
          <a:xfrm>
            <a:off x="2590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01" name="Rectangle 1069"/>
          <p:cNvSpPr>
            <a:spLocks noChangeArrowheads="1"/>
          </p:cNvSpPr>
          <p:nvPr/>
        </p:nvSpPr>
        <p:spPr bwMode="auto">
          <a:xfrm>
            <a:off x="2743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02" name="Rectangle 1070"/>
          <p:cNvSpPr>
            <a:spLocks noChangeArrowheads="1"/>
          </p:cNvSpPr>
          <p:nvPr/>
        </p:nvSpPr>
        <p:spPr bwMode="auto">
          <a:xfrm>
            <a:off x="2895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03" name="Rectangle 1071"/>
          <p:cNvSpPr>
            <a:spLocks noChangeArrowheads="1"/>
          </p:cNvSpPr>
          <p:nvPr/>
        </p:nvSpPr>
        <p:spPr bwMode="auto">
          <a:xfrm>
            <a:off x="3048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04" name="Rectangle 1072"/>
          <p:cNvSpPr>
            <a:spLocks noChangeArrowheads="1"/>
          </p:cNvSpPr>
          <p:nvPr/>
        </p:nvSpPr>
        <p:spPr bwMode="auto">
          <a:xfrm>
            <a:off x="3200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05" name="Rectangle 1073"/>
          <p:cNvSpPr>
            <a:spLocks noChangeArrowheads="1"/>
          </p:cNvSpPr>
          <p:nvPr/>
        </p:nvSpPr>
        <p:spPr bwMode="auto">
          <a:xfrm>
            <a:off x="3657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06" name="Rectangle 1074"/>
          <p:cNvSpPr>
            <a:spLocks noChangeArrowheads="1"/>
          </p:cNvSpPr>
          <p:nvPr/>
        </p:nvSpPr>
        <p:spPr bwMode="auto">
          <a:xfrm>
            <a:off x="3810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07" name="Rectangle 1075"/>
          <p:cNvSpPr>
            <a:spLocks noChangeArrowheads="1"/>
          </p:cNvSpPr>
          <p:nvPr/>
        </p:nvSpPr>
        <p:spPr bwMode="auto">
          <a:xfrm>
            <a:off x="3962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08" name="Rectangle 1076"/>
          <p:cNvSpPr>
            <a:spLocks noChangeArrowheads="1"/>
          </p:cNvSpPr>
          <p:nvPr/>
        </p:nvSpPr>
        <p:spPr bwMode="auto">
          <a:xfrm>
            <a:off x="4114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09" name="Rectangle 1077"/>
          <p:cNvSpPr>
            <a:spLocks noChangeArrowheads="1"/>
          </p:cNvSpPr>
          <p:nvPr/>
        </p:nvSpPr>
        <p:spPr bwMode="auto">
          <a:xfrm>
            <a:off x="4267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10" name="Rectangle 1078"/>
          <p:cNvSpPr>
            <a:spLocks noChangeArrowheads="1"/>
          </p:cNvSpPr>
          <p:nvPr/>
        </p:nvSpPr>
        <p:spPr bwMode="auto">
          <a:xfrm>
            <a:off x="4419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11" name="Rectangle 1079"/>
          <p:cNvSpPr>
            <a:spLocks noChangeArrowheads="1"/>
          </p:cNvSpPr>
          <p:nvPr/>
        </p:nvSpPr>
        <p:spPr bwMode="auto">
          <a:xfrm>
            <a:off x="4572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12" name="Rectangle 1080"/>
          <p:cNvSpPr>
            <a:spLocks noChangeArrowheads="1"/>
          </p:cNvSpPr>
          <p:nvPr/>
        </p:nvSpPr>
        <p:spPr bwMode="auto">
          <a:xfrm>
            <a:off x="4724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13" name="Rectangle 1081"/>
          <p:cNvSpPr>
            <a:spLocks noChangeArrowheads="1"/>
          </p:cNvSpPr>
          <p:nvPr/>
        </p:nvSpPr>
        <p:spPr bwMode="auto">
          <a:xfrm>
            <a:off x="4876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19514" name="Rectangle 1082"/>
          <p:cNvSpPr>
            <a:spLocks noChangeArrowheads="1"/>
          </p:cNvSpPr>
          <p:nvPr/>
        </p:nvSpPr>
        <p:spPr bwMode="auto">
          <a:xfrm>
            <a:off x="5029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15" name="Rectangle 1083"/>
          <p:cNvSpPr>
            <a:spLocks noChangeArrowheads="1"/>
          </p:cNvSpPr>
          <p:nvPr/>
        </p:nvSpPr>
        <p:spPr bwMode="auto">
          <a:xfrm>
            <a:off x="5181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16" name="Rectangle 1084"/>
          <p:cNvSpPr>
            <a:spLocks noChangeArrowheads="1"/>
          </p:cNvSpPr>
          <p:nvPr/>
        </p:nvSpPr>
        <p:spPr bwMode="auto">
          <a:xfrm>
            <a:off x="5334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17" name="Rectangle 1085"/>
          <p:cNvSpPr>
            <a:spLocks noChangeArrowheads="1"/>
          </p:cNvSpPr>
          <p:nvPr/>
        </p:nvSpPr>
        <p:spPr bwMode="auto">
          <a:xfrm>
            <a:off x="5486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18" name="Rectangle 1086"/>
          <p:cNvSpPr>
            <a:spLocks noChangeArrowheads="1"/>
          </p:cNvSpPr>
          <p:nvPr/>
        </p:nvSpPr>
        <p:spPr bwMode="auto">
          <a:xfrm>
            <a:off x="5638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19" name="Rectangle 1087"/>
          <p:cNvSpPr>
            <a:spLocks noChangeArrowheads="1"/>
          </p:cNvSpPr>
          <p:nvPr/>
        </p:nvSpPr>
        <p:spPr bwMode="auto">
          <a:xfrm>
            <a:off x="5791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20" name="Rectangle 1088"/>
          <p:cNvSpPr>
            <a:spLocks noChangeArrowheads="1"/>
          </p:cNvSpPr>
          <p:nvPr/>
        </p:nvSpPr>
        <p:spPr bwMode="auto">
          <a:xfrm>
            <a:off x="5943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21" name="Rectangle 1089"/>
          <p:cNvSpPr>
            <a:spLocks noChangeArrowheads="1"/>
          </p:cNvSpPr>
          <p:nvPr/>
        </p:nvSpPr>
        <p:spPr bwMode="auto">
          <a:xfrm>
            <a:off x="6096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22" name="Rectangle 1090"/>
          <p:cNvSpPr>
            <a:spLocks noChangeArrowheads="1"/>
          </p:cNvSpPr>
          <p:nvPr/>
        </p:nvSpPr>
        <p:spPr bwMode="auto">
          <a:xfrm>
            <a:off x="6248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23" name="Rectangle 1091"/>
          <p:cNvSpPr>
            <a:spLocks noChangeArrowheads="1"/>
          </p:cNvSpPr>
          <p:nvPr/>
        </p:nvSpPr>
        <p:spPr bwMode="auto">
          <a:xfrm>
            <a:off x="6400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24" name="Rectangle 1092"/>
          <p:cNvSpPr>
            <a:spLocks noChangeArrowheads="1"/>
          </p:cNvSpPr>
          <p:nvPr/>
        </p:nvSpPr>
        <p:spPr bwMode="auto">
          <a:xfrm>
            <a:off x="6553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25" name="Rectangle 1093"/>
          <p:cNvSpPr>
            <a:spLocks noChangeArrowheads="1"/>
          </p:cNvSpPr>
          <p:nvPr/>
        </p:nvSpPr>
        <p:spPr bwMode="auto">
          <a:xfrm>
            <a:off x="6705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26" name="Rectangle 1094"/>
          <p:cNvSpPr>
            <a:spLocks noChangeArrowheads="1"/>
          </p:cNvSpPr>
          <p:nvPr/>
        </p:nvSpPr>
        <p:spPr bwMode="auto">
          <a:xfrm>
            <a:off x="6858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27" name="Rectangle 1095"/>
          <p:cNvSpPr>
            <a:spLocks noChangeArrowheads="1"/>
          </p:cNvSpPr>
          <p:nvPr/>
        </p:nvSpPr>
        <p:spPr bwMode="auto">
          <a:xfrm>
            <a:off x="7010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28" name="Rectangle 1096"/>
          <p:cNvSpPr>
            <a:spLocks noChangeArrowheads="1"/>
          </p:cNvSpPr>
          <p:nvPr/>
        </p:nvSpPr>
        <p:spPr bwMode="auto">
          <a:xfrm>
            <a:off x="7162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29" name="Rectangle 1097"/>
          <p:cNvSpPr>
            <a:spLocks noChangeArrowheads="1"/>
          </p:cNvSpPr>
          <p:nvPr/>
        </p:nvSpPr>
        <p:spPr bwMode="auto">
          <a:xfrm>
            <a:off x="7315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19530" name="Rectangle 1098"/>
          <p:cNvSpPr>
            <a:spLocks noChangeArrowheads="1"/>
          </p:cNvSpPr>
          <p:nvPr/>
        </p:nvSpPr>
        <p:spPr bwMode="auto">
          <a:xfrm>
            <a:off x="7467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31" name="Rectangle 1099"/>
          <p:cNvSpPr>
            <a:spLocks noChangeArrowheads="1"/>
          </p:cNvSpPr>
          <p:nvPr/>
        </p:nvSpPr>
        <p:spPr bwMode="auto">
          <a:xfrm>
            <a:off x="7620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32" name="Rectangle 1100"/>
          <p:cNvSpPr>
            <a:spLocks noChangeArrowheads="1"/>
          </p:cNvSpPr>
          <p:nvPr/>
        </p:nvSpPr>
        <p:spPr bwMode="auto">
          <a:xfrm>
            <a:off x="7772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33" name="Rectangle 1101"/>
          <p:cNvSpPr>
            <a:spLocks noChangeArrowheads="1"/>
          </p:cNvSpPr>
          <p:nvPr/>
        </p:nvSpPr>
        <p:spPr bwMode="auto">
          <a:xfrm>
            <a:off x="7924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34" name="Rectangle 1102"/>
          <p:cNvSpPr>
            <a:spLocks noChangeArrowheads="1"/>
          </p:cNvSpPr>
          <p:nvPr/>
        </p:nvSpPr>
        <p:spPr bwMode="auto">
          <a:xfrm>
            <a:off x="8077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35" name="Rectangle 1103"/>
          <p:cNvSpPr>
            <a:spLocks noChangeArrowheads="1"/>
          </p:cNvSpPr>
          <p:nvPr/>
        </p:nvSpPr>
        <p:spPr bwMode="auto">
          <a:xfrm>
            <a:off x="8229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36" name="Rectangle 1104"/>
          <p:cNvSpPr>
            <a:spLocks noChangeArrowheads="1"/>
          </p:cNvSpPr>
          <p:nvPr/>
        </p:nvSpPr>
        <p:spPr bwMode="auto">
          <a:xfrm>
            <a:off x="8382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37" name="Rectangle 1105"/>
          <p:cNvSpPr>
            <a:spLocks noChangeArrowheads="1"/>
          </p:cNvSpPr>
          <p:nvPr/>
        </p:nvSpPr>
        <p:spPr bwMode="auto">
          <a:xfrm>
            <a:off x="8534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38" name="Rectangle 1106"/>
          <p:cNvSpPr>
            <a:spLocks noChangeArrowheads="1"/>
          </p:cNvSpPr>
          <p:nvPr/>
        </p:nvSpPr>
        <p:spPr bwMode="auto">
          <a:xfrm>
            <a:off x="8686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39" name="Rectangle 1107"/>
          <p:cNvSpPr>
            <a:spLocks noChangeArrowheads="1"/>
          </p:cNvSpPr>
          <p:nvPr/>
        </p:nvSpPr>
        <p:spPr bwMode="auto">
          <a:xfrm>
            <a:off x="8839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40" name="Rectangle 1108"/>
          <p:cNvSpPr>
            <a:spLocks noChangeArrowheads="1"/>
          </p:cNvSpPr>
          <p:nvPr/>
        </p:nvSpPr>
        <p:spPr bwMode="auto">
          <a:xfrm>
            <a:off x="2590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41" name="Rectangle 1109"/>
          <p:cNvSpPr>
            <a:spLocks noChangeArrowheads="1"/>
          </p:cNvSpPr>
          <p:nvPr/>
        </p:nvSpPr>
        <p:spPr bwMode="auto">
          <a:xfrm>
            <a:off x="2743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42" name="Rectangle 1110"/>
          <p:cNvSpPr>
            <a:spLocks noChangeArrowheads="1"/>
          </p:cNvSpPr>
          <p:nvPr/>
        </p:nvSpPr>
        <p:spPr bwMode="auto">
          <a:xfrm>
            <a:off x="2895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43" name="Rectangle 1111"/>
          <p:cNvSpPr>
            <a:spLocks noChangeArrowheads="1"/>
          </p:cNvSpPr>
          <p:nvPr/>
        </p:nvSpPr>
        <p:spPr bwMode="auto">
          <a:xfrm>
            <a:off x="3048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44" name="Rectangle 1112"/>
          <p:cNvSpPr>
            <a:spLocks noChangeArrowheads="1"/>
          </p:cNvSpPr>
          <p:nvPr/>
        </p:nvSpPr>
        <p:spPr bwMode="auto">
          <a:xfrm>
            <a:off x="3200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45" name="Rectangle 1113"/>
          <p:cNvSpPr>
            <a:spLocks noChangeArrowheads="1"/>
          </p:cNvSpPr>
          <p:nvPr/>
        </p:nvSpPr>
        <p:spPr bwMode="auto">
          <a:xfrm>
            <a:off x="3657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46" name="Rectangle 1114"/>
          <p:cNvSpPr>
            <a:spLocks noChangeArrowheads="1"/>
          </p:cNvSpPr>
          <p:nvPr/>
        </p:nvSpPr>
        <p:spPr bwMode="auto">
          <a:xfrm>
            <a:off x="3810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47" name="Rectangle 1115"/>
          <p:cNvSpPr>
            <a:spLocks noChangeArrowheads="1"/>
          </p:cNvSpPr>
          <p:nvPr/>
        </p:nvSpPr>
        <p:spPr bwMode="auto">
          <a:xfrm>
            <a:off x="3962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48" name="Rectangle 1116"/>
          <p:cNvSpPr>
            <a:spLocks noChangeArrowheads="1"/>
          </p:cNvSpPr>
          <p:nvPr/>
        </p:nvSpPr>
        <p:spPr bwMode="auto">
          <a:xfrm>
            <a:off x="4114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49" name="Rectangle 1117"/>
          <p:cNvSpPr>
            <a:spLocks noChangeArrowheads="1"/>
          </p:cNvSpPr>
          <p:nvPr/>
        </p:nvSpPr>
        <p:spPr bwMode="auto">
          <a:xfrm>
            <a:off x="4267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50" name="Rectangle 1118"/>
          <p:cNvSpPr>
            <a:spLocks noChangeArrowheads="1"/>
          </p:cNvSpPr>
          <p:nvPr/>
        </p:nvSpPr>
        <p:spPr bwMode="auto">
          <a:xfrm>
            <a:off x="4419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51" name="Rectangle 1119"/>
          <p:cNvSpPr>
            <a:spLocks noChangeArrowheads="1"/>
          </p:cNvSpPr>
          <p:nvPr/>
        </p:nvSpPr>
        <p:spPr bwMode="auto">
          <a:xfrm>
            <a:off x="4572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52" name="Rectangle 1120"/>
          <p:cNvSpPr>
            <a:spLocks noChangeArrowheads="1"/>
          </p:cNvSpPr>
          <p:nvPr/>
        </p:nvSpPr>
        <p:spPr bwMode="auto">
          <a:xfrm>
            <a:off x="4724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53" name="Rectangle 1121"/>
          <p:cNvSpPr>
            <a:spLocks noChangeArrowheads="1"/>
          </p:cNvSpPr>
          <p:nvPr/>
        </p:nvSpPr>
        <p:spPr bwMode="auto">
          <a:xfrm>
            <a:off x="4876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54" name="Rectangle 1122"/>
          <p:cNvSpPr>
            <a:spLocks noChangeArrowheads="1"/>
          </p:cNvSpPr>
          <p:nvPr/>
        </p:nvSpPr>
        <p:spPr bwMode="auto">
          <a:xfrm>
            <a:off x="5029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55" name="Rectangle 1123"/>
          <p:cNvSpPr>
            <a:spLocks noChangeArrowheads="1"/>
          </p:cNvSpPr>
          <p:nvPr/>
        </p:nvSpPr>
        <p:spPr bwMode="auto">
          <a:xfrm>
            <a:off x="5181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5334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57" name="Rectangle 1125"/>
          <p:cNvSpPr>
            <a:spLocks noChangeArrowheads="1"/>
          </p:cNvSpPr>
          <p:nvPr/>
        </p:nvSpPr>
        <p:spPr bwMode="auto">
          <a:xfrm>
            <a:off x="5486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58" name="Rectangle 1126"/>
          <p:cNvSpPr>
            <a:spLocks noChangeArrowheads="1"/>
          </p:cNvSpPr>
          <p:nvPr/>
        </p:nvSpPr>
        <p:spPr bwMode="auto">
          <a:xfrm>
            <a:off x="5638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59" name="Rectangle 1127"/>
          <p:cNvSpPr>
            <a:spLocks noChangeArrowheads="1"/>
          </p:cNvSpPr>
          <p:nvPr/>
        </p:nvSpPr>
        <p:spPr bwMode="auto">
          <a:xfrm>
            <a:off x="5791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60" name="Rectangle 1128"/>
          <p:cNvSpPr>
            <a:spLocks noChangeArrowheads="1"/>
          </p:cNvSpPr>
          <p:nvPr/>
        </p:nvSpPr>
        <p:spPr bwMode="auto">
          <a:xfrm>
            <a:off x="5943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61" name="Rectangle 1129"/>
          <p:cNvSpPr>
            <a:spLocks noChangeArrowheads="1"/>
          </p:cNvSpPr>
          <p:nvPr/>
        </p:nvSpPr>
        <p:spPr bwMode="auto">
          <a:xfrm>
            <a:off x="6096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62" name="Rectangle 1130"/>
          <p:cNvSpPr>
            <a:spLocks noChangeArrowheads="1"/>
          </p:cNvSpPr>
          <p:nvPr/>
        </p:nvSpPr>
        <p:spPr bwMode="auto">
          <a:xfrm>
            <a:off x="6248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63" name="Rectangle 1131"/>
          <p:cNvSpPr>
            <a:spLocks noChangeArrowheads="1"/>
          </p:cNvSpPr>
          <p:nvPr/>
        </p:nvSpPr>
        <p:spPr bwMode="auto">
          <a:xfrm>
            <a:off x="6400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64" name="Rectangle 1132"/>
          <p:cNvSpPr>
            <a:spLocks noChangeArrowheads="1"/>
          </p:cNvSpPr>
          <p:nvPr/>
        </p:nvSpPr>
        <p:spPr bwMode="auto">
          <a:xfrm>
            <a:off x="6553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65" name="Rectangle 1133"/>
          <p:cNvSpPr>
            <a:spLocks noChangeArrowheads="1"/>
          </p:cNvSpPr>
          <p:nvPr/>
        </p:nvSpPr>
        <p:spPr bwMode="auto">
          <a:xfrm>
            <a:off x="6705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66" name="Rectangle 1134"/>
          <p:cNvSpPr>
            <a:spLocks noChangeArrowheads="1"/>
          </p:cNvSpPr>
          <p:nvPr/>
        </p:nvSpPr>
        <p:spPr bwMode="auto">
          <a:xfrm>
            <a:off x="6858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67" name="Rectangle 1135"/>
          <p:cNvSpPr>
            <a:spLocks noChangeArrowheads="1"/>
          </p:cNvSpPr>
          <p:nvPr/>
        </p:nvSpPr>
        <p:spPr bwMode="auto">
          <a:xfrm>
            <a:off x="7010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68" name="Rectangle 1136"/>
          <p:cNvSpPr>
            <a:spLocks noChangeArrowheads="1"/>
          </p:cNvSpPr>
          <p:nvPr/>
        </p:nvSpPr>
        <p:spPr bwMode="auto">
          <a:xfrm>
            <a:off x="7162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69" name="Rectangle 1137"/>
          <p:cNvSpPr>
            <a:spLocks noChangeArrowheads="1"/>
          </p:cNvSpPr>
          <p:nvPr/>
        </p:nvSpPr>
        <p:spPr bwMode="auto">
          <a:xfrm>
            <a:off x="7315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70" name="Rectangle 1138"/>
          <p:cNvSpPr>
            <a:spLocks noChangeArrowheads="1"/>
          </p:cNvSpPr>
          <p:nvPr/>
        </p:nvSpPr>
        <p:spPr bwMode="auto">
          <a:xfrm>
            <a:off x="7467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71" name="Rectangle 1139"/>
          <p:cNvSpPr>
            <a:spLocks noChangeArrowheads="1"/>
          </p:cNvSpPr>
          <p:nvPr/>
        </p:nvSpPr>
        <p:spPr bwMode="auto">
          <a:xfrm>
            <a:off x="7620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72" name="Rectangle 1140"/>
          <p:cNvSpPr>
            <a:spLocks noChangeArrowheads="1"/>
          </p:cNvSpPr>
          <p:nvPr/>
        </p:nvSpPr>
        <p:spPr bwMode="auto">
          <a:xfrm>
            <a:off x="7772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73" name="Rectangle 1141"/>
          <p:cNvSpPr>
            <a:spLocks noChangeArrowheads="1"/>
          </p:cNvSpPr>
          <p:nvPr/>
        </p:nvSpPr>
        <p:spPr bwMode="auto">
          <a:xfrm>
            <a:off x="7924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74" name="Rectangle 1142"/>
          <p:cNvSpPr>
            <a:spLocks noChangeArrowheads="1"/>
          </p:cNvSpPr>
          <p:nvPr/>
        </p:nvSpPr>
        <p:spPr bwMode="auto">
          <a:xfrm>
            <a:off x="8077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75" name="Rectangle 1143"/>
          <p:cNvSpPr>
            <a:spLocks noChangeArrowheads="1"/>
          </p:cNvSpPr>
          <p:nvPr/>
        </p:nvSpPr>
        <p:spPr bwMode="auto">
          <a:xfrm>
            <a:off x="8229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76" name="Rectangle 1144"/>
          <p:cNvSpPr>
            <a:spLocks noChangeArrowheads="1"/>
          </p:cNvSpPr>
          <p:nvPr/>
        </p:nvSpPr>
        <p:spPr bwMode="auto">
          <a:xfrm>
            <a:off x="8382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77" name="Rectangle 1145"/>
          <p:cNvSpPr>
            <a:spLocks noChangeArrowheads="1"/>
          </p:cNvSpPr>
          <p:nvPr/>
        </p:nvSpPr>
        <p:spPr bwMode="auto">
          <a:xfrm>
            <a:off x="8534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78" name="Rectangle 1146"/>
          <p:cNvSpPr>
            <a:spLocks noChangeArrowheads="1"/>
          </p:cNvSpPr>
          <p:nvPr/>
        </p:nvSpPr>
        <p:spPr bwMode="auto">
          <a:xfrm>
            <a:off x="8686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79" name="Rectangle 1147"/>
          <p:cNvSpPr>
            <a:spLocks noChangeArrowheads="1"/>
          </p:cNvSpPr>
          <p:nvPr/>
        </p:nvSpPr>
        <p:spPr bwMode="auto">
          <a:xfrm>
            <a:off x="8839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80" name="Rectangle 1148"/>
          <p:cNvSpPr>
            <a:spLocks noChangeArrowheads="1"/>
          </p:cNvSpPr>
          <p:nvPr/>
        </p:nvSpPr>
        <p:spPr bwMode="auto">
          <a:xfrm>
            <a:off x="2590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81" name="Rectangle 1149"/>
          <p:cNvSpPr>
            <a:spLocks noChangeArrowheads="1"/>
          </p:cNvSpPr>
          <p:nvPr/>
        </p:nvSpPr>
        <p:spPr bwMode="auto">
          <a:xfrm>
            <a:off x="2743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82" name="Rectangle 1150"/>
          <p:cNvSpPr>
            <a:spLocks noChangeArrowheads="1"/>
          </p:cNvSpPr>
          <p:nvPr/>
        </p:nvSpPr>
        <p:spPr bwMode="auto">
          <a:xfrm>
            <a:off x="2895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83" name="Rectangle 1151"/>
          <p:cNvSpPr>
            <a:spLocks noChangeArrowheads="1"/>
          </p:cNvSpPr>
          <p:nvPr/>
        </p:nvSpPr>
        <p:spPr bwMode="auto">
          <a:xfrm>
            <a:off x="3048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84" name="Rectangle 1152"/>
          <p:cNvSpPr>
            <a:spLocks noChangeArrowheads="1"/>
          </p:cNvSpPr>
          <p:nvPr/>
        </p:nvSpPr>
        <p:spPr bwMode="auto">
          <a:xfrm>
            <a:off x="3200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85" name="Rectangle 1153"/>
          <p:cNvSpPr>
            <a:spLocks noChangeArrowheads="1"/>
          </p:cNvSpPr>
          <p:nvPr/>
        </p:nvSpPr>
        <p:spPr bwMode="auto">
          <a:xfrm>
            <a:off x="3657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86" name="Rectangle 1154"/>
          <p:cNvSpPr>
            <a:spLocks noChangeArrowheads="1"/>
          </p:cNvSpPr>
          <p:nvPr/>
        </p:nvSpPr>
        <p:spPr bwMode="auto">
          <a:xfrm>
            <a:off x="3810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87" name="Rectangle 1155"/>
          <p:cNvSpPr>
            <a:spLocks noChangeArrowheads="1"/>
          </p:cNvSpPr>
          <p:nvPr/>
        </p:nvSpPr>
        <p:spPr bwMode="auto">
          <a:xfrm>
            <a:off x="3962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88" name="Rectangle 1156"/>
          <p:cNvSpPr>
            <a:spLocks noChangeArrowheads="1"/>
          </p:cNvSpPr>
          <p:nvPr/>
        </p:nvSpPr>
        <p:spPr bwMode="auto">
          <a:xfrm>
            <a:off x="4114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89" name="Rectangle 1157"/>
          <p:cNvSpPr>
            <a:spLocks noChangeArrowheads="1"/>
          </p:cNvSpPr>
          <p:nvPr/>
        </p:nvSpPr>
        <p:spPr bwMode="auto">
          <a:xfrm>
            <a:off x="4267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90" name="Rectangle 1158"/>
          <p:cNvSpPr>
            <a:spLocks noChangeArrowheads="1"/>
          </p:cNvSpPr>
          <p:nvPr/>
        </p:nvSpPr>
        <p:spPr bwMode="auto">
          <a:xfrm>
            <a:off x="4419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91" name="Rectangle 1159"/>
          <p:cNvSpPr>
            <a:spLocks noChangeArrowheads="1"/>
          </p:cNvSpPr>
          <p:nvPr/>
        </p:nvSpPr>
        <p:spPr bwMode="auto">
          <a:xfrm>
            <a:off x="4572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92" name="Rectangle 1160"/>
          <p:cNvSpPr>
            <a:spLocks noChangeArrowheads="1"/>
          </p:cNvSpPr>
          <p:nvPr/>
        </p:nvSpPr>
        <p:spPr bwMode="auto">
          <a:xfrm>
            <a:off x="4724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93" name="Rectangle 1161"/>
          <p:cNvSpPr>
            <a:spLocks noChangeArrowheads="1"/>
          </p:cNvSpPr>
          <p:nvPr/>
        </p:nvSpPr>
        <p:spPr bwMode="auto">
          <a:xfrm>
            <a:off x="4876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94" name="Rectangle 1162"/>
          <p:cNvSpPr>
            <a:spLocks noChangeArrowheads="1"/>
          </p:cNvSpPr>
          <p:nvPr/>
        </p:nvSpPr>
        <p:spPr bwMode="auto">
          <a:xfrm>
            <a:off x="5029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95" name="Rectangle 1163"/>
          <p:cNvSpPr>
            <a:spLocks noChangeArrowheads="1"/>
          </p:cNvSpPr>
          <p:nvPr/>
        </p:nvSpPr>
        <p:spPr bwMode="auto">
          <a:xfrm>
            <a:off x="5181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96" name="Rectangle 1164"/>
          <p:cNvSpPr>
            <a:spLocks noChangeArrowheads="1"/>
          </p:cNvSpPr>
          <p:nvPr/>
        </p:nvSpPr>
        <p:spPr bwMode="auto">
          <a:xfrm>
            <a:off x="5334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97" name="Rectangle 1165"/>
          <p:cNvSpPr>
            <a:spLocks noChangeArrowheads="1"/>
          </p:cNvSpPr>
          <p:nvPr/>
        </p:nvSpPr>
        <p:spPr bwMode="auto">
          <a:xfrm>
            <a:off x="5486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98" name="Rectangle 1166"/>
          <p:cNvSpPr>
            <a:spLocks noChangeArrowheads="1"/>
          </p:cNvSpPr>
          <p:nvPr/>
        </p:nvSpPr>
        <p:spPr bwMode="auto">
          <a:xfrm>
            <a:off x="5638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599" name="Rectangle 1167"/>
          <p:cNvSpPr>
            <a:spLocks noChangeArrowheads="1"/>
          </p:cNvSpPr>
          <p:nvPr/>
        </p:nvSpPr>
        <p:spPr bwMode="auto">
          <a:xfrm>
            <a:off x="5791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00" name="Rectangle 1168"/>
          <p:cNvSpPr>
            <a:spLocks noChangeArrowheads="1"/>
          </p:cNvSpPr>
          <p:nvPr/>
        </p:nvSpPr>
        <p:spPr bwMode="auto">
          <a:xfrm>
            <a:off x="5943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01" name="Rectangle 1169"/>
          <p:cNvSpPr>
            <a:spLocks noChangeArrowheads="1"/>
          </p:cNvSpPr>
          <p:nvPr/>
        </p:nvSpPr>
        <p:spPr bwMode="auto">
          <a:xfrm>
            <a:off x="6096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02" name="Rectangle 1170"/>
          <p:cNvSpPr>
            <a:spLocks noChangeArrowheads="1"/>
          </p:cNvSpPr>
          <p:nvPr/>
        </p:nvSpPr>
        <p:spPr bwMode="auto">
          <a:xfrm>
            <a:off x="6248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03" name="Rectangle 1171"/>
          <p:cNvSpPr>
            <a:spLocks noChangeArrowheads="1"/>
          </p:cNvSpPr>
          <p:nvPr/>
        </p:nvSpPr>
        <p:spPr bwMode="auto">
          <a:xfrm>
            <a:off x="6400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04" name="Rectangle 1172"/>
          <p:cNvSpPr>
            <a:spLocks noChangeArrowheads="1"/>
          </p:cNvSpPr>
          <p:nvPr/>
        </p:nvSpPr>
        <p:spPr bwMode="auto">
          <a:xfrm>
            <a:off x="6553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05" name="Rectangle 1173"/>
          <p:cNvSpPr>
            <a:spLocks noChangeArrowheads="1"/>
          </p:cNvSpPr>
          <p:nvPr/>
        </p:nvSpPr>
        <p:spPr bwMode="auto">
          <a:xfrm>
            <a:off x="6705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06" name="Rectangle 1174"/>
          <p:cNvSpPr>
            <a:spLocks noChangeArrowheads="1"/>
          </p:cNvSpPr>
          <p:nvPr/>
        </p:nvSpPr>
        <p:spPr bwMode="auto">
          <a:xfrm>
            <a:off x="6858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07" name="Rectangle 1175"/>
          <p:cNvSpPr>
            <a:spLocks noChangeArrowheads="1"/>
          </p:cNvSpPr>
          <p:nvPr/>
        </p:nvSpPr>
        <p:spPr bwMode="auto">
          <a:xfrm>
            <a:off x="7010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08" name="Rectangle 1176"/>
          <p:cNvSpPr>
            <a:spLocks noChangeArrowheads="1"/>
          </p:cNvSpPr>
          <p:nvPr/>
        </p:nvSpPr>
        <p:spPr bwMode="auto">
          <a:xfrm>
            <a:off x="7162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09" name="Rectangle 1177"/>
          <p:cNvSpPr>
            <a:spLocks noChangeArrowheads="1"/>
          </p:cNvSpPr>
          <p:nvPr/>
        </p:nvSpPr>
        <p:spPr bwMode="auto">
          <a:xfrm>
            <a:off x="7315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10" name="Rectangle 1178"/>
          <p:cNvSpPr>
            <a:spLocks noChangeArrowheads="1"/>
          </p:cNvSpPr>
          <p:nvPr/>
        </p:nvSpPr>
        <p:spPr bwMode="auto">
          <a:xfrm>
            <a:off x="7467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11" name="Rectangle 1179"/>
          <p:cNvSpPr>
            <a:spLocks noChangeArrowheads="1"/>
          </p:cNvSpPr>
          <p:nvPr/>
        </p:nvSpPr>
        <p:spPr bwMode="auto">
          <a:xfrm>
            <a:off x="7620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12" name="Rectangle 1180"/>
          <p:cNvSpPr>
            <a:spLocks noChangeArrowheads="1"/>
          </p:cNvSpPr>
          <p:nvPr/>
        </p:nvSpPr>
        <p:spPr bwMode="auto">
          <a:xfrm>
            <a:off x="7772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13" name="Rectangle 1181"/>
          <p:cNvSpPr>
            <a:spLocks noChangeArrowheads="1"/>
          </p:cNvSpPr>
          <p:nvPr/>
        </p:nvSpPr>
        <p:spPr bwMode="auto">
          <a:xfrm>
            <a:off x="7924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14" name="Rectangle 1182"/>
          <p:cNvSpPr>
            <a:spLocks noChangeArrowheads="1"/>
          </p:cNvSpPr>
          <p:nvPr/>
        </p:nvSpPr>
        <p:spPr bwMode="auto">
          <a:xfrm>
            <a:off x="8077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15" name="Rectangle 1183"/>
          <p:cNvSpPr>
            <a:spLocks noChangeArrowheads="1"/>
          </p:cNvSpPr>
          <p:nvPr/>
        </p:nvSpPr>
        <p:spPr bwMode="auto">
          <a:xfrm>
            <a:off x="8229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16" name="Rectangle 1184"/>
          <p:cNvSpPr>
            <a:spLocks noChangeArrowheads="1"/>
          </p:cNvSpPr>
          <p:nvPr/>
        </p:nvSpPr>
        <p:spPr bwMode="auto">
          <a:xfrm>
            <a:off x="8382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19617" name="Rectangle 1185"/>
          <p:cNvSpPr>
            <a:spLocks noChangeArrowheads="1"/>
          </p:cNvSpPr>
          <p:nvPr/>
        </p:nvSpPr>
        <p:spPr bwMode="auto">
          <a:xfrm>
            <a:off x="8534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18" name="Rectangle 1186"/>
          <p:cNvSpPr>
            <a:spLocks noChangeArrowheads="1"/>
          </p:cNvSpPr>
          <p:nvPr/>
        </p:nvSpPr>
        <p:spPr bwMode="auto">
          <a:xfrm>
            <a:off x="8686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19" name="Rectangle 1187"/>
          <p:cNvSpPr>
            <a:spLocks noChangeArrowheads="1"/>
          </p:cNvSpPr>
          <p:nvPr/>
        </p:nvSpPr>
        <p:spPr bwMode="auto">
          <a:xfrm>
            <a:off x="8839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20" name="Rectangle 1188"/>
          <p:cNvSpPr>
            <a:spLocks noChangeArrowheads="1"/>
          </p:cNvSpPr>
          <p:nvPr/>
        </p:nvSpPr>
        <p:spPr bwMode="auto">
          <a:xfrm>
            <a:off x="2590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21" name="Rectangle 1189"/>
          <p:cNvSpPr>
            <a:spLocks noChangeArrowheads="1"/>
          </p:cNvSpPr>
          <p:nvPr/>
        </p:nvSpPr>
        <p:spPr bwMode="auto">
          <a:xfrm>
            <a:off x="2743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22" name="Rectangle 1190"/>
          <p:cNvSpPr>
            <a:spLocks noChangeArrowheads="1"/>
          </p:cNvSpPr>
          <p:nvPr/>
        </p:nvSpPr>
        <p:spPr bwMode="auto">
          <a:xfrm>
            <a:off x="2895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23" name="Rectangle 1191"/>
          <p:cNvSpPr>
            <a:spLocks noChangeArrowheads="1"/>
          </p:cNvSpPr>
          <p:nvPr/>
        </p:nvSpPr>
        <p:spPr bwMode="auto">
          <a:xfrm>
            <a:off x="3048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24" name="Rectangle 1192"/>
          <p:cNvSpPr>
            <a:spLocks noChangeArrowheads="1"/>
          </p:cNvSpPr>
          <p:nvPr/>
        </p:nvSpPr>
        <p:spPr bwMode="auto">
          <a:xfrm>
            <a:off x="3200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25" name="Rectangle 1193"/>
          <p:cNvSpPr>
            <a:spLocks noChangeArrowheads="1"/>
          </p:cNvSpPr>
          <p:nvPr/>
        </p:nvSpPr>
        <p:spPr bwMode="auto">
          <a:xfrm>
            <a:off x="3657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26" name="Rectangle 1194"/>
          <p:cNvSpPr>
            <a:spLocks noChangeArrowheads="1"/>
          </p:cNvSpPr>
          <p:nvPr/>
        </p:nvSpPr>
        <p:spPr bwMode="auto">
          <a:xfrm>
            <a:off x="3810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27" name="Rectangle 1195"/>
          <p:cNvSpPr>
            <a:spLocks noChangeArrowheads="1"/>
          </p:cNvSpPr>
          <p:nvPr/>
        </p:nvSpPr>
        <p:spPr bwMode="auto">
          <a:xfrm>
            <a:off x="3962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28" name="Rectangle 1196"/>
          <p:cNvSpPr>
            <a:spLocks noChangeArrowheads="1"/>
          </p:cNvSpPr>
          <p:nvPr/>
        </p:nvSpPr>
        <p:spPr bwMode="auto">
          <a:xfrm>
            <a:off x="4114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29" name="Rectangle 1197"/>
          <p:cNvSpPr>
            <a:spLocks noChangeArrowheads="1"/>
          </p:cNvSpPr>
          <p:nvPr/>
        </p:nvSpPr>
        <p:spPr bwMode="auto">
          <a:xfrm>
            <a:off x="4267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30" name="Rectangle 1198"/>
          <p:cNvSpPr>
            <a:spLocks noChangeArrowheads="1"/>
          </p:cNvSpPr>
          <p:nvPr/>
        </p:nvSpPr>
        <p:spPr bwMode="auto">
          <a:xfrm>
            <a:off x="4419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31" name="Rectangle 1199"/>
          <p:cNvSpPr>
            <a:spLocks noChangeArrowheads="1"/>
          </p:cNvSpPr>
          <p:nvPr/>
        </p:nvSpPr>
        <p:spPr bwMode="auto">
          <a:xfrm>
            <a:off x="4572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32" name="Rectangle 1200"/>
          <p:cNvSpPr>
            <a:spLocks noChangeArrowheads="1"/>
          </p:cNvSpPr>
          <p:nvPr/>
        </p:nvSpPr>
        <p:spPr bwMode="auto">
          <a:xfrm>
            <a:off x="4724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33" name="Rectangle 1201"/>
          <p:cNvSpPr>
            <a:spLocks noChangeArrowheads="1"/>
          </p:cNvSpPr>
          <p:nvPr/>
        </p:nvSpPr>
        <p:spPr bwMode="auto">
          <a:xfrm>
            <a:off x="4876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34" name="Rectangle 1202"/>
          <p:cNvSpPr>
            <a:spLocks noChangeArrowheads="1"/>
          </p:cNvSpPr>
          <p:nvPr/>
        </p:nvSpPr>
        <p:spPr bwMode="auto">
          <a:xfrm>
            <a:off x="5029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35" name="Rectangle 1203"/>
          <p:cNvSpPr>
            <a:spLocks noChangeArrowheads="1"/>
          </p:cNvSpPr>
          <p:nvPr/>
        </p:nvSpPr>
        <p:spPr bwMode="auto">
          <a:xfrm>
            <a:off x="5181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36" name="Rectangle 1204"/>
          <p:cNvSpPr>
            <a:spLocks noChangeArrowheads="1"/>
          </p:cNvSpPr>
          <p:nvPr/>
        </p:nvSpPr>
        <p:spPr bwMode="auto">
          <a:xfrm>
            <a:off x="5334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37" name="Rectangle 1205"/>
          <p:cNvSpPr>
            <a:spLocks noChangeArrowheads="1"/>
          </p:cNvSpPr>
          <p:nvPr/>
        </p:nvSpPr>
        <p:spPr bwMode="auto">
          <a:xfrm>
            <a:off x="5486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38" name="Rectangle 1206"/>
          <p:cNvSpPr>
            <a:spLocks noChangeArrowheads="1"/>
          </p:cNvSpPr>
          <p:nvPr/>
        </p:nvSpPr>
        <p:spPr bwMode="auto">
          <a:xfrm>
            <a:off x="5638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39" name="Rectangle 1207"/>
          <p:cNvSpPr>
            <a:spLocks noChangeArrowheads="1"/>
          </p:cNvSpPr>
          <p:nvPr/>
        </p:nvSpPr>
        <p:spPr bwMode="auto">
          <a:xfrm>
            <a:off x="5791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40" name="Rectangle 1208"/>
          <p:cNvSpPr>
            <a:spLocks noChangeArrowheads="1"/>
          </p:cNvSpPr>
          <p:nvPr/>
        </p:nvSpPr>
        <p:spPr bwMode="auto">
          <a:xfrm>
            <a:off x="5943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41" name="Rectangle 1209"/>
          <p:cNvSpPr>
            <a:spLocks noChangeArrowheads="1"/>
          </p:cNvSpPr>
          <p:nvPr/>
        </p:nvSpPr>
        <p:spPr bwMode="auto">
          <a:xfrm>
            <a:off x="6096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42" name="Rectangle 1210"/>
          <p:cNvSpPr>
            <a:spLocks noChangeArrowheads="1"/>
          </p:cNvSpPr>
          <p:nvPr/>
        </p:nvSpPr>
        <p:spPr bwMode="auto">
          <a:xfrm>
            <a:off x="6248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43" name="Rectangle 1211"/>
          <p:cNvSpPr>
            <a:spLocks noChangeArrowheads="1"/>
          </p:cNvSpPr>
          <p:nvPr/>
        </p:nvSpPr>
        <p:spPr bwMode="auto">
          <a:xfrm>
            <a:off x="6400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44" name="Rectangle 1212"/>
          <p:cNvSpPr>
            <a:spLocks noChangeArrowheads="1"/>
          </p:cNvSpPr>
          <p:nvPr/>
        </p:nvSpPr>
        <p:spPr bwMode="auto">
          <a:xfrm>
            <a:off x="6553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45" name="Rectangle 1213"/>
          <p:cNvSpPr>
            <a:spLocks noChangeArrowheads="1"/>
          </p:cNvSpPr>
          <p:nvPr/>
        </p:nvSpPr>
        <p:spPr bwMode="auto">
          <a:xfrm>
            <a:off x="6705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46" name="Rectangle 1214"/>
          <p:cNvSpPr>
            <a:spLocks noChangeArrowheads="1"/>
          </p:cNvSpPr>
          <p:nvPr/>
        </p:nvSpPr>
        <p:spPr bwMode="auto">
          <a:xfrm>
            <a:off x="6858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47" name="Rectangle 1215"/>
          <p:cNvSpPr>
            <a:spLocks noChangeArrowheads="1"/>
          </p:cNvSpPr>
          <p:nvPr/>
        </p:nvSpPr>
        <p:spPr bwMode="auto">
          <a:xfrm>
            <a:off x="7010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48" name="Rectangle 1216"/>
          <p:cNvSpPr>
            <a:spLocks noChangeArrowheads="1"/>
          </p:cNvSpPr>
          <p:nvPr/>
        </p:nvSpPr>
        <p:spPr bwMode="auto">
          <a:xfrm>
            <a:off x="7162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49" name="Rectangle 1217"/>
          <p:cNvSpPr>
            <a:spLocks noChangeArrowheads="1"/>
          </p:cNvSpPr>
          <p:nvPr/>
        </p:nvSpPr>
        <p:spPr bwMode="auto">
          <a:xfrm>
            <a:off x="7315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50" name="Rectangle 1218"/>
          <p:cNvSpPr>
            <a:spLocks noChangeArrowheads="1"/>
          </p:cNvSpPr>
          <p:nvPr/>
        </p:nvSpPr>
        <p:spPr bwMode="auto">
          <a:xfrm>
            <a:off x="7467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51" name="Rectangle 1219"/>
          <p:cNvSpPr>
            <a:spLocks noChangeArrowheads="1"/>
          </p:cNvSpPr>
          <p:nvPr/>
        </p:nvSpPr>
        <p:spPr bwMode="auto">
          <a:xfrm>
            <a:off x="7620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52" name="Rectangle 1220"/>
          <p:cNvSpPr>
            <a:spLocks noChangeArrowheads="1"/>
          </p:cNvSpPr>
          <p:nvPr/>
        </p:nvSpPr>
        <p:spPr bwMode="auto">
          <a:xfrm>
            <a:off x="7772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53" name="Rectangle 1221"/>
          <p:cNvSpPr>
            <a:spLocks noChangeArrowheads="1"/>
          </p:cNvSpPr>
          <p:nvPr/>
        </p:nvSpPr>
        <p:spPr bwMode="auto">
          <a:xfrm>
            <a:off x="7924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54" name="Rectangle 1222"/>
          <p:cNvSpPr>
            <a:spLocks noChangeArrowheads="1"/>
          </p:cNvSpPr>
          <p:nvPr/>
        </p:nvSpPr>
        <p:spPr bwMode="auto">
          <a:xfrm>
            <a:off x="8077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55" name="Rectangle 1223"/>
          <p:cNvSpPr>
            <a:spLocks noChangeArrowheads="1"/>
          </p:cNvSpPr>
          <p:nvPr/>
        </p:nvSpPr>
        <p:spPr bwMode="auto">
          <a:xfrm>
            <a:off x="8229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56" name="Rectangle 1224"/>
          <p:cNvSpPr>
            <a:spLocks noChangeArrowheads="1"/>
          </p:cNvSpPr>
          <p:nvPr/>
        </p:nvSpPr>
        <p:spPr bwMode="auto">
          <a:xfrm>
            <a:off x="8382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57" name="Rectangle 1225"/>
          <p:cNvSpPr>
            <a:spLocks noChangeArrowheads="1"/>
          </p:cNvSpPr>
          <p:nvPr/>
        </p:nvSpPr>
        <p:spPr bwMode="auto">
          <a:xfrm>
            <a:off x="8534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58" name="Rectangle 1226"/>
          <p:cNvSpPr>
            <a:spLocks noChangeArrowheads="1"/>
          </p:cNvSpPr>
          <p:nvPr/>
        </p:nvSpPr>
        <p:spPr bwMode="auto">
          <a:xfrm>
            <a:off x="8686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59" name="Rectangle 1227"/>
          <p:cNvSpPr>
            <a:spLocks noChangeArrowheads="1"/>
          </p:cNvSpPr>
          <p:nvPr/>
        </p:nvSpPr>
        <p:spPr bwMode="auto">
          <a:xfrm>
            <a:off x="8839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60" name="Rectangle 1228"/>
          <p:cNvSpPr>
            <a:spLocks noChangeArrowheads="1"/>
          </p:cNvSpPr>
          <p:nvPr/>
        </p:nvSpPr>
        <p:spPr bwMode="auto">
          <a:xfrm>
            <a:off x="2590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61" name="Rectangle 1229"/>
          <p:cNvSpPr>
            <a:spLocks noChangeArrowheads="1"/>
          </p:cNvSpPr>
          <p:nvPr/>
        </p:nvSpPr>
        <p:spPr bwMode="auto">
          <a:xfrm>
            <a:off x="2743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62" name="Rectangle 1230"/>
          <p:cNvSpPr>
            <a:spLocks noChangeArrowheads="1"/>
          </p:cNvSpPr>
          <p:nvPr/>
        </p:nvSpPr>
        <p:spPr bwMode="auto">
          <a:xfrm>
            <a:off x="2895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63" name="Rectangle 1231"/>
          <p:cNvSpPr>
            <a:spLocks noChangeArrowheads="1"/>
          </p:cNvSpPr>
          <p:nvPr/>
        </p:nvSpPr>
        <p:spPr bwMode="auto">
          <a:xfrm>
            <a:off x="3048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64" name="Rectangle 1232"/>
          <p:cNvSpPr>
            <a:spLocks noChangeArrowheads="1"/>
          </p:cNvSpPr>
          <p:nvPr/>
        </p:nvSpPr>
        <p:spPr bwMode="auto">
          <a:xfrm>
            <a:off x="3200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65" name="Rectangle 1233"/>
          <p:cNvSpPr>
            <a:spLocks noChangeArrowheads="1"/>
          </p:cNvSpPr>
          <p:nvPr/>
        </p:nvSpPr>
        <p:spPr bwMode="auto">
          <a:xfrm>
            <a:off x="3657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66" name="Rectangle 1234"/>
          <p:cNvSpPr>
            <a:spLocks noChangeArrowheads="1"/>
          </p:cNvSpPr>
          <p:nvPr/>
        </p:nvSpPr>
        <p:spPr bwMode="auto">
          <a:xfrm>
            <a:off x="3810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67" name="Rectangle 1235"/>
          <p:cNvSpPr>
            <a:spLocks noChangeArrowheads="1"/>
          </p:cNvSpPr>
          <p:nvPr/>
        </p:nvSpPr>
        <p:spPr bwMode="auto">
          <a:xfrm>
            <a:off x="3962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68" name="Rectangle 1236"/>
          <p:cNvSpPr>
            <a:spLocks noChangeArrowheads="1"/>
          </p:cNvSpPr>
          <p:nvPr/>
        </p:nvSpPr>
        <p:spPr bwMode="auto">
          <a:xfrm>
            <a:off x="4114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69" name="Rectangle 1237"/>
          <p:cNvSpPr>
            <a:spLocks noChangeArrowheads="1"/>
          </p:cNvSpPr>
          <p:nvPr/>
        </p:nvSpPr>
        <p:spPr bwMode="auto">
          <a:xfrm>
            <a:off x="4267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70" name="Rectangle 1238"/>
          <p:cNvSpPr>
            <a:spLocks noChangeArrowheads="1"/>
          </p:cNvSpPr>
          <p:nvPr/>
        </p:nvSpPr>
        <p:spPr bwMode="auto">
          <a:xfrm>
            <a:off x="4419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71" name="Rectangle 1239"/>
          <p:cNvSpPr>
            <a:spLocks noChangeArrowheads="1"/>
          </p:cNvSpPr>
          <p:nvPr/>
        </p:nvSpPr>
        <p:spPr bwMode="auto">
          <a:xfrm>
            <a:off x="4572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72" name="Rectangle 1240"/>
          <p:cNvSpPr>
            <a:spLocks noChangeArrowheads="1"/>
          </p:cNvSpPr>
          <p:nvPr/>
        </p:nvSpPr>
        <p:spPr bwMode="auto">
          <a:xfrm>
            <a:off x="4724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73" name="Rectangle 1241"/>
          <p:cNvSpPr>
            <a:spLocks noChangeArrowheads="1"/>
          </p:cNvSpPr>
          <p:nvPr/>
        </p:nvSpPr>
        <p:spPr bwMode="auto">
          <a:xfrm>
            <a:off x="4876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19674" name="Rectangle 1242"/>
          <p:cNvSpPr>
            <a:spLocks noChangeArrowheads="1"/>
          </p:cNvSpPr>
          <p:nvPr/>
        </p:nvSpPr>
        <p:spPr bwMode="auto">
          <a:xfrm>
            <a:off x="5029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75" name="Rectangle 1243"/>
          <p:cNvSpPr>
            <a:spLocks noChangeArrowheads="1"/>
          </p:cNvSpPr>
          <p:nvPr/>
        </p:nvSpPr>
        <p:spPr bwMode="auto">
          <a:xfrm>
            <a:off x="5181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76" name="Rectangle 1244"/>
          <p:cNvSpPr>
            <a:spLocks noChangeArrowheads="1"/>
          </p:cNvSpPr>
          <p:nvPr/>
        </p:nvSpPr>
        <p:spPr bwMode="auto">
          <a:xfrm>
            <a:off x="5334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77" name="Rectangle 1245"/>
          <p:cNvSpPr>
            <a:spLocks noChangeArrowheads="1"/>
          </p:cNvSpPr>
          <p:nvPr/>
        </p:nvSpPr>
        <p:spPr bwMode="auto">
          <a:xfrm>
            <a:off x="5486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78" name="Rectangle 1246"/>
          <p:cNvSpPr>
            <a:spLocks noChangeArrowheads="1"/>
          </p:cNvSpPr>
          <p:nvPr/>
        </p:nvSpPr>
        <p:spPr bwMode="auto">
          <a:xfrm>
            <a:off x="5638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79" name="Rectangle 1247"/>
          <p:cNvSpPr>
            <a:spLocks noChangeArrowheads="1"/>
          </p:cNvSpPr>
          <p:nvPr/>
        </p:nvSpPr>
        <p:spPr bwMode="auto">
          <a:xfrm>
            <a:off x="5791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80" name="Rectangle 1248"/>
          <p:cNvSpPr>
            <a:spLocks noChangeArrowheads="1"/>
          </p:cNvSpPr>
          <p:nvPr/>
        </p:nvSpPr>
        <p:spPr bwMode="auto">
          <a:xfrm>
            <a:off x="5943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81" name="Rectangle 1249"/>
          <p:cNvSpPr>
            <a:spLocks noChangeArrowheads="1"/>
          </p:cNvSpPr>
          <p:nvPr/>
        </p:nvSpPr>
        <p:spPr bwMode="auto">
          <a:xfrm>
            <a:off x="6096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82" name="Rectangle 1250"/>
          <p:cNvSpPr>
            <a:spLocks noChangeArrowheads="1"/>
          </p:cNvSpPr>
          <p:nvPr/>
        </p:nvSpPr>
        <p:spPr bwMode="auto">
          <a:xfrm>
            <a:off x="6248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83" name="Rectangle 1251"/>
          <p:cNvSpPr>
            <a:spLocks noChangeArrowheads="1"/>
          </p:cNvSpPr>
          <p:nvPr/>
        </p:nvSpPr>
        <p:spPr bwMode="auto">
          <a:xfrm>
            <a:off x="6400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84" name="Rectangle 1252"/>
          <p:cNvSpPr>
            <a:spLocks noChangeArrowheads="1"/>
          </p:cNvSpPr>
          <p:nvPr/>
        </p:nvSpPr>
        <p:spPr bwMode="auto">
          <a:xfrm>
            <a:off x="6553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85" name="Rectangle 1253"/>
          <p:cNvSpPr>
            <a:spLocks noChangeArrowheads="1"/>
          </p:cNvSpPr>
          <p:nvPr/>
        </p:nvSpPr>
        <p:spPr bwMode="auto">
          <a:xfrm>
            <a:off x="6705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86" name="Rectangle 1254"/>
          <p:cNvSpPr>
            <a:spLocks noChangeArrowheads="1"/>
          </p:cNvSpPr>
          <p:nvPr/>
        </p:nvSpPr>
        <p:spPr bwMode="auto">
          <a:xfrm>
            <a:off x="6858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87" name="Rectangle 1255"/>
          <p:cNvSpPr>
            <a:spLocks noChangeArrowheads="1"/>
          </p:cNvSpPr>
          <p:nvPr/>
        </p:nvSpPr>
        <p:spPr bwMode="auto">
          <a:xfrm>
            <a:off x="7010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88" name="Rectangle 1256"/>
          <p:cNvSpPr>
            <a:spLocks noChangeArrowheads="1"/>
          </p:cNvSpPr>
          <p:nvPr/>
        </p:nvSpPr>
        <p:spPr bwMode="auto">
          <a:xfrm>
            <a:off x="7162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89" name="Rectangle 1257"/>
          <p:cNvSpPr>
            <a:spLocks noChangeArrowheads="1"/>
          </p:cNvSpPr>
          <p:nvPr/>
        </p:nvSpPr>
        <p:spPr bwMode="auto">
          <a:xfrm>
            <a:off x="7315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19690" name="Rectangle 1258"/>
          <p:cNvSpPr>
            <a:spLocks noChangeArrowheads="1"/>
          </p:cNvSpPr>
          <p:nvPr/>
        </p:nvSpPr>
        <p:spPr bwMode="auto">
          <a:xfrm>
            <a:off x="7467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91" name="Rectangle 1259"/>
          <p:cNvSpPr>
            <a:spLocks noChangeArrowheads="1"/>
          </p:cNvSpPr>
          <p:nvPr/>
        </p:nvSpPr>
        <p:spPr bwMode="auto">
          <a:xfrm>
            <a:off x="7620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92" name="Rectangle 1260"/>
          <p:cNvSpPr>
            <a:spLocks noChangeArrowheads="1"/>
          </p:cNvSpPr>
          <p:nvPr/>
        </p:nvSpPr>
        <p:spPr bwMode="auto">
          <a:xfrm>
            <a:off x="7772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93" name="Rectangle 1261"/>
          <p:cNvSpPr>
            <a:spLocks noChangeArrowheads="1"/>
          </p:cNvSpPr>
          <p:nvPr/>
        </p:nvSpPr>
        <p:spPr bwMode="auto">
          <a:xfrm>
            <a:off x="7924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94" name="Rectangle 1262"/>
          <p:cNvSpPr>
            <a:spLocks noChangeArrowheads="1"/>
          </p:cNvSpPr>
          <p:nvPr/>
        </p:nvSpPr>
        <p:spPr bwMode="auto">
          <a:xfrm>
            <a:off x="8077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95" name="Rectangle 1263"/>
          <p:cNvSpPr>
            <a:spLocks noChangeArrowheads="1"/>
          </p:cNvSpPr>
          <p:nvPr/>
        </p:nvSpPr>
        <p:spPr bwMode="auto">
          <a:xfrm>
            <a:off x="8229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96" name="Rectangle 1264"/>
          <p:cNvSpPr>
            <a:spLocks noChangeArrowheads="1"/>
          </p:cNvSpPr>
          <p:nvPr/>
        </p:nvSpPr>
        <p:spPr bwMode="auto">
          <a:xfrm>
            <a:off x="8382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97" name="Rectangle 1265"/>
          <p:cNvSpPr>
            <a:spLocks noChangeArrowheads="1"/>
          </p:cNvSpPr>
          <p:nvPr/>
        </p:nvSpPr>
        <p:spPr bwMode="auto">
          <a:xfrm>
            <a:off x="8534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98" name="Rectangle 1266"/>
          <p:cNvSpPr>
            <a:spLocks noChangeArrowheads="1"/>
          </p:cNvSpPr>
          <p:nvPr/>
        </p:nvSpPr>
        <p:spPr bwMode="auto">
          <a:xfrm>
            <a:off x="8686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699" name="Rectangle 1267"/>
          <p:cNvSpPr>
            <a:spLocks noChangeArrowheads="1"/>
          </p:cNvSpPr>
          <p:nvPr/>
        </p:nvSpPr>
        <p:spPr bwMode="auto">
          <a:xfrm>
            <a:off x="8839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00" name="Rectangle 1268"/>
          <p:cNvSpPr>
            <a:spLocks noChangeArrowheads="1"/>
          </p:cNvSpPr>
          <p:nvPr/>
        </p:nvSpPr>
        <p:spPr bwMode="auto">
          <a:xfrm>
            <a:off x="2590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01" name="Rectangle 1269"/>
          <p:cNvSpPr>
            <a:spLocks noChangeArrowheads="1"/>
          </p:cNvSpPr>
          <p:nvPr/>
        </p:nvSpPr>
        <p:spPr bwMode="auto">
          <a:xfrm>
            <a:off x="2743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02" name="Rectangle 1270"/>
          <p:cNvSpPr>
            <a:spLocks noChangeArrowheads="1"/>
          </p:cNvSpPr>
          <p:nvPr/>
        </p:nvSpPr>
        <p:spPr bwMode="auto">
          <a:xfrm>
            <a:off x="2895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03" name="Rectangle 1271"/>
          <p:cNvSpPr>
            <a:spLocks noChangeArrowheads="1"/>
          </p:cNvSpPr>
          <p:nvPr/>
        </p:nvSpPr>
        <p:spPr bwMode="auto">
          <a:xfrm>
            <a:off x="3048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04" name="Rectangle 1272"/>
          <p:cNvSpPr>
            <a:spLocks noChangeArrowheads="1"/>
          </p:cNvSpPr>
          <p:nvPr/>
        </p:nvSpPr>
        <p:spPr bwMode="auto">
          <a:xfrm>
            <a:off x="3200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05" name="Rectangle 1273"/>
          <p:cNvSpPr>
            <a:spLocks noChangeArrowheads="1"/>
          </p:cNvSpPr>
          <p:nvPr/>
        </p:nvSpPr>
        <p:spPr bwMode="auto">
          <a:xfrm>
            <a:off x="3657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06" name="Rectangle 1274"/>
          <p:cNvSpPr>
            <a:spLocks noChangeArrowheads="1"/>
          </p:cNvSpPr>
          <p:nvPr/>
        </p:nvSpPr>
        <p:spPr bwMode="auto">
          <a:xfrm>
            <a:off x="3810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07" name="Rectangle 1275"/>
          <p:cNvSpPr>
            <a:spLocks noChangeArrowheads="1"/>
          </p:cNvSpPr>
          <p:nvPr/>
        </p:nvSpPr>
        <p:spPr bwMode="auto">
          <a:xfrm>
            <a:off x="3962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08" name="Rectangle 1276"/>
          <p:cNvSpPr>
            <a:spLocks noChangeArrowheads="1"/>
          </p:cNvSpPr>
          <p:nvPr/>
        </p:nvSpPr>
        <p:spPr bwMode="auto">
          <a:xfrm>
            <a:off x="4114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09" name="Rectangle 1277"/>
          <p:cNvSpPr>
            <a:spLocks noChangeArrowheads="1"/>
          </p:cNvSpPr>
          <p:nvPr/>
        </p:nvSpPr>
        <p:spPr bwMode="auto">
          <a:xfrm>
            <a:off x="4267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10" name="Rectangle 1278"/>
          <p:cNvSpPr>
            <a:spLocks noChangeArrowheads="1"/>
          </p:cNvSpPr>
          <p:nvPr/>
        </p:nvSpPr>
        <p:spPr bwMode="auto">
          <a:xfrm>
            <a:off x="4419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11" name="Rectangle 1279"/>
          <p:cNvSpPr>
            <a:spLocks noChangeArrowheads="1"/>
          </p:cNvSpPr>
          <p:nvPr/>
        </p:nvSpPr>
        <p:spPr bwMode="auto">
          <a:xfrm>
            <a:off x="4572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12" name="Rectangle 1280"/>
          <p:cNvSpPr>
            <a:spLocks noChangeArrowheads="1"/>
          </p:cNvSpPr>
          <p:nvPr/>
        </p:nvSpPr>
        <p:spPr bwMode="auto">
          <a:xfrm>
            <a:off x="4724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13" name="Rectangle 1281"/>
          <p:cNvSpPr>
            <a:spLocks noChangeArrowheads="1"/>
          </p:cNvSpPr>
          <p:nvPr/>
        </p:nvSpPr>
        <p:spPr bwMode="auto">
          <a:xfrm>
            <a:off x="4876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19714" name="Rectangle 1282"/>
          <p:cNvSpPr>
            <a:spLocks noChangeArrowheads="1"/>
          </p:cNvSpPr>
          <p:nvPr/>
        </p:nvSpPr>
        <p:spPr bwMode="auto">
          <a:xfrm>
            <a:off x="5029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15" name="Rectangle 1283"/>
          <p:cNvSpPr>
            <a:spLocks noChangeArrowheads="1"/>
          </p:cNvSpPr>
          <p:nvPr/>
        </p:nvSpPr>
        <p:spPr bwMode="auto">
          <a:xfrm>
            <a:off x="5181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16" name="Rectangle 1284"/>
          <p:cNvSpPr>
            <a:spLocks noChangeArrowheads="1"/>
          </p:cNvSpPr>
          <p:nvPr/>
        </p:nvSpPr>
        <p:spPr bwMode="auto">
          <a:xfrm>
            <a:off x="5334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17" name="Rectangle 1285"/>
          <p:cNvSpPr>
            <a:spLocks noChangeArrowheads="1"/>
          </p:cNvSpPr>
          <p:nvPr/>
        </p:nvSpPr>
        <p:spPr bwMode="auto">
          <a:xfrm>
            <a:off x="5486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18" name="Rectangle 1286"/>
          <p:cNvSpPr>
            <a:spLocks noChangeArrowheads="1"/>
          </p:cNvSpPr>
          <p:nvPr/>
        </p:nvSpPr>
        <p:spPr bwMode="auto">
          <a:xfrm>
            <a:off x="5638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19" name="Rectangle 1287"/>
          <p:cNvSpPr>
            <a:spLocks noChangeArrowheads="1"/>
          </p:cNvSpPr>
          <p:nvPr/>
        </p:nvSpPr>
        <p:spPr bwMode="auto">
          <a:xfrm>
            <a:off x="5791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20" name="Rectangle 1288"/>
          <p:cNvSpPr>
            <a:spLocks noChangeArrowheads="1"/>
          </p:cNvSpPr>
          <p:nvPr/>
        </p:nvSpPr>
        <p:spPr bwMode="auto">
          <a:xfrm>
            <a:off x="5943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21" name="Rectangle 1289"/>
          <p:cNvSpPr>
            <a:spLocks noChangeArrowheads="1"/>
          </p:cNvSpPr>
          <p:nvPr/>
        </p:nvSpPr>
        <p:spPr bwMode="auto">
          <a:xfrm>
            <a:off x="6096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22" name="Rectangle 1290"/>
          <p:cNvSpPr>
            <a:spLocks noChangeArrowheads="1"/>
          </p:cNvSpPr>
          <p:nvPr/>
        </p:nvSpPr>
        <p:spPr bwMode="auto">
          <a:xfrm>
            <a:off x="6248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23" name="Rectangle 1291"/>
          <p:cNvSpPr>
            <a:spLocks noChangeArrowheads="1"/>
          </p:cNvSpPr>
          <p:nvPr/>
        </p:nvSpPr>
        <p:spPr bwMode="auto">
          <a:xfrm>
            <a:off x="6400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24" name="Rectangle 1292"/>
          <p:cNvSpPr>
            <a:spLocks noChangeArrowheads="1"/>
          </p:cNvSpPr>
          <p:nvPr/>
        </p:nvSpPr>
        <p:spPr bwMode="auto">
          <a:xfrm>
            <a:off x="6553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25" name="Rectangle 1293"/>
          <p:cNvSpPr>
            <a:spLocks noChangeArrowheads="1"/>
          </p:cNvSpPr>
          <p:nvPr/>
        </p:nvSpPr>
        <p:spPr bwMode="auto">
          <a:xfrm>
            <a:off x="6705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26" name="Rectangle 1294"/>
          <p:cNvSpPr>
            <a:spLocks noChangeArrowheads="1"/>
          </p:cNvSpPr>
          <p:nvPr/>
        </p:nvSpPr>
        <p:spPr bwMode="auto">
          <a:xfrm>
            <a:off x="6858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27" name="Rectangle 1295"/>
          <p:cNvSpPr>
            <a:spLocks noChangeArrowheads="1"/>
          </p:cNvSpPr>
          <p:nvPr/>
        </p:nvSpPr>
        <p:spPr bwMode="auto">
          <a:xfrm>
            <a:off x="7010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28" name="Rectangle 1296"/>
          <p:cNvSpPr>
            <a:spLocks noChangeArrowheads="1"/>
          </p:cNvSpPr>
          <p:nvPr/>
        </p:nvSpPr>
        <p:spPr bwMode="auto">
          <a:xfrm>
            <a:off x="7162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29" name="Rectangle 1297"/>
          <p:cNvSpPr>
            <a:spLocks noChangeArrowheads="1"/>
          </p:cNvSpPr>
          <p:nvPr/>
        </p:nvSpPr>
        <p:spPr bwMode="auto">
          <a:xfrm>
            <a:off x="7315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19730" name="Rectangle 1298"/>
          <p:cNvSpPr>
            <a:spLocks noChangeArrowheads="1"/>
          </p:cNvSpPr>
          <p:nvPr/>
        </p:nvSpPr>
        <p:spPr bwMode="auto">
          <a:xfrm>
            <a:off x="7467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31" name="Rectangle 1299"/>
          <p:cNvSpPr>
            <a:spLocks noChangeArrowheads="1"/>
          </p:cNvSpPr>
          <p:nvPr/>
        </p:nvSpPr>
        <p:spPr bwMode="auto">
          <a:xfrm>
            <a:off x="7620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32" name="Rectangle 1300"/>
          <p:cNvSpPr>
            <a:spLocks noChangeArrowheads="1"/>
          </p:cNvSpPr>
          <p:nvPr/>
        </p:nvSpPr>
        <p:spPr bwMode="auto">
          <a:xfrm>
            <a:off x="7772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33" name="Rectangle 1301"/>
          <p:cNvSpPr>
            <a:spLocks noChangeArrowheads="1"/>
          </p:cNvSpPr>
          <p:nvPr/>
        </p:nvSpPr>
        <p:spPr bwMode="auto">
          <a:xfrm>
            <a:off x="7924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34" name="Rectangle 1302"/>
          <p:cNvSpPr>
            <a:spLocks noChangeArrowheads="1"/>
          </p:cNvSpPr>
          <p:nvPr/>
        </p:nvSpPr>
        <p:spPr bwMode="auto">
          <a:xfrm>
            <a:off x="8077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35" name="Rectangle 1303"/>
          <p:cNvSpPr>
            <a:spLocks noChangeArrowheads="1"/>
          </p:cNvSpPr>
          <p:nvPr/>
        </p:nvSpPr>
        <p:spPr bwMode="auto">
          <a:xfrm>
            <a:off x="8229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36" name="Rectangle 1304"/>
          <p:cNvSpPr>
            <a:spLocks noChangeArrowheads="1"/>
          </p:cNvSpPr>
          <p:nvPr/>
        </p:nvSpPr>
        <p:spPr bwMode="auto">
          <a:xfrm>
            <a:off x="8382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37" name="Rectangle 1305"/>
          <p:cNvSpPr>
            <a:spLocks noChangeArrowheads="1"/>
          </p:cNvSpPr>
          <p:nvPr/>
        </p:nvSpPr>
        <p:spPr bwMode="auto">
          <a:xfrm>
            <a:off x="8534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38" name="Rectangle 1306"/>
          <p:cNvSpPr>
            <a:spLocks noChangeArrowheads="1"/>
          </p:cNvSpPr>
          <p:nvPr/>
        </p:nvSpPr>
        <p:spPr bwMode="auto">
          <a:xfrm>
            <a:off x="8686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39" name="Rectangle 1307"/>
          <p:cNvSpPr>
            <a:spLocks noChangeArrowheads="1"/>
          </p:cNvSpPr>
          <p:nvPr/>
        </p:nvSpPr>
        <p:spPr bwMode="auto">
          <a:xfrm>
            <a:off x="8839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40" name="Rectangle 1308"/>
          <p:cNvSpPr>
            <a:spLocks noChangeArrowheads="1"/>
          </p:cNvSpPr>
          <p:nvPr/>
        </p:nvSpPr>
        <p:spPr bwMode="auto">
          <a:xfrm>
            <a:off x="2590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41" name="Rectangle 1309"/>
          <p:cNvSpPr>
            <a:spLocks noChangeArrowheads="1"/>
          </p:cNvSpPr>
          <p:nvPr/>
        </p:nvSpPr>
        <p:spPr bwMode="auto">
          <a:xfrm>
            <a:off x="2743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42" name="Rectangle 1310"/>
          <p:cNvSpPr>
            <a:spLocks noChangeArrowheads="1"/>
          </p:cNvSpPr>
          <p:nvPr/>
        </p:nvSpPr>
        <p:spPr bwMode="auto">
          <a:xfrm>
            <a:off x="2895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43" name="Rectangle 1311"/>
          <p:cNvSpPr>
            <a:spLocks noChangeArrowheads="1"/>
          </p:cNvSpPr>
          <p:nvPr/>
        </p:nvSpPr>
        <p:spPr bwMode="auto">
          <a:xfrm>
            <a:off x="3048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44" name="Rectangle 1312"/>
          <p:cNvSpPr>
            <a:spLocks noChangeArrowheads="1"/>
          </p:cNvSpPr>
          <p:nvPr/>
        </p:nvSpPr>
        <p:spPr bwMode="auto">
          <a:xfrm>
            <a:off x="3200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45" name="Rectangle 1313"/>
          <p:cNvSpPr>
            <a:spLocks noChangeArrowheads="1"/>
          </p:cNvSpPr>
          <p:nvPr/>
        </p:nvSpPr>
        <p:spPr bwMode="auto">
          <a:xfrm>
            <a:off x="3657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46" name="Rectangle 1314"/>
          <p:cNvSpPr>
            <a:spLocks noChangeArrowheads="1"/>
          </p:cNvSpPr>
          <p:nvPr/>
        </p:nvSpPr>
        <p:spPr bwMode="auto">
          <a:xfrm>
            <a:off x="3810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47" name="Rectangle 1315"/>
          <p:cNvSpPr>
            <a:spLocks noChangeArrowheads="1"/>
          </p:cNvSpPr>
          <p:nvPr/>
        </p:nvSpPr>
        <p:spPr bwMode="auto">
          <a:xfrm>
            <a:off x="3962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48" name="Rectangle 1316"/>
          <p:cNvSpPr>
            <a:spLocks noChangeArrowheads="1"/>
          </p:cNvSpPr>
          <p:nvPr/>
        </p:nvSpPr>
        <p:spPr bwMode="auto">
          <a:xfrm>
            <a:off x="4114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49" name="Rectangle 1317"/>
          <p:cNvSpPr>
            <a:spLocks noChangeArrowheads="1"/>
          </p:cNvSpPr>
          <p:nvPr/>
        </p:nvSpPr>
        <p:spPr bwMode="auto">
          <a:xfrm>
            <a:off x="4267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50" name="Rectangle 1318"/>
          <p:cNvSpPr>
            <a:spLocks noChangeArrowheads="1"/>
          </p:cNvSpPr>
          <p:nvPr/>
        </p:nvSpPr>
        <p:spPr bwMode="auto">
          <a:xfrm>
            <a:off x="4419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51" name="Rectangle 1319"/>
          <p:cNvSpPr>
            <a:spLocks noChangeArrowheads="1"/>
          </p:cNvSpPr>
          <p:nvPr/>
        </p:nvSpPr>
        <p:spPr bwMode="auto">
          <a:xfrm>
            <a:off x="4572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52" name="Rectangle 1320"/>
          <p:cNvSpPr>
            <a:spLocks noChangeArrowheads="1"/>
          </p:cNvSpPr>
          <p:nvPr/>
        </p:nvSpPr>
        <p:spPr bwMode="auto">
          <a:xfrm>
            <a:off x="4724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53" name="Rectangle 1321"/>
          <p:cNvSpPr>
            <a:spLocks noChangeArrowheads="1"/>
          </p:cNvSpPr>
          <p:nvPr/>
        </p:nvSpPr>
        <p:spPr bwMode="auto">
          <a:xfrm>
            <a:off x="4876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19754" name="Rectangle 1322"/>
          <p:cNvSpPr>
            <a:spLocks noChangeArrowheads="1"/>
          </p:cNvSpPr>
          <p:nvPr/>
        </p:nvSpPr>
        <p:spPr bwMode="auto">
          <a:xfrm>
            <a:off x="5029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55" name="Rectangle 1323"/>
          <p:cNvSpPr>
            <a:spLocks noChangeArrowheads="1"/>
          </p:cNvSpPr>
          <p:nvPr/>
        </p:nvSpPr>
        <p:spPr bwMode="auto">
          <a:xfrm>
            <a:off x="5181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56" name="Rectangle 1324"/>
          <p:cNvSpPr>
            <a:spLocks noChangeArrowheads="1"/>
          </p:cNvSpPr>
          <p:nvPr/>
        </p:nvSpPr>
        <p:spPr bwMode="auto">
          <a:xfrm>
            <a:off x="5334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57" name="Rectangle 1325"/>
          <p:cNvSpPr>
            <a:spLocks noChangeArrowheads="1"/>
          </p:cNvSpPr>
          <p:nvPr/>
        </p:nvSpPr>
        <p:spPr bwMode="auto">
          <a:xfrm>
            <a:off x="5486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58" name="Rectangle 1326"/>
          <p:cNvSpPr>
            <a:spLocks noChangeArrowheads="1"/>
          </p:cNvSpPr>
          <p:nvPr/>
        </p:nvSpPr>
        <p:spPr bwMode="auto">
          <a:xfrm>
            <a:off x="5638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59" name="Rectangle 1327"/>
          <p:cNvSpPr>
            <a:spLocks noChangeArrowheads="1"/>
          </p:cNvSpPr>
          <p:nvPr/>
        </p:nvSpPr>
        <p:spPr bwMode="auto">
          <a:xfrm>
            <a:off x="5791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60" name="Rectangle 1328"/>
          <p:cNvSpPr>
            <a:spLocks noChangeArrowheads="1"/>
          </p:cNvSpPr>
          <p:nvPr/>
        </p:nvSpPr>
        <p:spPr bwMode="auto">
          <a:xfrm>
            <a:off x="5943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61" name="Rectangle 1329"/>
          <p:cNvSpPr>
            <a:spLocks noChangeArrowheads="1"/>
          </p:cNvSpPr>
          <p:nvPr/>
        </p:nvSpPr>
        <p:spPr bwMode="auto">
          <a:xfrm>
            <a:off x="6096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62" name="Rectangle 1330"/>
          <p:cNvSpPr>
            <a:spLocks noChangeArrowheads="1"/>
          </p:cNvSpPr>
          <p:nvPr/>
        </p:nvSpPr>
        <p:spPr bwMode="auto">
          <a:xfrm>
            <a:off x="6248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63" name="Rectangle 1331"/>
          <p:cNvSpPr>
            <a:spLocks noChangeArrowheads="1"/>
          </p:cNvSpPr>
          <p:nvPr/>
        </p:nvSpPr>
        <p:spPr bwMode="auto">
          <a:xfrm>
            <a:off x="6400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64" name="Rectangle 1332"/>
          <p:cNvSpPr>
            <a:spLocks noChangeArrowheads="1"/>
          </p:cNvSpPr>
          <p:nvPr/>
        </p:nvSpPr>
        <p:spPr bwMode="auto">
          <a:xfrm>
            <a:off x="6553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65" name="Rectangle 1333"/>
          <p:cNvSpPr>
            <a:spLocks noChangeArrowheads="1"/>
          </p:cNvSpPr>
          <p:nvPr/>
        </p:nvSpPr>
        <p:spPr bwMode="auto">
          <a:xfrm>
            <a:off x="6705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66" name="Rectangle 1334"/>
          <p:cNvSpPr>
            <a:spLocks noChangeArrowheads="1"/>
          </p:cNvSpPr>
          <p:nvPr/>
        </p:nvSpPr>
        <p:spPr bwMode="auto">
          <a:xfrm>
            <a:off x="6858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67" name="Rectangle 1335"/>
          <p:cNvSpPr>
            <a:spLocks noChangeArrowheads="1"/>
          </p:cNvSpPr>
          <p:nvPr/>
        </p:nvSpPr>
        <p:spPr bwMode="auto">
          <a:xfrm>
            <a:off x="7010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68" name="Rectangle 1336"/>
          <p:cNvSpPr>
            <a:spLocks noChangeArrowheads="1"/>
          </p:cNvSpPr>
          <p:nvPr/>
        </p:nvSpPr>
        <p:spPr bwMode="auto">
          <a:xfrm>
            <a:off x="7162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69" name="Rectangle 1337"/>
          <p:cNvSpPr>
            <a:spLocks noChangeArrowheads="1"/>
          </p:cNvSpPr>
          <p:nvPr/>
        </p:nvSpPr>
        <p:spPr bwMode="auto">
          <a:xfrm>
            <a:off x="7315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19770" name="Rectangle 1338"/>
          <p:cNvSpPr>
            <a:spLocks noChangeArrowheads="1"/>
          </p:cNvSpPr>
          <p:nvPr/>
        </p:nvSpPr>
        <p:spPr bwMode="auto">
          <a:xfrm>
            <a:off x="7467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71" name="Rectangle 1339"/>
          <p:cNvSpPr>
            <a:spLocks noChangeArrowheads="1"/>
          </p:cNvSpPr>
          <p:nvPr/>
        </p:nvSpPr>
        <p:spPr bwMode="auto">
          <a:xfrm>
            <a:off x="7620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72" name="Rectangle 1340"/>
          <p:cNvSpPr>
            <a:spLocks noChangeArrowheads="1"/>
          </p:cNvSpPr>
          <p:nvPr/>
        </p:nvSpPr>
        <p:spPr bwMode="auto">
          <a:xfrm>
            <a:off x="7772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73" name="Rectangle 1341"/>
          <p:cNvSpPr>
            <a:spLocks noChangeArrowheads="1"/>
          </p:cNvSpPr>
          <p:nvPr/>
        </p:nvSpPr>
        <p:spPr bwMode="auto">
          <a:xfrm>
            <a:off x="7924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74" name="Rectangle 1342"/>
          <p:cNvSpPr>
            <a:spLocks noChangeArrowheads="1"/>
          </p:cNvSpPr>
          <p:nvPr/>
        </p:nvSpPr>
        <p:spPr bwMode="auto">
          <a:xfrm>
            <a:off x="8077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75" name="Rectangle 1343"/>
          <p:cNvSpPr>
            <a:spLocks noChangeArrowheads="1"/>
          </p:cNvSpPr>
          <p:nvPr/>
        </p:nvSpPr>
        <p:spPr bwMode="auto">
          <a:xfrm>
            <a:off x="8229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76" name="Rectangle 1344"/>
          <p:cNvSpPr>
            <a:spLocks noChangeArrowheads="1"/>
          </p:cNvSpPr>
          <p:nvPr/>
        </p:nvSpPr>
        <p:spPr bwMode="auto">
          <a:xfrm>
            <a:off x="8382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77" name="Rectangle 1345"/>
          <p:cNvSpPr>
            <a:spLocks noChangeArrowheads="1"/>
          </p:cNvSpPr>
          <p:nvPr/>
        </p:nvSpPr>
        <p:spPr bwMode="auto">
          <a:xfrm>
            <a:off x="8534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78" name="Rectangle 1346"/>
          <p:cNvSpPr>
            <a:spLocks noChangeArrowheads="1"/>
          </p:cNvSpPr>
          <p:nvPr/>
        </p:nvSpPr>
        <p:spPr bwMode="auto">
          <a:xfrm>
            <a:off x="8686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79" name="Rectangle 1347"/>
          <p:cNvSpPr>
            <a:spLocks noChangeArrowheads="1"/>
          </p:cNvSpPr>
          <p:nvPr/>
        </p:nvSpPr>
        <p:spPr bwMode="auto">
          <a:xfrm>
            <a:off x="8839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80" name="Rectangle 1348"/>
          <p:cNvSpPr>
            <a:spLocks noChangeArrowheads="1"/>
          </p:cNvSpPr>
          <p:nvPr/>
        </p:nvSpPr>
        <p:spPr bwMode="auto">
          <a:xfrm>
            <a:off x="2590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81" name="Rectangle 1349"/>
          <p:cNvSpPr>
            <a:spLocks noChangeArrowheads="1"/>
          </p:cNvSpPr>
          <p:nvPr/>
        </p:nvSpPr>
        <p:spPr bwMode="auto">
          <a:xfrm>
            <a:off x="2743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82" name="Rectangle 1350"/>
          <p:cNvSpPr>
            <a:spLocks noChangeArrowheads="1"/>
          </p:cNvSpPr>
          <p:nvPr/>
        </p:nvSpPr>
        <p:spPr bwMode="auto">
          <a:xfrm>
            <a:off x="2895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83" name="Rectangle 1351"/>
          <p:cNvSpPr>
            <a:spLocks noChangeArrowheads="1"/>
          </p:cNvSpPr>
          <p:nvPr/>
        </p:nvSpPr>
        <p:spPr bwMode="auto">
          <a:xfrm>
            <a:off x="3048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84" name="Rectangle 1352"/>
          <p:cNvSpPr>
            <a:spLocks noChangeArrowheads="1"/>
          </p:cNvSpPr>
          <p:nvPr/>
        </p:nvSpPr>
        <p:spPr bwMode="auto">
          <a:xfrm>
            <a:off x="3200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85" name="Rectangle 1353"/>
          <p:cNvSpPr>
            <a:spLocks noChangeArrowheads="1"/>
          </p:cNvSpPr>
          <p:nvPr/>
        </p:nvSpPr>
        <p:spPr bwMode="auto">
          <a:xfrm>
            <a:off x="3657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86" name="Rectangle 1354"/>
          <p:cNvSpPr>
            <a:spLocks noChangeArrowheads="1"/>
          </p:cNvSpPr>
          <p:nvPr/>
        </p:nvSpPr>
        <p:spPr bwMode="auto">
          <a:xfrm>
            <a:off x="3810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87" name="Rectangle 1355"/>
          <p:cNvSpPr>
            <a:spLocks noChangeArrowheads="1"/>
          </p:cNvSpPr>
          <p:nvPr/>
        </p:nvSpPr>
        <p:spPr bwMode="auto">
          <a:xfrm>
            <a:off x="3962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88" name="Rectangle 1356"/>
          <p:cNvSpPr>
            <a:spLocks noChangeArrowheads="1"/>
          </p:cNvSpPr>
          <p:nvPr/>
        </p:nvSpPr>
        <p:spPr bwMode="auto">
          <a:xfrm>
            <a:off x="4114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89" name="Rectangle 1357"/>
          <p:cNvSpPr>
            <a:spLocks noChangeArrowheads="1"/>
          </p:cNvSpPr>
          <p:nvPr/>
        </p:nvSpPr>
        <p:spPr bwMode="auto">
          <a:xfrm>
            <a:off x="4267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90" name="Rectangle 1358"/>
          <p:cNvSpPr>
            <a:spLocks noChangeArrowheads="1"/>
          </p:cNvSpPr>
          <p:nvPr/>
        </p:nvSpPr>
        <p:spPr bwMode="auto">
          <a:xfrm>
            <a:off x="4419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91" name="Rectangle 1359"/>
          <p:cNvSpPr>
            <a:spLocks noChangeArrowheads="1"/>
          </p:cNvSpPr>
          <p:nvPr/>
        </p:nvSpPr>
        <p:spPr bwMode="auto">
          <a:xfrm>
            <a:off x="4572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92" name="Rectangle 1360"/>
          <p:cNvSpPr>
            <a:spLocks noChangeArrowheads="1"/>
          </p:cNvSpPr>
          <p:nvPr/>
        </p:nvSpPr>
        <p:spPr bwMode="auto">
          <a:xfrm>
            <a:off x="4724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93" name="Rectangle 1361"/>
          <p:cNvSpPr>
            <a:spLocks noChangeArrowheads="1"/>
          </p:cNvSpPr>
          <p:nvPr/>
        </p:nvSpPr>
        <p:spPr bwMode="auto">
          <a:xfrm>
            <a:off x="4876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94" name="Rectangle 1362"/>
          <p:cNvSpPr>
            <a:spLocks noChangeArrowheads="1"/>
          </p:cNvSpPr>
          <p:nvPr/>
        </p:nvSpPr>
        <p:spPr bwMode="auto">
          <a:xfrm>
            <a:off x="5029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95" name="Rectangle 1363"/>
          <p:cNvSpPr>
            <a:spLocks noChangeArrowheads="1"/>
          </p:cNvSpPr>
          <p:nvPr/>
        </p:nvSpPr>
        <p:spPr bwMode="auto">
          <a:xfrm>
            <a:off x="5181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96" name="Rectangle 1364"/>
          <p:cNvSpPr>
            <a:spLocks noChangeArrowheads="1"/>
          </p:cNvSpPr>
          <p:nvPr/>
        </p:nvSpPr>
        <p:spPr bwMode="auto">
          <a:xfrm>
            <a:off x="5334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97" name="Rectangle 1365"/>
          <p:cNvSpPr>
            <a:spLocks noChangeArrowheads="1"/>
          </p:cNvSpPr>
          <p:nvPr/>
        </p:nvSpPr>
        <p:spPr bwMode="auto">
          <a:xfrm>
            <a:off x="5486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98" name="Rectangle 1366"/>
          <p:cNvSpPr>
            <a:spLocks noChangeArrowheads="1"/>
          </p:cNvSpPr>
          <p:nvPr/>
        </p:nvSpPr>
        <p:spPr bwMode="auto">
          <a:xfrm>
            <a:off x="5638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799" name="Rectangle 1367"/>
          <p:cNvSpPr>
            <a:spLocks noChangeArrowheads="1"/>
          </p:cNvSpPr>
          <p:nvPr/>
        </p:nvSpPr>
        <p:spPr bwMode="auto">
          <a:xfrm>
            <a:off x="5791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00" name="Rectangle 1368"/>
          <p:cNvSpPr>
            <a:spLocks noChangeArrowheads="1"/>
          </p:cNvSpPr>
          <p:nvPr/>
        </p:nvSpPr>
        <p:spPr bwMode="auto">
          <a:xfrm>
            <a:off x="5943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01" name="Rectangle 1369"/>
          <p:cNvSpPr>
            <a:spLocks noChangeArrowheads="1"/>
          </p:cNvSpPr>
          <p:nvPr/>
        </p:nvSpPr>
        <p:spPr bwMode="auto">
          <a:xfrm>
            <a:off x="6096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02" name="Rectangle 1370"/>
          <p:cNvSpPr>
            <a:spLocks noChangeArrowheads="1"/>
          </p:cNvSpPr>
          <p:nvPr/>
        </p:nvSpPr>
        <p:spPr bwMode="auto">
          <a:xfrm>
            <a:off x="6248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03" name="Rectangle 1371"/>
          <p:cNvSpPr>
            <a:spLocks noChangeArrowheads="1"/>
          </p:cNvSpPr>
          <p:nvPr/>
        </p:nvSpPr>
        <p:spPr bwMode="auto">
          <a:xfrm>
            <a:off x="6400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04" name="Rectangle 1372"/>
          <p:cNvSpPr>
            <a:spLocks noChangeArrowheads="1"/>
          </p:cNvSpPr>
          <p:nvPr/>
        </p:nvSpPr>
        <p:spPr bwMode="auto">
          <a:xfrm>
            <a:off x="6553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05" name="Rectangle 1373"/>
          <p:cNvSpPr>
            <a:spLocks noChangeArrowheads="1"/>
          </p:cNvSpPr>
          <p:nvPr/>
        </p:nvSpPr>
        <p:spPr bwMode="auto">
          <a:xfrm>
            <a:off x="6705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06" name="Rectangle 1374"/>
          <p:cNvSpPr>
            <a:spLocks noChangeArrowheads="1"/>
          </p:cNvSpPr>
          <p:nvPr/>
        </p:nvSpPr>
        <p:spPr bwMode="auto">
          <a:xfrm>
            <a:off x="6858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07" name="Rectangle 1375"/>
          <p:cNvSpPr>
            <a:spLocks noChangeArrowheads="1"/>
          </p:cNvSpPr>
          <p:nvPr/>
        </p:nvSpPr>
        <p:spPr bwMode="auto">
          <a:xfrm>
            <a:off x="7010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08" name="Rectangle 1376"/>
          <p:cNvSpPr>
            <a:spLocks noChangeArrowheads="1"/>
          </p:cNvSpPr>
          <p:nvPr/>
        </p:nvSpPr>
        <p:spPr bwMode="auto">
          <a:xfrm>
            <a:off x="7162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09" name="Rectangle 1377"/>
          <p:cNvSpPr>
            <a:spLocks noChangeArrowheads="1"/>
          </p:cNvSpPr>
          <p:nvPr/>
        </p:nvSpPr>
        <p:spPr bwMode="auto">
          <a:xfrm>
            <a:off x="7315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10" name="Rectangle 1378"/>
          <p:cNvSpPr>
            <a:spLocks noChangeArrowheads="1"/>
          </p:cNvSpPr>
          <p:nvPr/>
        </p:nvSpPr>
        <p:spPr bwMode="auto">
          <a:xfrm>
            <a:off x="7467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11" name="Rectangle 1379"/>
          <p:cNvSpPr>
            <a:spLocks noChangeArrowheads="1"/>
          </p:cNvSpPr>
          <p:nvPr/>
        </p:nvSpPr>
        <p:spPr bwMode="auto">
          <a:xfrm>
            <a:off x="7620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12" name="Rectangle 1380"/>
          <p:cNvSpPr>
            <a:spLocks noChangeArrowheads="1"/>
          </p:cNvSpPr>
          <p:nvPr/>
        </p:nvSpPr>
        <p:spPr bwMode="auto">
          <a:xfrm>
            <a:off x="7772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13" name="Rectangle 1381"/>
          <p:cNvSpPr>
            <a:spLocks noChangeArrowheads="1"/>
          </p:cNvSpPr>
          <p:nvPr/>
        </p:nvSpPr>
        <p:spPr bwMode="auto">
          <a:xfrm>
            <a:off x="7924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14" name="Rectangle 1382"/>
          <p:cNvSpPr>
            <a:spLocks noChangeArrowheads="1"/>
          </p:cNvSpPr>
          <p:nvPr/>
        </p:nvSpPr>
        <p:spPr bwMode="auto">
          <a:xfrm>
            <a:off x="8077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15" name="Rectangle 1383"/>
          <p:cNvSpPr>
            <a:spLocks noChangeArrowheads="1"/>
          </p:cNvSpPr>
          <p:nvPr/>
        </p:nvSpPr>
        <p:spPr bwMode="auto">
          <a:xfrm>
            <a:off x="8229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16" name="Rectangle 1384"/>
          <p:cNvSpPr>
            <a:spLocks noChangeArrowheads="1"/>
          </p:cNvSpPr>
          <p:nvPr/>
        </p:nvSpPr>
        <p:spPr bwMode="auto">
          <a:xfrm>
            <a:off x="8382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17" name="Rectangle 1385"/>
          <p:cNvSpPr>
            <a:spLocks noChangeArrowheads="1"/>
          </p:cNvSpPr>
          <p:nvPr/>
        </p:nvSpPr>
        <p:spPr bwMode="auto">
          <a:xfrm>
            <a:off x="8534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18" name="Rectangle 1386"/>
          <p:cNvSpPr>
            <a:spLocks noChangeArrowheads="1"/>
          </p:cNvSpPr>
          <p:nvPr/>
        </p:nvSpPr>
        <p:spPr bwMode="auto">
          <a:xfrm>
            <a:off x="8686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19" name="Rectangle 1387"/>
          <p:cNvSpPr>
            <a:spLocks noChangeArrowheads="1"/>
          </p:cNvSpPr>
          <p:nvPr/>
        </p:nvSpPr>
        <p:spPr bwMode="auto">
          <a:xfrm>
            <a:off x="8839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20" name="Rectangle 1388"/>
          <p:cNvSpPr>
            <a:spLocks noChangeArrowheads="1"/>
          </p:cNvSpPr>
          <p:nvPr/>
        </p:nvSpPr>
        <p:spPr bwMode="auto">
          <a:xfrm>
            <a:off x="2590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21" name="Rectangle 1389"/>
          <p:cNvSpPr>
            <a:spLocks noChangeArrowheads="1"/>
          </p:cNvSpPr>
          <p:nvPr/>
        </p:nvSpPr>
        <p:spPr bwMode="auto">
          <a:xfrm>
            <a:off x="2743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22" name="Rectangle 1390"/>
          <p:cNvSpPr>
            <a:spLocks noChangeArrowheads="1"/>
          </p:cNvSpPr>
          <p:nvPr/>
        </p:nvSpPr>
        <p:spPr bwMode="auto">
          <a:xfrm>
            <a:off x="2895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23" name="Rectangle 1391"/>
          <p:cNvSpPr>
            <a:spLocks noChangeArrowheads="1"/>
          </p:cNvSpPr>
          <p:nvPr/>
        </p:nvSpPr>
        <p:spPr bwMode="auto">
          <a:xfrm>
            <a:off x="3048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24" name="Rectangle 1392"/>
          <p:cNvSpPr>
            <a:spLocks noChangeArrowheads="1"/>
          </p:cNvSpPr>
          <p:nvPr/>
        </p:nvSpPr>
        <p:spPr bwMode="auto">
          <a:xfrm>
            <a:off x="3200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25" name="Rectangle 1393"/>
          <p:cNvSpPr>
            <a:spLocks noChangeArrowheads="1"/>
          </p:cNvSpPr>
          <p:nvPr/>
        </p:nvSpPr>
        <p:spPr bwMode="auto">
          <a:xfrm>
            <a:off x="3657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26" name="Rectangle 1394"/>
          <p:cNvSpPr>
            <a:spLocks noChangeArrowheads="1"/>
          </p:cNvSpPr>
          <p:nvPr/>
        </p:nvSpPr>
        <p:spPr bwMode="auto">
          <a:xfrm>
            <a:off x="3810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27" name="Rectangle 1395"/>
          <p:cNvSpPr>
            <a:spLocks noChangeArrowheads="1"/>
          </p:cNvSpPr>
          <p:nvPr/>
        </p:nvSpPr>
        <p:spPr bwMode="auto">
          <a:xfrm>
            <a:off x="3962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28" name="Rectangle 1396"/>
          <p:cNvSpPr>
            <a:spLocks noChangeArrowheads="1"/>
          </p:cNvSpPr>
          <p:nvPr/>
        </p:nvSpPr>
        <p:spPr bwMode="auto">
          <a:xfrm>
            <a:off x="4114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29" name="Rectangle 1397"/>
          <p:cNvSpPr>
            <a:spLocks noChangeArrowheads="1"/>
          </p:cNvSpPr>
          <p:nvPr/>
        </p:nvSpPr>
        <p:spPr bwMode="auto">
          <a:xfrm>
            <a:off x="4267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30" name="Rectangle 1398"/>
          <p:cNvSpPr>
            <a:spLocks noChangeArrowheads="1"/>
          </p:cNvSpPr>
          <p:nvPr/>
        </p:nvSpPr>
        <p:spPr bwMode="auto">
          <a:xfrm>
            <a:off x="4419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31" name="Rectangle 1399"/>
          <p:cNvSpPr>
            <a:spLocks noChangeArrowheads="1"/>
          </p:cNvSpPr>
          <p:nvPr/>
        </p:nvSpPr>
        <p:spPr bwMode="auto">
          <a:xfrm>
            <a:off x="4572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32" name="Rectangle 1400"/>
          <p:cNvSpPr>
            <a:spLocks noChangeArrowheads="1"/>
          </p:cNvSpPr>
          <p:nvPr/>
        </p:nvSpPr>
        <p:spPr bwMode="auto">
          <a:xfrm>
            <a:off x="4724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33" name="Rectangle 1401"/>
          <p:cNvSpPr>
            <a:spLocks noChangeArrowheads="1"/>
          </p:cNvSpPr>
          <p:nvPr/>
        </p:nvSpPr>
        <p:spPr bwMode="auto">
          <a:xfrm>
            <a:off x="4876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34" name="Rectangle 1402"/>
          <p:cNvSpPr>
            <a:spLocks noChangeArrowheads="1"/>
          </p:cNvSpPr>
          <p:nvPr/>
        </p:nvSpPr>
        <p:spPr bwMode="auto">
          <a:xfrm>
            <a:off x="5029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35" name="Rectangle 1403"/>
          <p:cNvSpPr>
            <a:spLocks noChangeArrowheads="1"/>
          </p:cNvSpPr>
          <p:nvPr/>
        </p:nvSpPr>
        <p:spPr bwMode="auto">
          <a:xfrm>
            <a:off x="5181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36" name="Rectangle 1404"/>
          <p:cNvSpPr>
            <a:spLocks noChangeArrowheads="1"/>
          </p:cNvSpPr>
          <p:nvPr/>
        </p:nvSpPr>
        <p:spPr bwMode="auto">
          <a:xfrm>
            <a:off x="5334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37" name="Rectangle 1405"/>
          <p:cNvSpPr>
            <a:spLocks noChangeArrowheads="1"/>
          </p:cNvSpPr>
          <p:nvPr/>
        </p:nvSpPr>
        <p:spPr bwMode="auto">
          <a:xfrm>
            <a:off x="5486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38" name="Rectangle 1406"/>
          <p:cNvSpPr>
            <a:spLocks noChangeArrowheads="1"/>
          </p:cNvSpPr>
          <p:nvPr/>
        </p:nvSpPr>
        <p:spPr bwMode="auto">
          <a:xfrm>
            <a:off x="5638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39" name="Rectangle 1407"/>
          <p:cNvSpPr>
            <a:spLocks noChangeArrowheads="1"/>
          </p:cNvSpPr>
          <p:nvPr/>
        </p:nvSpPr>
        <p:spPr bwMode="auto">
          <a:xfrm>
            <a:off x="5791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40" name="Rectangle 1408"/>
          <p:cNvSpPr>
            <a:spLocks noChangeArrowheads="1"/>
          </p:cNvSpPr>
          <p:nvPr/>
        </p:nvSpPr>
        <p:spPr bwMode="auto">
          <a:xfrm>
            <a:off x="5943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41" name="Rectangle 1409"/>
          <p:cNvSpPr>
            <a:spLocks noChangeArrowheads="1"/>
          </p:cNvSpPr>
          <p:nvPr/>
        </p:nvSpPr>
        <p:spPr bwMode="auto">
          <a:xfrm>
            <a:off x="6096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42" name="Rectangle 1410"/>
          <p:cNvSpPr>
            <a:spLocks noChangeArrowheads="1"/>
          </p:cNvSpPr>
          <p:nvPr/>
        </p:nvSpPr>
        <p:spPr bwMode="auto">
          <a:xfrm>
            <a:off x="6248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43" name="Rectangle 1411"/>
          <p:cNvSpPr>
            <a:spLocks noChangeArrowheads="1"/>
          </p:cNvSpPr>
          <p:nvPr/>
        </p:nvSpPr>
        <p:spPr bwMode="auto">
          <a:xfrm>
            <a:off x="6400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44" name="Rectangle 1412"/>
          <p:cNvSpPr>
            <a:spLocks noChangeArrowheads="1"/>
          </p:cNvSpPr>
          <p:nvPr/>
        </p:nvSpPr>
        <p:spPr bwMode="auto">
          <a:xfrm>
            <a:off x="6553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45" name="Rectangle 1413"/>
          <p:cNvSpPr>
            <a:spLocks noChangeArrowheads="1"/>
          </p:cNvSpPr>
          <p:nvPr/>
        </p:nvSpPr>
        <p:spPr bwMode="auto">
          <a:xfrm>
            <a:off x="6705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46" name="Rectangle 1414"/>
          <p:cNvSpPr>
            <a:spLocks noChangeArrowheads="1"/>
          </p:cNvSpPr>
          <p:nvPr/>
        </p:nvSpPr>
        <p:spPr bwMode="auto">
          <a:xfrm>
            <a:off x="6858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47" name="Rectangle 1415"/>
          <p:cNvSpPr>
            <a:spLocks noChangeArrowheads="1"/>
          </p:cNvSpPr>
          <p:nvPr/>
        </p:nvSpPr>
        <p:spPr bwMode="auto">
          <a:xfrm>
            <a:off x="7010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48" name="Rectangle 1416"/>
          <p:cNvSpPr>
            <a:spLocks noChangeArrowheads="1"/>
          </p:cNvSpPr>
          <p:nvPr/>
        </p:nvSpPr>
        <p:spPr bwMode="auto">
          <a:xfrm>
            <a:off x="7162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49" name="Rectangle 1417"/>
          <p:cNvSpPr>
            <a:spLocks noChangeArrowheads="1"/>
          </p:cNvSpPr>
          <p:nvPr/>
        </p:nvSpPr>
        <p:spPr bwMode="auto">
          <a:xfrm>
            <a:off x="7315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50" name="Rectangle 1418"/>
          <p:cNvSpPr>
            <a:spLocks noChangeArrowheads="1"/>
          </p:cNvSpPr>
          <p:nvPr/>
        </p:nvSpPr>
        <p:spPr bwMode="auto">
          <a:xfrm>
            <a:off x="7467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51" name="Rectangle 1419"/>
          <p:cNvSpPr>
            <a:spLocks noChangeArrowheads="1"/>
          </p:cNvSpPr>
          <p:nvPr/>
        </p:nvSpPr>
        <p:spPr bwMode="auto">
          <a:xfrm>
            <a:off x="7620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52" name="Rectangle 1420"/>
          <p:cNvSpPr>
            <a:spLocks noChangeArrowheads="1"/>
          </p:cNvSpPr>
          <p:nvPr/>
        </p:nvSpPr>
        <p:spPr bwMode="auto">
          <a:xfrm>
            <a:off x="7772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53" name="Rectangle 1421"/>
          <p:cNvSpPr>
            <a:spLocks noChangeArrowheads="1"/>
          </p:cNvSpPr>
          <p:nvPr/>
        </p:nvSpPr>
        <p:spPr bwMode="auto">
          <a:xfrm>
            <a:off x="7924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54" name="Rectangle 1422"/>
          <p:cNvSpPr>
            <a:spLocks noChangeArrowheads="1"/>
          </p:cNvSpPr>
          <p:nvPr/>
        </p:nvSpPr>
        <p:spPr bwMode="auto">
          <a:xfrm>
            <a:off x="8077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55" name="Rectangle 1423"/>
          <p:cNvSpPr>
            <a:spLocks noChangeArrowheads="1"/>
          </p:cNvSpPr>
          <p:nvPr/>
        </p:nvSpPr>
        <p:spPr bwMode="auto">
          <a:xfrm>
            <a:off x="8229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56" name="Rectangle 1424"/>
          <p:cNvSpPr>
            <a:spLocks noChangeArrowheads="1"/>
          </p:cNvSpPr>
          <p:nvPr/>
        </p:nvSpPr>
        <p:spPr bwMode="auto">
          <a:xfrm>
            <a:off x="8382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57" name="Rectangle 1425"/>
          <p:cNvSpPr>
            <a:spLocks noChangeArrowheads="1"/>
          </p:cNvSpPr>
          <p:nvPr/>
        </p:nvSpPr>
        <p:spPr bwMode="auto">
          <a:xfrm>
            <a:off x="8534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58" name="Rectangle 1426"/>
          <p:cNvSpPr>
            <a:spLocks noChangeArrowheads="1"/>
          </p:cNvSpPr>
          <p:nvPr/>
        </p:nvSpPr>
        <p:spPr bwMode="auto">
          <a:xfrm>
            <a:off x="8686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59" name="Rectangle 1427"/>
          <p:cNvSpPr>
            <a:spLocks noChangeArrowheads="1"/>
          </p:cNvSpPr>
          <p:nvPr/>
        </p:nvSpPr>
        <p:spPr bwMode="auto">
          <a:xfrm>
            <a:off x="8839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60" name="Rectangle 1428"/>
          <p:cNvSpPr>
            <a:spLocks noChangeArrowheads="1"/>
          </p:cNvSpPr>
          <p:nvPr/>
        </p:nvSpPr>
        <p:spPr bwMode="auto">
          <a:xfrm>
            <a:off x="2590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61" name="Rectangle 1429"/>
          <p:cNvSpPr>
            <a:spLocks noChangeArrowheads="1"/>
          </p:cNvSpPr>
          <p:nvPr/>
        </p:nvSpPr>
        <p:spPr bwMode="auto">
          <a:xfrm>
            <a:off x="2743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62" name="Rectangle 1430"/>
          <p:cNvSpPr>
            <a:spLocks noChangeArrowheads="1"/>
          </p:cNvSpPr>
          <p:nvPr/>
        </p:nvSpPr>
        <p:spPr bwMode="auto">
          <a:xfrm>
            <a:off x="2895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63" name="Rectangle 1431"/>
          <p:cNvSpPr>
            <a:spLocks noChangeArrowheads="1"/>
          </p:cNvSpPr>
          <p:nvPr/>
        </p:nvSpPr>
        <p:spPr bwMode="auto">
          <a:xfrm>
            <a:off x="3048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64" name="Rectangle 1432"/>
          <p:cNvSpPr>
            <a:spLocks noChangeArrowheads="1"/>
          </p:cNvSpPr>
          <p:nvPr/>
        </p:nvSpPr>
        <p:spPr bwMode="auto">
          <a:xfrm>
            <a:off x="3200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65" name="Rectangle 1433"/>
          <p:cNvSpPr>
            <a:spLocks noChangeArrowheads="1"/>
          </p:cNvSpPr>
          <p:nvPr/>
        </p:nvSpPr>
        <p:spPr bwMode="auto">
          <a:xfrm>
            <a:off x="3657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66" name="Rectangle 1434"/>
          <p:cNvSpPr>
            <a:spLocks noChangeArrowheads="1"/>
          </p:cNvSpPr>
          <p:nvPr/>
        </p:nvSpPr>
        <p:spPr bwMode="auto">
          <a:xfrm>
            <a:off x="3810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67" name="Rectangle 1435"/>
          <p:cNvSpPr>
            <a:spLocks noChangeArrowheads="1"/>
          </p:cNvSpPr>
          <p:nvPr/>
        </p:nvSpPr>
        <p:spPr bwMode="auto">
          <a:xfrm>
            <a:off x="3962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68" name="Rectangle 1436"/>
          <p:cNvSpPr>
            <a:spLocks noChangeArrowheads="1"/>
          </p:cNvSpPr>
          <p:nvPr/>
        </p:nvSpPr>
        <p:spPr bwMode="auto">
          <a:xfrm>
            <a:off x="4114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69" name="Rectangle 1437"/>
          <p:cNvSpPr>
            <a:spLocks noChangeArrowheads="1"/>
          </p:cNvSpPr>
          <p:nvPr/>
        </p:nvSpPr>
        <p:spPr bwMode="auto">
          <a:xfrm>
            <a:off x="4267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70" name="Rectangle 1438"/>
          <p:cNvSpPr>
            <a:spLocks noChangeArrowheads="1"/>
          </p:cNvSpPr>
          <p:nvPr/>
        </p:nvSpPr>
        <p:spPr bwMode="auto">
          <a:xfrm>
            <a:off x="4419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71" name="Rectangle 1439"/>
          <p:cNvSpPr>
            <a:spLocks noChangeArrowheads="1"/>
          </p:cNvSpPr>
          <p:nvPr/>
        </p:nvSpPr>
        <p:spPr bwMode="auto">
          <a:xfrm>
            <a:off x="4572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72" name="Rectangle 1440"/>
          <p:cNvSpPr>
            <a:spLocks noChangeArrowheads="1"/>
          </p:cNvSpPr>
          <p:nvPr/>
        </p:nvSpPr>
        <p:spPr bwMode="auto">
          <a:xfrm>
            <a:off x="4724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73" name="Rectangle 1441"/>
          <p:cNvSpPr>
            <a:spLocks noChangeArrowheads="1"/>
          </p:cNvSpPr>
          <p:nvPr/>
        </p:nvSpPr>
        <p:spPr bwMode="auto">
          <a:xfrm>
            <a:off x="4876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19874" name="Rectangle 1442"/>
          <p:cNvSpPr>
            <a:spLocks noChangeArrowheads="1"/>
          </p:cNvSpPr>
          <p:nvPr/>
        </p:nvSpPr>
        <p:spPr bwMode="auto">
          <a:xfrm>
            <a:off x="5029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75" name="Rectangle 1443"/>
          <p:cNvSpPr>
            <a:spLocks noChangeArrowheads="1"/>
          </p:cNvSpPr>
          <p:nvPr/>
        </p:nvSpPr>
        <p:spPr bwMode="auto">
          <a:xfrm>
            <a:off x="5181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76" name="Rectangle 1444"/>
          <p:cNvSpPr>
            <a:spLocks noChangeArrowheads="1"/>
          </p:cNvSpPr>
          <p:nvPr/>
        </p:nvSpPr>
        <p:spPr bwMode="auto">
          <a:xfrm>
            <a:off x="5334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77" name="Rectangle 1445"/>
          <p:cNvSpPr>
            <a:spLocks noChangeArrowheads="1"/>
          </p:cNvSpPr>
          <p:nvPr/>
        </p:nvSpPr>
        <p:spPr bwMode="auto">
          <a:xfrm>
            <a:off x="5486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78" name="Rectangle 1446"/>
          <p:cNvSpPr>
            <a:spLocks noChangeArrowheads="1"/>
          </p:cNvSpPr>
          <p:nvPr/>
        </p:nvSpPr>
        <p:spPr bwMode="auto">
          <a:xfrm>
            <a:off x="5638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79" name="Rectangle 1447"/>
          <p:cNvSpPr>
            <a:spLocks noChangeArrowheads="1"/>
          </p:cNvSpPr>
          <p:nvPr/>
        </p:nvSpPr>
        <p:spPr bwMode="auto">
          <a:xfrm>
            <a:off x="5791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80" name="Rectangle 1448"/>
          <p:cNvSpPr>
            <a:spLocks noChangeArrowheads="1"/>
          </p:cNvSpPr>
          <p:nvPr/>
        </p:nvSpPr>
        <p:spPr bwMode="auto">
          <a:xfrm>
            <a:off x="5943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81" name="Rectangle 1449"/>
          <p:cNvSpPr>
            <a:spLocks noChangeArrowheads="1"/>
          </p:cNvSpPr>
          <p:nvPr/>
        </p:nvSpPr>
        <p:spPr bwMode="auto">
          <a:xfrm>
            <a:off x="6096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82" name="Rectangle 1450"/>
          <p:cNvSpPr>
            <a:spLocks noChangeArrowheads="1"/>
          </p:cNvSpPr>
          <p:nvPr/>
        </p:nvSpPr>
        <p:spPr bwMode="auto">
          <a:xfrm>
            <a:off x="6248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83" name="Rectangle 1451"/>
          <p:cNvSpPr>
            <a:spLocks noChangeArrowheads="1"/>
          </p:cNvSpPr>
          <p:nvPr/>
        </p:nvSpPr>
        <p:spPr bwMode="auto">
          <a:xfrm>
            <a:off x="6400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84" name="Rectangle 1452"/>
          <p:cNvSpPr>
            <a:spLocks noChangeArrowheads="1"/>
          </p:cNvSpPr>
          <p:nvPr/>
        </p:nvSpPr>
        <p:spPr bwMode="auto">
          <a:xfrm>
            <a:off x="6553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85" name="Rectangle 1453"/>
          <p:cNvSpPr>
            <a:spLocks noChangeArrowheads="1"/>
          </p:cNvSpPr>
          <p:nvPr/>
        </p:nvSpPr>
        <p:spPr bwMode="auto">
          <a:xfrm>
            <a:off x="6705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86" name="Rectangle 1454"/>
          <p:cNvSpPr>
            <a:spLocks noChangeArrowheads="1"/>
          </p:cNvSpPr>
          <p:nvPr/>
        </p:nvSpPr>
        <p:spPr bwMode="auto">
          <a:xfrm>
            <a:off x="6858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87" name="Rectangle 1455"/>
          <p:cNvSpPr>
            <a:spLocks noChangeArrowheads="1"/>
          </p:cNvSpPr>
          <p:nvPr/>
        </p:nvSpPr>
        <p:spPr bwMode="auto">
          <a:xfrm>
            <a:off x="7010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88" name="Rectangle 1456"/>
          <p:cNvSpPr>
            <a:spLocks noChangeArrowheads="1"/>
          </p:cNvSpPr>
          <p:nvPr/>
        </p:nvSpPr>
        <p:spPr bwMode="auto">
          <a:xfrm>
            <a:off x="7162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89" name="Rectangle 1457"/>
          <p:cNvSpPr>
            <a:spLocks noChangeArrowheads="1"/>
          </p:cNvSpPr>
          <p:nvPr/>
        </p:nvSpPr>
        <p:spPr bwMode="auto">
          <a:xfrm>
            <a:off x="7315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19890" name="Rectangle 1458"/>
          <p:cNvSpPr>
            <a:spLocks noChangeArrowheads="1"/>
          </p:cNvSpPr>
          <p:nvPr/>
        </p:nvSpPr>
        <p:spPr bwMode="auto">
          <a:xfrm>
            <a:off x="7467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91" name="Rectangle 1459"/>
          <p:cNvSpPr>
            <a:spLocks noChangeArrowheads="1"/>
          </p:cNvSpPr>
          <p:nvPr/>
        </p:nvSpPr>
        <p:spPr bwMode="auto">
          <a:xfrm>
            <a:off x="7620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92" name="Rectangle 1460"/>
          <p:cNvSpPr>
            <a:spLocks noChangeArrowheads="1"/>
          </p:cNvSpPr>
          <p:nvPr/>
        </p:nvSpPr>
        <p:spPr bwMode="auto">
          <a:xfrm>
            <a:off x="7772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93" name="Rectangle 1461"/>
          <p:cNvSpPr>
            <a:spLocks noChangeArrowheads="1"/>
          </p:cNvSpPr>
          <p:nvPr/>
        </p:nvSpPr>
        <p:spPr bwMode="auto">
          <a:xfrm>
            <a:off x="7924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94" name="Rectangle 1462"/>
          <p:cNvSpPr>
            <a:spLocks noChangeArrowheads="1"/>
          </p:cNvSpPr>
          <p:nvPr/>
        </p:nvSpPr>
        <p:spPr bwMode="auto">
          <a:xfrm>
            <a:off x="8077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95" name="Rectangle 1463"/>
          <p:cNvSpPr>
            <a:spLocks noChangeArrowheads="1"/>
          </p:cNvSpPr>
          <p:nvPr/>
        </p:nvSpPr>
        <p:spPr bwMode="auto">
          <a:xfrm>
            <a:off x="8229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96" name="Rectangle 1464"/>
          <p:cNvSpPr>
            <a:spLocks noChangeArrowheads="1"/>
          </p:cNvSpPr>
          <p:nvPr/>
        </p:nvSpPr>
        <p:spPr bwMode="auto">
          <a:xfrm>
            <a:off x="8382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97" name="Rectangle 1465"/>
          <p:cNvSpPr>
            <a:spLocks noChangeArrowheads="1"/>
          </p:cNvSpPr>
          <p:nvPr/>
        </p:nvSpPr>
        <p:spPr bwMode="auto">
          <a:xfrm>
            <a:off x="8534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98" name="Rectangle 1466"/>
          <p:cNvSpPr>
            <a:spLocks noChangeArrowheads="1"/>
          </p:cNvSpPr>
          <p:nvPr/>
        </p:nvSpPr>
        <p:spPr bwMode="auto">
          <a:xfrm>
            <a:off x="8686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899" name="Rectangle 1467"/>
          <p:cNvSpPr>
            <a:spLocks noChangeArrowheads="1"/>
          </p:cNvSpPr>
          <p:nvPr/>
        </p:nvSpPr>
        <p:spPr bwMode="auto">
          <a:xfrm>
            <a:off x="8839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00" name="Rectangle 1468"/>
          <p:cNvSpPr>
            <a:spLocks noChangeArrowheads="1"/>
          </p:cNvSpPr>
          <p:nvPr/>
        </p:nvSpPr>
        <p:spPr bwMode="auto">
          <a:xfrm>
            <a:off x="2590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01" name="Rectangle 1469"/>
          <p:cNvSpPr>
            <a:spLocks noChangeArrowheads="1"/>
          </p:cNvSpPr>
          <p:nvPr/>
        </p:nvSpPr>
        <p:spPr bwMode="auto">
          <a:xfrm>
            <a:off x="2743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02" name="Rectangle 1470"/>
          <p:cNvSpPr>
            <a:spLocks noChangeArrowheads="1"/>
          </p:cNvSpPr>
          <p:nvPr/>
        </p:nvSpPr>
        <p:spPr bwMode="auto">
          <a:xfrm>
            <a:off x="2895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03" name="Rectangle 1471"/>
          <p:cNvSpPr>
            <a:spLocks noChangeArrowheads="1"/>
          </p:cNvSpPr>
          <p:nvPr/>
        </p:nvSpPr>
        <p:spPr bwMode="auto">
          <a:xfrm>
            <a:off x="3048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04" name="Rectangle 1472"/>
          <p:cNvSpPr>
            <a:spLocks noChangeArrowheads="1"/>
          </p:cNvSpPr>
          <p:nvPr/>
        </p:nvSpPr>
        <p:spPr bwMode="auto">
          <a:xfrm>
            <a:off x="3200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05" name="Rectangle 1473"/>
          <p:cNvSpPr>
            <a:spLocks noChangeArrowheads="1"/>
          </p:cNvSpPr>
          <p:nvPr/>
        </p:nvSpPr>
        <p:spPr bwMode="auto">
          <a:xfrm>
            <a:off x="3657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06" name="Rectangle 1474"/>
          <p:cNvSpPr>
            <a:spLocks noChangeArrowheads="1"/>
          </p:cNvSpPr>
          <p:nvPr/>
        </p:nvSpPr>
        <p:spPr bwMode="auto">
          <a:xfrm>
            <a:off x="3810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07" name="Rectangle 1475"/>
          <p:cNvSpPr>
            <a:spLocks noChangeArrowheads="1"/>
          </p:cNvSpPr>
          <p:nvPr/>
        </p:nvSpPr>
        <p:spPr bwMode="auto">
          <a:xfrm>
            <a:off x="3962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08" name="Rectangle 1476"/>
          <p:cNvSpPr>
            <a:spLocks noChangeArrowheads="1"/>
          </p:cNvSpPr>
          <p:nvPr/>
        </p:nvSpPr>
        <p:spPr bwMode="auto">
          <a:xfrm>
            <a:off x="4114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09" name="Rectangle 1477"/>
          <p:cNvSpPr>
            <a:spLocks noChangeArrowheads="1"/>
          </p:cNvSpPr>
          <p:nvPr/>
        </p:nvSpPr>
        <p:spPr bwMode="auto">
          <a:xfrm>
            <a:off x="4267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10" name="Rectangle 1478"/>
          <p:cNvSpPr>
            <a:spLocks noChangeArrowheads="1"/>
          </p:cNvSpPr>
          <p:nvPr/>
        </p:nvSpPr>
        <p:spPr bwMode="auto">
          <a:xfrm>
            <a:off x="4419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11" name="Rectangle 1479"/>
          <p:cNvSpPr>
            <a:spLocks noChangeArrowheads="1"/>
          </p:cNvSpPr>
          <p:nvPr/>
        </p:nvSpPr>
        <p:spPr bwMode="auto">
          <a:xfrm>
            <a:off x="4572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12" name="Rectangle 1480"/>
          <p:cNvSpPr>
            <a:spLocks noChangeArrowheads="1"/>
          </p:cNvSpPr>
          <p:nvPr/>
        </p:nvSpPr>
        <p:spPr bwMode="auto">
          <a:xfrm>
            <a:off x="4724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13" name="Rectangle 1481"/>
          <p:cNvSpPr>
            <a:spLocks noChangeArrowheads="1"/>
          </p:cNvSpPr>
          <p:nvPr/>
        </p:nvSpPr>
        <p:spPr bwMode="auto">
          <a:xfrm>
            <a:off x="4876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14" name="Rectangle 1482"/>
          <p:cNvSpPr>
            <a:spLocks noChangeArrowheads="1"/>
          </p:cNvSpPr>
          <p:nvPr/>
        </p:nvSpPr>
        <p:spPr bwMode="auto">
          <a:xfrm>
            <a:off x="5029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15" name="Rectangle 1483"/>
          <p:cNvSpPr>
            <a:spLocks noChangeArrowheads="1"/>
          </p:cNvSpPr>
          <p:nvPr/>
        </p:nvSpPr>
        <p:spPr bwMode="auto">
          <a:xfrm>
            <a:off x="5181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16" name="Rectangle 1484"/>
          <p:cNvSpPr>
            <a:spLocks noChangeArrowheads="1"/>
          </p:cNvSpPr>
          <p:nvPr/>
        </p:nvSpPr>
        <p:spPr bwMode="auto">
          <a:xfrm>
            <a:off x="5334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17" name="Rectangle 1485"/>
          <p:cNvSpPr>
            <a:spLocks noChangeArrowheads="1"/>
          </p:cNvSpPr>
          <p:nvPr/>
        </p:nvSpPr>
        <p:spPr bwMode="auto">
          <a:xfrm>
            <a:off x="5486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18" name="Rectangle 1486"/>
          <p:cNvSpPr>
            <a:spLocks noChangeArrowheads="1"/>
          </p:cNvSpPr>
          <p:nvPr/>
        </p:nvSpPr>
        <p:spPr bwMode="auto">
          <a:xfrm>
            <a:off x="5638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19" name="Rectangle 1487"/>
          <p:cNvSpPr>
            <a:spLocks noChangeArrowheads="1"/>
          </p:cNvSpPr>
          <p:nvPr/>
        </p:nvSpPr>
        <p:spPr bwMode="auto">
          <a:xfrm>
            <a:off x="5791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20" name="Rectangle 1488"/>
          <p:cNvSpPr>
            <a:spLocks noChangeArrowheads="1"/>
          </p:cNvSpPr>
          <p:nvPr/>
        </p:nvSpPr>
        <p:spPr bwMode="auto">
          <a:xfrm>
            <a:off x="5943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21" name="Rectangle 1489"/>
          <p:cNvSpPr>
            <a:spLocks noChangeArrowheads="1"/>
          </p:cNvSpPr>
          <p:nvPr/>
        </p:nvSpPr>
        <p:spPr bwMode="auto">
          <a:xfrm>
            <a:off x="6096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22" name="Rectangle 1490"/>
          <p:cNvSpPr>
            <a:spLocks noChangeArrowheads="1"/>
          </p:cNvSpPr>
          <p:nvPr/>
        </p:nvSpPr>
        <p:spPr bwMode="auto">
          <a:xfrm>
            <a:off x="6248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23" name="Rectangle 1491"/>
          <p:cNvSpPr>
            <a:spLocks noChangeArrowheads="1"/>
          </p:cNvSpPr>
          <p:nvPr/>
        </p:nvSpPr>
        <p:spPr bwMode="auto">
          <a:xfrm>
            <a:off x="6400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24" name="Rectangle 1492"/>
          <p:cNvSpPr>
            <a:spLocks noChangeArrowheads="1"/>
          </p:cNvSpPr>
          <p:nvPr/>
        </p:nvSpPr>
        <p:spPr bwMode="auto">
          <a:xfrm>
            <a:off x="6553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25" name="Rectangle 1493"/>
          <p:cNvSpPr>
            <a:spLocks noChangeArrowheads="1"/>
          </p:cNvSpPr>
          <p:nvPr/>
        </p:nvSpPr>
        <p:spPr bwMode="auto">
          <a:xfrm>
            <a:off x="6705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26" name="Rectangle 1494"/>
          <p:cNvSpPr>
            <a:spLocks noChangeArrowheads="1"/>
          </p:cNvSpPr>
          <p:nvPr/>
        </p:nvSpPr>
        <p:spPr bwMode="auto">
          <a:xfrm>
            <a:off x="6858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27" name="Rectangle 1495"/>
          <p:cNvSpPr>
            <a:spLocks noChangeArrowheads="1"/>
          </p:cNvSpPr>
          <p:nvPr/>
        </p:nvSpPr>
        <p:spPr bwMode="auto">
          <a:xfrm>
            <a:off x="7010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28" name="Rectangle 1496"/>
          <p:cNvSpPr>
            <a:spLocks noChangeArrowheads="1"/>
          </p:cNvSpPr>
          <p:nvPr/>
        </p:nvSpPr>
        <p:spPr bwMode="auto">
          <a:xfrm>
            <a:off x="7162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29" name="Rectangle 1497"/>
          <p:cNvSpPr>
            <a:spLocks noChangeArrowheads="1"/>
          </p:cNvSpPr>
          <p:nvPr/>
        </p:nvSpPr>
        <p:spPr bwMode="auto">
          <a:xfrm>
            <a:off x="7315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30" name="Rectangle 1498"/>
          <p:cNvSpPr>
            <a:spLocks noChangeArrowheads="1"/>
          </p:cNvSpPr>
          <p:nvPr/>
        </p:nvSpPr>
        <p:spPr bwMode="auto">
          <a:xfrm>
            <a:off x="7467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31" name="Rectangle 1499"/>
          <p:cNvSpPr>
            <a:spLocks noChangeArrowheads="1"/>
          </p:cNvSpPr>
          <p:nvPr/>
        </p:nvSpPr>
        <p:spPr bwMode="auto">
          <a:xfrm>
            <a:off x="7620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32" name="Rectangle 1500"/>
          <p:cNvSpPr>
            <a:spLocks noChangeArrowheads="1"/>
          </p:cNvSpPr>
          <p:nvPr/>
        </p:nvSpPr>
        <p:spPr bwMode="auto">
          <a:xfrm>
            <a:off x="7772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33" name="Rectangle 1501"/>
          <p:cNvSpPr>
            <a:spLocks noChangeArrowheads="1"/>
          </p:cNvSpPr>
          <p:nvPr/>
        </p:nvSpPr>
        <p:spPr bwMode="auto">
          <a:xfrm>
            <a:off x="7924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34" name="Rectangle 1502"/>
          <p:cNvSpPr>
            <a:spLocks noChangeArrowheads="1"/>
          </p:cNvSpPr>
          <p:nvPr/>
        </p:nvSpPr>
        <p:spPr bwMode="auto">
          <a:xfrm>
            <a:off x="8077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35" name="Rectangle 1503"/>
          <p:cNvSpPr>
            <a:spLocks noChangeArrowheads="1"/>
          </p:cNvSpPr>
          <p:nvPr/>
        </p:nvSpPr>
        <p:spPr bwMode="auto">
          <a:xfrm>
            <a:off x="8229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36" name="Rectangle 1504"/>
          <p:cNvSpPr>
            <a:spLocks noChangeArrowheads="1"/>
          </p:cNvSpPr>
          <p:nvPr/>
        </p:nvSpPr>
        <p:spPr bwMode="auto">
          <a:xfrm>
            <a:off x="8382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37" name="Rectangle 1505"/>
          <p:cNvSpPr>
            <a:spLocks noChangeArrowheads="1"/>
          </p:cNvSpPr>
          <p:nvPr/>
        </p:nvSpPr>
        <p:spPr bwMode="auto">
          <a:xfrm>
            <a:off x="8534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38" name="Rectangle 1506"/>
          <p:cNvSpPr>
            <a:spLocks noChangeArrowheads="1"/>
          </p:cNvSpPr>
          <p:nvPr/>
        </p:nvSpPr>
        <p:spPr bwMode="auto">
          <a:xfrm>
            <a:off x="8686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39" name="Rectangle 1507"/>
          <p:cNvSpPr>
            <a:spLocks noChangeArrowheads="1"/>
          </p:cNvSpPr>
          <p:nvPr/>
        </p:nvSpPr>
        <p:spPr bwMode="auto">
          <a:xfrm>
            <a:off x="8839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40" name="Rectangle 1508"/>
          <p:cNvSpPr>
            <a:spLocks noChangeArrowheads="1"/>
          </p:cNvSpPr>
          <p:nvPr/>
        </p:nvSpPr>
        <p:spPr bwMode="auto">
          <a:xfrm>
            <a:off x="2590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41" name="Rectangle 1509"/>
          <p:cNvSpPr>
            <a:spLocks noChangeArrowheads="1"/>
          </p:cNvSpPr>
          <p:nvPr/>
        </p:nvSpPr>
        <p:spPr bwMode="auto">
          <a:xfrm>
            <a:off x="2743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42" name="Rectangle 1510"/>
          <p:cNvSpPr>
            <a:spLocks noChangeArrowheads="1"/>
          </p:cNvSpPr>
          <p:nvPr/>
        </p:nvSpPr>
        <p:spPr bwMode="auto">
          <a:xfrm>
            <a:off x="2895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43" name="Rectangle 1511"/>
          <p:cNvSpPr>
            <a:spLocks noChangeArrowheads="1"/>
          </p:cNvSpPr>
          <p:nvPr/>
        </p:nvSpPr>
        <p:spPr bwMode="auto">
          <a:xfrm>
            <a:off x="3048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44" name="Rectangle 1512"/>
          <p:cNvSpPr>
            <a:spLocks noChangeArrowheads="1"/>
          </p:cNvSpPr>
          <p:nvPr/>
        </p:nvSpPr>
        <p:spPr bwMode="auto">
          <a:xfrm>
            <a:off x="3200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45" name="Rectangle 1513"/>
          <p:cNvSpPr>
            <a:spLocks noChangeArrowheads="1"/>
          </p:cNvSpPr>
          <p:nvPr/>
        </p:nvSpPr>
        <p:spPr bwMode="auto">
          <a:xfrm>
            <a:off x="3657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46" name="Rectangle 1514"/>
          <p:cNvSpPr>
            <a:spLocks noChangeArrowheads="1"/>
          </p:cNvSpPr>
          <p:nvPr/>
        </p:nvSpPr>
        <p:spPr bwMode="auto">
          <a:xfrm>
            <a:off x="3810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47" name="Rectangle 1515"/>
          <p:cNvSpPr>
            <a:spLocks noChangeArrowheads="1"/>
          </p:cNvSpPr>
          <p:nvPr/>
        </p:nvSpPr>
        <p:spPr bwMode="auto">
          <a:xfrm>
            <a:off x="3962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48" name="Rectangle 1516"/>
          <p:cNvSpPr>
            <a:spLocks noChangeArrowheads="1"/>
          </p:cNvSpPr>
          <p:nvPr/>
        </p:nvSpPr>
        <p:spPr bwMode="auto">
          <a:xfrm>
            <a:off x="4114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49" name="Rectangle 1517"/>
          <p:cNvSpPr>
            <a:spLocks noChangeArrowheads="1"/>
          </p:cNvSpPr>
          <p:nvPr/>
        </p:nvSpPr>
        <p:spPr bwMode="auto">
          <a:xfrm>
            <a:off x="4267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50" name="Rectangle 1518"/>
          <p:cNvSpPr>
            <a:spLocks noChangeArrowheads="1"/>
          </p:cNvSpPr>
          <p:nvPr/>
        </p:nvSpPr>
        <p:spPr bwMode="auto">
          <a:xfrm>
            <a:off x="4419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51" name="Rectangle 1519"/>
          <p:cNvSpPr>
            <a:spLocks noChangeArrowheads="1"/>
          </p:cNvSpPr>
          <p:nvPr/>
        </p:nvSpPr>
        <p:spPr bwMode="auto">
          <a:xfrm>
            <a:off x="4572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52" name="Rectangle 1520"/>
          <p:cNvSpPr>
            <a:spLocks noChangeArrowheads="1"/>
          </p:cNvSpPr>
          <p:nvPr/>
        </p:nvSpPr>
        <p:spPr bwMode="auto">
          <a:xfrm>
            <a:off x="4724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53" name="Rectangle 1521"/>
          <p:cNvSpPr>
            <a:spLocks noChangeArrowheads="1"/>
          </p:cNvSpPr>
          <p:nvPr/>
        </p:nvSpPr>
        <p:spPr bwMode="auto">
          <a:xfrm>
            <a:off x="4876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54" name="Rectangle 1522"/>
          <p:cNvSpPr>
            <a:spLocks noChangeArrowheads="1"/>
          </p:cNvSpPr>
          <p:nvPr/>
        </p:nvSpPr>
        <p:spPr bwMode="auto">
          <a:xfrm>
            <a:off x="5029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55" name="Rectangle 1523"/>
          <p:cNvSpPr>
            <a:spLocks noChangeArrowheads="1"/>
          </p:cNvSpPr>
          <p:nvPr/>
        </p:nvSpPr>
        <p:spPr bwMode="auto">
          <a:xfrm>
            <a:off x="5181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56" name="Rectangle 1524"/>
          <p:cNvSpPr>
            <a:spLocks noChangeArrowheads="1"/>
          </p:cNvSpPr>
          <p:nvPr/>
        </p:nvSpPr>
        <p:spPr bwMode="auto">
          <a:xfrm>
            <a:off x="5334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57" name="Rectangle 1525"/>
          <p:cNvSpPr>
            <a:spLocks noChangeArrowheads="1"/>
          </p:cNvSpPr>
          <p:nvPr/>
        </p:nvSpPr>
        <p:spPr bwMode="auto">
          <a:xfrm>
            <a:off x="5486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58" name="Rectangle 1526"/>
          <p:cNvSpPr>
            <a:spLocks noChangeArrowheads="1"/>
          </p:cNvSpPr>
          <p:nvPr/>
        </p:nvSpPr>
        <p:spPr bwMode="auto">
          <a:xfrm>
            <a:off x="5638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59" name="Rectangle 1527"/>
          <p:cNvSpPr>
            <a:spLocks noChangeArrowheads="1"/>
          </p:cNvSpPr>
          <p:nvPr/>
        </p:nvSpPr>
        <p:spPr bwMode="auto">
          <a:xfrm>
            <a:off x="5791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60" name="Rectangle 1528"/>
          <p:cNvSpPr>
            <a:spLocks noChangeArrowheads="1"/>
          </p:cNvSpPr>
          <p:nvPr/>
        </p:nvSpPr>
        <p:spPr bwMode="auto">
          <a:xfrm>
            <a:off x="5943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61" name="Rectangle 1529"/>
          <p:cNvSpPr>
            <a:spLocks noChangeArrowheads="1"/>
          </p:cNvSpPr>
          <p:nvPr/>
        </p:nvSpPr>
        <p:spPr bwMode="auto">
          <a:xfrm>
            <a:off x="6096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62" name="Rectangle 1530"/>
          <p:cNvSpPr>
            <a:spLocks noChangeArrowheads="1"/>
          </p:cNvSpPr>
          <p:nvPr/>
        </p:nvSpPr>
        <p:spPr bwMode="auto">
          <a:xfrm>
            <a:off x="6248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63" name="Rectangle 1531"/>
          <p:cNvSpPr>
            <a:spLocks noChangeArrowheads="1"/>
          </p:cNvSpPr>
          <p:nvPr/>
        </p:nvSpPr>
        <p:spPr bwMode="auto">
          <a:xfrm>
            <a:off x="6400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64" name="Rectangle 1532"/>
          <p:cNvSpPr>
            <a:spLocks noChangeArrowheads="1"/>
          </p:cNvSpPr>
          <p:nvPr/>
        </p:nvSpPr>
        <p:spPr bwMode="auto">
          <a:xfrm>
            <a:off x="6553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65" name="Rectangle 1533"/>
          <p:cNvSpPr>
            <a:spLocks noChangeArrowheads="1"/>
          </p:cNvSpPr>
          <p:nvPr/>
        </p:nvSpPr>
        <p:spPr bwMode="auto">
          <a:xfrm>
            <a:off x="6705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66" name="Rectangle 1534"/>
          <p:cNvSpPr>
            <a:spLocks noChangeArrowheads="1"/>
          </p:cNvSpPr>
          <p:nvPr/>
        </p:nvSpPr>
        <p:spPr bwMode="auto">
          <a:xfrm>
            <a:off x="6858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67" name="Rectangle 1535"/>
          <p:cNvSpPr>
            <a:spLocks noChangeArrowheads="1"/>
          </p:cNvSpPr>
          <p:nvPr/>
        </p:nvSpPr>
        <p:spPr bwMode="auto">
          <a:xfrm>
            <a:off x="7010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68" name="Rectangle 1536"/>
          <p:cNvSpPr>
            <a:spLocks noChangeArrowheads="1"/>
          </p:cNvSpPr>
          <p:nvPr/>
        </p:nvSpPr>
        <p:spPr bwMode="auto">
          <a:xfrm>
            <a:off x="7162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69" name="Rectangle 1537"/>
          <p:cNvSpPr>
            <a:spLocks noChangeArrowheads="1"/>
          </p:cNvSpPr>
          <p:nvPr/>
        </p:nvSpPr>
        <p:spPr bwMode="auto">
          <a:xfrm>
            <a:off x="7315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70" name="Rectangle 1538"/>
          <p:cNvSpPr>
            <a:spLocks noChangeArrowheads="1"/>
          </p:cNvSpPr>
          <p:nvPr/>
        </p:nvSpPr>
        <p:spPr bwMode="auto">
          <a:xfrm>
            <a:off x="7467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71" name="Rectangle 1539"/>
          <p:cNvSpPr>
            <a:spLocks noChangeArrowheads="1"/>
          </p:cNvSpPr>
          <p:nvPr/>
        </p:nvSpPr>
        <p:spPr bwMode="auto">
          <a:xfrm>
            <a:off x="7620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72" name="Rectangle 1540"/>
          <p:cNvSpPr>
            <a:spLocks noChangeArrowheads="1"/>
          </p:cNvSpPr>
          <p:nvPr/>
        </p:nvSpPr>
        <p:spPr bwMode="auto">
          <a:xfrm>
            <a:off x="7772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73" name="Rectangle 1541"/>
          <p:cNvSpPr>
            <a:spLocks noChangeArrowheads="1"/>
          </p:cNvSpPr>
          <p:nvPr/>
        </p:nvSpPr>
        <p:spPr bwMode="auto">
          <a:xfrm>
            <a:off x="7924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74" name="Rectangle 1542"/>
          <p:cNvSpPr>
            <a:spLocks noChangeArrowheads="1"/>
          </p:cNvSpPr>
          <p:nvPr/>
        </p:nvSpPr>
        <p:spPr bwMode="auto">
          <a:xfrm>
            <a:off x="8077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75" name="Rectangle 1543"/>
          <p:cNvSpPr>
            <a:spLocks noChangeArrowheads="1"/>
          </p:cNvSpPr>
          <p:nvPr/>
        </p:nvSpPr>
        <p:spPr bwMode="auto">
          <a:xfrm>
            <a:off x="8229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76" name="Rectangle 1544"/>
          <p:cNvSpPr>
            <a:spLocks noChangeArrowheads="1"/>
          </p:cNvSpPr>
          <p:nvPr/>
        </p:nvSpPr>
        <p:spPr bwMode="auto">
          <a:xfrm>
            <a:off x="8382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77" name="Rectangle 1545"/>
          <p:cNvSpPr>
            <a:spLocks noChangeArrowheads="1"/>
          </p:cNvSpPr>
          <p:nvPr/>
        </p:nvSpPr>
        <p:spPr bwMode="auto">
          <a:xfrm>
            <a:off x="8534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78" name="Rectangle 1546"/>
          <p:cNvSpPr>
            <a:spLocks noChangeArrowheads="1"/>
          </p:cNvSpPr>
          <p:nvPr/>
        </p:nvSpPr>
        <p:spPr bwMode="auto">
          <a:xfrm>
            <a:off x="8686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79" name="Rectangle 1547"/>
          <p:cNvSpPr>
            <a:spLocks noChangeArrowheads="1"/>
          </p:cNvSpPr>
          <p:nvPr/>
        </p:nvSpPr>
        <p:spPr bwMode="auto">
          <a:xfrm>
            <a:off x="8839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80" name="Rectangle 1548"/>
          <p:cNvSpPr>
            <a:spLocks noChangeArrowheads="1"/>
          </p:cNvSpPr>
          <p:nvPr/>
        </p:nvSpPr>
        <p:spPr bwMode="auto">
          <a:xfrm>
            <a:off x="2590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81" name="Rectangle 1549"/>
          <p:cNvSpPr>
            <a:spLocks noChangeArrowheads="1"/>
          </p:cNvSpPr>
          <p:nvPr/>
        </p:nvSpPr>
        <p:spPr bwMode="auto">
          <a:xfrm>
            <a:off x="2743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82" name="Rectangle 1550"/>
          <p:cNvSpPr>
            <a:spLocks noChangeArrowheads="1"/>
          </p:cNvSpPr>
          <p:nvPr/>
        </p:nvSpPr>
        <p:spPr bwMode="auto">
          <a:xfrm>
            <a:off x="2895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83" name="Rectangle 1551"/>
          <p:cNvSpPr>
            <a:spLocks noChangeArrowheads="1"/>
          </p:cNvSpPr>
          <p:nvPr/>
        </p:nvSpPr>
        <p:spPr bwMode="auto">
          <a:xfrm>
            <a:off x="3048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84" name="Rectangle 1552"/>
          <p:cNvSpPr>
            <a:spLocks noChangeArrowheads="1"/>
          </p:cNvSpPr>
          <p:nvPr/>
        </p:nvSpPr>
        <p:spPr bwMode="auto">
          <a:xfrm>
            <a:off x="3200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85" name="Rectangle 1553"/>
          <p:cNvSpPr>
            <a:spLocks noChangeArrowheads="1"/>
          </p:cNvSpPr>
          <p:nvPr/>
        </p:nvSpPr>
        <p:spPr bwMode="auto">
          <a:xfrm>
            <a:off x="3657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86" name="Rectangle 1554"/>
          <p:cNvSpPr>
            <a:spLocks noChangeArrowheads="1"/>
          </p:cNvSpPr>
          <p:nvPr/>
        </p:nvSpPr>
        <p:spPr bwMode="auto">
          <a:xfrm>
            <a:off x="3810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87" name="Rectangle 1555"/>
          <p:cNvSpPr>
            <a:spLocks noChangeArrowheads="1"/>
          </p:cNvSpPr>
          <p:nvPr/>
        </p:nvSpPr>
        <p:spPr bwMode="auto">
          <a:xfrm>
            <a:off x="3962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88" name="Rectangle 1556"/>
          <p:cNvSpPr>
            <a:spLocks noChangeArrowheads="1"/>
          </p:cNvSpPr>
          <p:nvPr/>
        </p:nvSpPr>
        <p:spPr bwMode="auto">
          <a:xfrm>
            <a:off x="4114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89" name="Rectangle 1557"/>
          <p:cNvSpPr>
            <a:spLocks noChangeArrowheads="1"/>
          </p:cNvSpPr>
          <p:nvPr/>
        </p:nvSpPr>
        <p:spPr bwMode="auto">
          <a:xfrm>
            <a:off x="4267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90" name="Rectangle 1558"/>
          <p:cNvSpPr>
            <a:spLocks noChangeArrowheads="1"/>
          </p:cNvSpPr>
          <p:nvPr/>
        </p:nvSpPr>
        <p:spPr bwMode="auto">
          <a:xfrm>
            <a:off x="4419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91" name="Rectangle 1559"/>
          <p:cNvSpPr>
            <a:spLocks noChangeArrowheads="1"/>
          </p:cNvSpPr>
          <p:nvPr/>
        </p:nvSpPr>
        <p:spPr bwMode="auto">
          <a:xfrm>
            <a:off x="4572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92" name="Rectangle 1560"/>
          <p:cNvSpPr>
            <a:spLocks noChangeArrowheads="1"/>
          </p:cNvSpPr>
          <p:nvPr/>
        </p:nvSpPr>
        <p:spPr bwMode="auto">
          <a:xfrm>
            <a:off x="4724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93" name="Rectangle 1561"/>
          <p:cNvSpPr>
            <a:spLocks noChangeArrowheads="1"/>
          </p:cNvSpPr>
          <p:nvPr/>
        </p:nvSpPr>
        <p:spPr bwMode="auto">
          <a:xfrm>
            <a:off x="4876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94" name="Rectangle 1562"/>
          <p:cNvSpPr>
            <a:spLocks noChangeArrowheads="1"/>
          </p:cNvSpPr>
          <p:nvPr/>
        </p:nvSpPr>
        <p:spPr bwMode="auto">
          <a:xfrm>
            <a:off x="5029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95" name="Rectangle 1563"/>
          <p:cNvSpPr>
            <a:spLocks noChangeArrowheads="1"/>
          </p:cNvSpPr>
          <p:nvPr/>
        </p:nvSpPr>
        <p:spPr bwMode="auto">
          <a:xfrm>
            <a:off x="5181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96" name="Rectangle 1564"/>
          <p:cNvSpPr>
            <a:spLocks noChangeArrowheads="1"/>
          </p:cNvSpPr>
          <p:nvPr/>
        </p:nvSpPr>
        <p:spPr bwMode="auto">
          <a:xfrm>
            <a:off x="5334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97" name="Rectangle 1565"/>
          <p:cNvSpPr>
            <a:spLocks noChangeArrowheads="1"/>
          </p:cNvSpPr>
          <p:nvPr/>
        </p:nvSpPr>
        <p:spPr bwMode="auto">
          <a:xfrm>
            <a:off x="5486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98" name="Rectangle 1566"/>
          <p:cNvSpPr>
            <a:spLocks noChangeArrowheads="1"/>
          </p:cNvSpPr>
          <p:nvPr/>
        </p:nvSpPr>
        <p:spPr bwMode="auto">
          <a:xfrm>
            <a:off x="5638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999" name="Rectangle 1567"/>
          <p:cNvSpPr>
            <a:spLocks noChangeArrowheads="1"/>
          </p:cNvSpPr>
          <p:nvPr/>
        </p:nvSpPr>
        <p:spPr bwMode="auto">
          <a:xfrm>
            <a:off x="5791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00" name="Rectangle 1568"/>
          <p:cNvSpPr>
            <a:spLocks noChangeArrowheads="1"/>
          </p:cNvSpPr>
          <p:nvPr/>
        </p:nvSpPr>
        <p:spPr bwMode="auto">
          <a:xfrm>
            <a:off x="5943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01" name="Rectangle 1569"/>
          <p:cNvSpPr>
            <a:spLocks noChangeArrowheads="1"/>
          </p:cNvSpPr>
          <p:nvPr/>
        </p:nvSpPr>
        <p:spPr bwMode="auto">
          <a:xfrm>
            <a:off x="6096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02" name="Rectangle 1570"/>
          <p:cNvSpPr>
            <a:spLocks noChangeArrowheads="1"/>
          </p:cNvSpPr>
          <p:nvPr/>
        </p:nvSpPr>
        <p:spPr bwMode="auto">
          <a:xfrm>
            <a:off x="6248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03" name="Rectangle 1571"/>
          <p:cNvSpPr>
            <a:spLocks noChangeArrowheads="1"/>
          </p:cNvSpPr>
          <p:nvPr/>
        </p:nvSpPr>
        <p:spPr bwMode="auto">
          <a:xfrm>
            <a:off x="6400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04" name="Rectangle 1572"/>
          <p:cNvSpPr>
            <a:spLocks noChangeArrowheads="1"/>
          </p:cNvSpPr>
          <p:nvPr/>
        </p:nvSpPr>
        <p:spPr bwMode="auto">
          <a:xfrm>
            <a:off x="6553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05" name="Rectangle 1573"/>
          <p:cNvSpPr>
            <a:spLocks noChangeArrowheads="1"/>
          </p:cNvSpPr>
          <p:nvPr/>
        </p:nvSpPr>
        <p:spPr bwMode="auto">
          <a:xfrm>
            <a:off x="6705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06" name="Rectangle 1574"/>
          <p:cNvSpPr>
            <a:spLocks noChangeArrowheads="1"/>
          </p:cNvSpPr>
          <p:nvPr/>
        </p:nvSpPr>
        <p:spPr bwMode="auto">
          <a:xfrm>
            <a:off x="6858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07" name="Rectangle 1575"/>
          <p:cNvSpPr>
            <a:spLocks noChangeArrowheads="1"/>
          </p:cNvSpPr>
          <p:nvPr/>
        </p:nvSpPr>
        <p:spPr bwMode="auto">
          <a:xfrm>
            <a:off x="7010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08" name="Rectangle 1576"/>
          <p:cNvSpPr>
            <a:spLocks noChangeArrowheads="1"/>
          </p:cNvSpPr>
          <p:nvPr/>
        </p:nvSpPr>
        <p:spPr bwMode="auto">
          <a:xfrm>
            <a:off x="7162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09" name="Rectangle 1577"/>
          <p:cNvSpPr>
            <a:spLocks noChangeArrowheads="1"/>
          </p:cNvSpPr>
          <p:nvPr/>
        </p:nvSpPr>
        <p:spPr bwMode="auto">
          <a:xfrm>
            <a:off x="7315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10" name="Rectangle 1578"/>
          <p:cNvSpPr>
            <a:spLocks noChangeArrowheads="1"/>
          </p:cNvSpPr>
          <p:nvPr/>
        </p:nvSpPr>
        <p:spPr bwMode="auto">
          <a:xfrm>
            <a:off x="7467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11" name="Rectangle 1579"/>
          <p:cNvSpPr>
            <a:spLocks noChangeArrowheads="1"/>
          </p:cNvSpPr>
          <p:nvPr/>
        </p:nvSpPr>
        <p:spPr bwMode="auto">
          <a:xfrm>
            <a:off x="7620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12" name="Rectangle 1580"/>
          <p:cNvSpPr>
            <a:spLocks noChangeArrowheads="1"/>
          </p:cNvSpPr>
          <p:nvPr/>
        </p:nvSpPr>
        <p:spPr bwMode="auto">
          <a:xfrm>
            <a:off x="7772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13" name="Rectangle 1581"/>
          <p:cNvSpPr>
            <a:spLocks noChangeArrowheads="1"/>
          </p:cNvSpPr>
          <p:nvPr/>
        </p:nvSpPr>
        <p:spPr bwMode="auto">
          <a:xfrm>
            <a:off x="7924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14" name="Rectangle 1582"/>
          <p:cNvSpPr>
            <a:spLocks noChangeArrowheads="1"/>
          </p:cNvSpPr>
          <p:nvPr/>
        </p:nvSpPr>
        <p:spPr bwMode="auto">
          <a:xfrm>
            <a:off x="8077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15" name="Rectangle 1583"/>
          <p:cNvSpPr>
            <a:spLocks noChangeArrowheads="1"/>
          </p:cNvSpPr>
          <p:nvPr/>
        </p:nvSpPr>
        <p:spPr bwMode="auto">
          <a:xfrm>
            <a:off x="8229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16" name="Rectangle 1584"/>
          <p:cNvSpPr>
            <a:spLocks noChangeArrowheads="1"/>
          </p:cNvSpPr>
          <p:nvPr/>
        </p:nvSpPr>
        <p:spPr bwMode="auto">
          <a:xfrm>
            <a:off x="8382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17" name="Rectangle 1585"/>
          <p:cNvSpPr>
            <a:spLocks noChangeArrowheads="1"/>
          </p:cNvSpPr>
          <p:nvPr/>
        </p:nvSpPr>
        <p:spPr bwMode="auto">
          <a:xfrm>
            <a:off x="8534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18" name="Rectangle 1586"/>
          <p:cNvSpPr>
            <a:spLocks noChangeArrowheads="1"/>
          </p:cNvSpPr>
          <p:nvPr/>
        </p:nvSpPr>
        <p:spPr bwMode="auto">
          <a:xfrm>
            <a:off x="8686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19" name="Rectangle 1587"/>
          <p:cNvSpPr>
            <a:spLocks noChangeArrowheads="1"/>
          </p:cNvSpPr>
          <p:nvPr/>
        </p:nvSpPr>
        <p:spPr bwMode="auto">
          <a:xfrm>
            <a:off x="8839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60" name="Rectangle 1628"/>
          <p:cNvSpPr>
            <a:spLocks noChangeArrowheads="1"/>
          </p:cNvSpPr>
          <p:nvPr/>
        </p:nvSpPr>
        <p:spPr bwMode="auto">
          <a:xfrm>
            <a:off x="2590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61" name="Rectangle 1629"/>
          <p:cNvSpPr>
            <a:spLocks noChangeArrowheads="1"/>
          </p:cNvSpPr>
          <p:nvPr/>
        </p:nvSpPr>
        <p:spPr bwMode="auto">
          <a:xfrm>
            <a:off x="2743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62" name="Rectangle 1630"/>
          <p:cNvSpPr>
            <a:spLocks noChangeArrowheads="1"/>
          </p:cNvSpPr>
          <p:nvPr/>
        </p:nvSpPr>
        <p:spPr bwMode="auto">
          <a:xfrm>
            <a:off x="2895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63" name="Rectangle 1631"/>
          <p:cNvSpPr>
            <a:spLocks noChangeArrowheads="1"/>
          </p:cNvSpPr>
          <p:nvPr/>
        </p:nvSpPr>
        <p:spPr bwMode="auto">
          <a:xfrm>
            <a:off x="3048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64" name="Rectangle 1632"/>
          <p:cNvSpPr>
            <a:spLocks noChangeArrowheads="1"/>
          </p:cNvSpPr>
          <p:nvPr/>
        </p:nvSpPr>
        <p:spPr bwMode="auto">
          <a:xfrm>
            <a:off x="3200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65" name="Rectangle 1633"/>
          <p:cNvSpPr>
            <a:spLocks noChangeArrowheads="1"/>
          </p:cNvSpPr>
          <p:nvPr/>
        </p:nvSpPr>
        <p:spPr bwMode="auto">
          <a:xfrm>
            <a:off x="3657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66" name="Rectangle 1634"/>
          <p:cNvSpPr>
            <a:spLocks noChangeArrowheads="1"/>
          </p:cNvSpPr>
          <p:nvPr/>
        </p:nvSpPr>
        <p:spPr bwMode="auto">
          <a:xfrm>
            <a:off x="3810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67" name="Rectangle 1635"/>
          <p:cNvSpPr>
            <a:spLocks noChangeArrowheads="1"/>
          </p:cNvSpPr>
          <p:nvPr/>
        </p:nvSpPr>
        <p:spPr bwMode="auto">
          <a:xfrm>
            <a:off x="3962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68" name="Rectangle 1636"/>
          <p:cNvSpPr>
            <a:spLocks noChangeArrowheads="1"/>
          </p:cNvSpPr>
          <p:nvPr/>
        </p:nvSpPr>
        <p:spPr bwMode="auto">
          <a:xfrm>
            <a:off x="4114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69" name="Rectangle 1637"/>
          <p:cNvSpPr>
            <a:spLocks noChangeArrowheads="1"/>
          </p:cNvSpPr>
          <p:nvPr/>
        </p:nvSpPr>
        <p:spPr bwMode="auto">
          <a:xfrm>
            <a:off x="4267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70" name="Rectangle 1638"/>
          <p:cNvSpPr>
            <a:spLocks noChangeArrowheads="1"/>
          </p:cNvSpPr>
          <p:nvPr/>
        </p:nvSpPr>
        <p:spPr bwMode="auto">
          <a:xfrm>
            <a:off x="4419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71" name="Rectangle 1639"/>
          <p:cNvSpPr>
            <a:spLocks noChangeArrowheads="1"/>
          </p:cNvSpPr>
          <p:nvPr/>
        </p:nvSpPr>
        <p:spPr bwMode="auto">
          <a:xfrm>
            <a:off x="4572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072" name="Rectangle 1640"/>
          <p:cNvSpPr>
            <a:spLocks noChangeArrowheads="1"/>
          </p:cNvSpPr>
          <p:nvPr/>
        </p:nvSpPr>
        <p:spPr bwMode="auto">
          <a:xfrm>
            <a:off x="4724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073" name="Rectangle 1641"/>
          <p:cNvSpPr>
            <a:spLocks noChangeArrowheads="1"/>
          </p:cNvSpPr>
          <p:nvPr/>
        </p:nvSpPr>
        <p:spPr bwMode="auto">
          <a:xfrm>
            <a:off x="4876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74" name="Rectangle 1642"/>
          <p:cNvSpPr>
            <a:spLocks noChangeArrowheads="1"/>
          </p:cNvSpPr>
          <p:nvPr/>
        </p:nvSpPr>
        <p:spPr bwMode="auto">
          <a:xfrm>
            <a:off x="5029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75" name="Rectangle 1643"/>
          <p:cNvSpPr>
            <a:spLocks noChangeArrowheads="1"/>
          </p:cNvSpPr>
          <p:nvPr/>
        </p:nvSpPr>
        <p:spPr bwMode="auto">
          <a:xfrm>
            <a:off x="5181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76" name="Rectangle 1644"/>
          <p:cNvSpPr>
            <a:spLocks noChangeArrowheads="1"/>
          </p:cNvSpPr>
          <p:nvPr/>
        </p:nvSpPr>
        <p:spPr bwMode="auto">
          <a:xfrm>
            <a:off x="5334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77" name="Rectangle 1645"/>
          <p:cNvSpPr>
            <a:spLocks noChangeArrowheads="1"/>
          </p:cNvSpPr>
          <p:nvPr/>
        </p:nvSpPr>
        <p:spPr bwMode="auto">
          <a:xfrm>
            <a:off x="5486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78" name="Rectangle 1646"/>
          <p:cNvSpPr>
            <a:spLocks noChangeArrowheads="1"/>
          </p:cNvSpPr>
          <p:nvPr/>
        </p:nvSpPr>
        <p:spPr bwMode="auto">
          <a:xfrm>
            <a:off x="5638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79" name="Rectangle 1647"/>
          <p:cNvSpPr>
            <a:spLocks noChangeArrowheads="1"/>
          </p:cNvSpPr>
          <p:nvPr/>
        </p:nvSpPr>
        <p:spPr bwMode="auto">
          <a:xfrm>
            <a:off x="5791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80" name="Rectangle 1648"/>
          <p:cNvSpPr>
            <a:spLocks noChangeArrowheads="1"/>
          </p:cNvSpPr>
          <p:nvPr/>
        </p:nvSpPr>
        <p:spPr bwMode="auto">
          <a:xfrm>
            <a:off x="5943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81" name="Rectangle 1649"/>
          <p:cNvSpPr>
            <a:spLocks noChangeArrowheads="1"/>
          </p:cNvSpPr>
          <p:nvPr/>
        </p:nvSpPr>
        <p:spPr bwMode="auto">
          <a:xfrm>
            <a:off x="6096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82" name="Rectangle 1650"/>
          <p:cNvSpPr>
            <a:spLocks noChangeArrowheads="1"/>
          </p:cNvSpPr>
          <p:nvPr/>
        </p:nvSpPr>
        <p:spPr bwMode="auto">
          <a:xfrm>
            <a:off x="6248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083" name="Rectangle 1651"/>
          <p:cNvSpPr>
            <a:spLocks noChangeArrowheads="1"/>
          </p:cNvSpPr>
          <p:nvPr/>
        </p:nvSpPr>
        <p:spPr bwMode="auto">
          <a:xfrm>
            <a:off x="6400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0084" name="Rectangle 1652"/>
          <p:cNvSpPr>
            <a:spLocks noChangeArrowheads="1"/>
          </p:cNvSpPr>
          <p:nvPr/>
        </p:nvSpPr>
        <p:spPr bwMode="auto">
          <a:xfrm>
            <a:off x="6553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85" name="Rectangle 1653"/>
          <p:cNvSpPr>
            <a:spLocks noChangeArrowheads="1"/>
          </p:cNvSpPr>
          <p:nvPr/>
        </p:nvSpPr>
        <p:spPr bwMode="auto">
          <a:xfrm>
            <a:off x="6705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86" name="Rectangle 1654"/>
          <p:cNvSpPr>
            <a:spLocks noChangeArrowheads="1"/>
          </p:cNvSpPr>
          <p:nvPr/>
        </p:nvSpPr>
        <p:spPr bwMode="auto">
          <a:xfrm>
            <a:off x="6858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87" name="Rectangle 1655"/>
          <p:cNvSpPr>
            <a:spLocks noChangeArrowheads="1"/>
          </p:cNvSpPr>
          <p:nvPr/>
        </p:nvSpPr>
        <p:spPr bwMode="auto">
          <a:xfrm>
            <a:off x="7010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88" name="Rectangle 1656"/>
          <p:cNvSpPr>
            <a:spLocks noChangeArrowheads="1"/>
          </p:cNvSpPr>
          <p:nvPr/>
        </p:nvSpPr>
        <p:spPr bwMode="auto">
          <a:xfrm>
            <a:off x="7162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89" name="Rectangle 1657"/>
          <p:cNvSpPr>
            <a:spLocks noChangeArrowheads="1"/>
          </p:cNvSpPr>
          <p:nvPr/>
        </p:nvSpPr>
        <p:spPr bwMode="auto">
          <a:xfrm>
            <a:off x="7315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0090" name="Rectangle 1658"/>
          <p:cNvSpPr>
            <a:spLocks noChangeArrowheads="1"/>
          </p:cNvSpPr>
          <p:nvPr/>
        </p:nvSpPr>
        <p:spPr bwMode="auto">
          <a:xfrm>
            <a:off x="7467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91" name="Rectangle 1659"/>
          <p:cNvSpPr>
            <a:spLocks noChangeArrowheads="1"/>
          </p:cNvSpPr>
          <p:nvPr/>
        </p:nvSpPr>
        <p:spPr bwMode="auto">
          <a:xfrm>
            <a:off x="7620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92" name="Rectangle 1660"/>
          <p:cNvSpPr>
            <a:spLocks noChangeArrowheads="1"/>
          </p:cNvSpPr>
          <p:nvPr/>
        </p:nvSpPr>
        <p:spPr bwMode="auto">
          <a:xfrm>
            <a:off x="7772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093" name="Rectangle 1661"/>
          <p:cNvSpPr>
            <a:spLocks noChangeArrowheads="1"/>
          </p:cNvSpPr>
          <p:nvPr/>
        </p:nvSpPr>
        <p:spPr bwMode="auto">
          <a:xfrm>
            <a:off x="7924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94" name="Rectangle 1662"/>
          <p:cNvSpPr>
            <a:spLocks noChangeArrowheads="1"/>
          </p:cNvSpPr>
          <p:nvPr/>
        </p:nvSpPr>
        <p:spPr bwMode="auto">
          <a:xfrm>
            <a:off x="8077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95" name="Rectangle 1663"/>
          <p:cNvSpPr>
            <a:spLocks noChangeArrowheads="1"/>
          </p:cNvSpPr>
          <p:nvPr/>
        </p:nvSpPr>
        <p:spPr bwMode="auto">
          <a:xfrm>
            <a:off x="8229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96" name="Rectangle 1664"/>
          <p:cNvSpPr>
            <a:spLocks noChangeArrowheads="1"/>
          </p:cNvSpPr>
          <p:nvPr/>
        </p:nvSpPr>
        <p:spPr bwMode="auto">
          <a:xfrm>
            <a:off x="8382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97" name="Rectangle 1665"/>
          <p:cNvSpPr>
            <a:spLocks noChangeArrowheads="1"/>
          </p:cNvSpPr>
          <p:nvPr/>
        </p:nvSpPr>
        <p:spPr bwMode="auto">
          <a:xfrm>
            <a:off x="8534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98" name="Rectangle 1666"/>
          <p:cNvSpPr>
            <a:spLocks noChangeArrowheads="1"/>
          </p:cNvSpPr>
          <p:nvPr/>
        </p:nvSpPr>
        <p:spPr bwMode="auto">
          <a:xfrm>
            <a:off x="8686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099" name="Rectangle 1667"/>
          <p:cNvSpPr>
            <a:spLocks noChangeArrowheads="1"/>
          </p:cNvSpPr>
          <p:nvPr/>
        </p:nvSpPr>
        <p:spPr bwMode="auto">
          <a:xfrm>
            <a:off x="8839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162" name="Rectangle 1730"/>
          <p:cNvSpPr>
            <a:spLocks noChangeArrowheads="1"/>
          </p:cNvSpPr>
          <p:nvPr/>
        </p:nvSpPr>
        <p:spPr bwMode="auto">
          <a:xfrm>
            <a:off x="8686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Rate_ele_report</a:t>
            </a:r>
          </a:p>
        </p:txBody>
      </p:sp>
      <p:sp>
        <p:nvSpPr>
          <p:cNvPr id="20163" name="Rectangle 1731"/>
          <p:cNvSpPr>
            <a:spLocks noChangeArrowheads="1"/>
          </p:cNvSpPr>
          <p:nvPr/>
        </p:nvSpPr>
        <p:spPr bwMode="auto">
          <a:xfrm>
            <a:off x="8839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Rate_wa_report</a:t>
            </a:r>
          </a:p>
        </p:txBody>
      </p:sp>
      <p:sp>
        <p:nvSpPr>
          <p:cNvPr id="20166" name="Line 1734"/>
          <p:cNvSpPr>
            <a:spLocks noChangeShapeType="1"/>
          </p:cNvSpPr>
          <p:nvPr/>
        </p:nvSpPr>
        <p:spPr bwMode="auto">
          <a:xfrm>
            <a:off x="2590800" y="3200400"/>
            <a:ext cx="640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167" name="Line 1735"/>
          <p:cNvSpPr>
            <a:spLocks noChangeShapeType="1"/>
          </p:cNvSpPr>
          <p:nvPr/>
        </p:nvSpPr>
        <p:spPr bwMode="auto">
          <a:xfrm>
            <a:off x="2590800" y="3429000"/>
            <a:ext cx="640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168" name="Line 1736"/>
          <p:cNvSpPr>
            <a:spLocks noChangeShapeType="1"/>
          </p:cNvSpPr>
          <p:nvPr/>
        </p:nvSpPr>
        <p:spPr bwMode="auto">
          <a:xfrm>
            <a:off x="2590800" y="3657600"/>
            <a:ext cx="640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169" name="Line 1737"/>
          <p:cNvSpPr>
            <a:spLocks noChangeShapeType="1"/>
          </p:cNvSpPr>
          <p:nvPr/>
        </p:nvSpPr>
        <p:spPr bwMode="auto">
          <a:xfrm>
            <a:off x="2590800" y="4572000"/>
            <a:ext cx="640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170" name="Line 1738"/>
          <p:cNvSpPr>
            <a:spLocks noChangeShapeType="1"/>
          </p:cNvSpPr>
          <p:nvPr/>
        </p:nvSpPr>
        <p:spPr bwMode="auto">
          <a:xfrm>
            <a:off x="2590800" y="4800600"/>
            <a:ext cx="640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171" name="Line 1739"/>
          <p:cNvSpPr>
            <a:spLocks noChangeShapeType="1"/>
          </p:cNvSpPr>
          <p:nvPr/>
        </p:nvSpPr>
        <p:spPr bwMode="auto">
          <a:xfrm>
            <a:off x="2590800" y="5257800"/>
            <a:ext cx="640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172" name="Line 1740"/>
          <p:cNvSpPr>
            <a:spLocks noChangeShapeType="1"/>
          </p:cNvSpPr>
          <p:nvPr/>
        </p:nvSpPr>
        <p:spPr bwMode="auto">
          <a:xfrm>
            <a:off x="2590800" y="5486400"/>
            <a:ext cx="640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173" name="Line 1741"/>
          <p:cNvSpPr>
            <a:spLocks noChangeShapeType="1"/>
          </p:cNvSpPr>
          <p:nvPr/>
        </p:nvSpPr>
        <p:spPr bwMode="auto">
          <a:xfrm>
            <a:off x="2590800" y="5715000"/>
            <a:ext cx="640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204" name="Text Box 1772"/>
          <p:cNvSpPr txBox="1">
            <a:spLocks noChangeArrowheads="1"/>
          </p:cNvSpPr>
          <p:nvPr/>
        </p:nvSpPr>
        <p:spPr bwMode="auto">
          <a:xfrm>
            <a:off x="152400" y="228600"/>
            <a:ext cx="914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200" b="1">
                <a:latin typeface="굴림" panose="020B0600000101010101" pitchFamily="50" charset="-127"/>
                <a:ea typeface="굴림" panose="020B0600000101010101" pitchFamily="50" charset="-127"/>
              </a:rPr>
              <a:t>검침관리</a:t>
            </a:r>
          </a:p>
        </p:txBody>
      </p:sp>
      <p:sp>
        <p:nvSpPr>
          <p:cNvPr id="20205" name="Rectangle 1773"/>
          <p:cNvSpPr>
            <a:spLocks noChangeArrowheads="1"/>
          </p:cNvSpPr>
          <p:nvPr/>
        </p:nvSpPr>
        <p:spPr bwMode="auto">
          <a:xfrm>
            <a:off x="3505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</a:t>
            </a:r>
          </a:p>
        </p:txBody>
      </p:sp>
      <p:sp>
        <p:nvSpPr>
          <p:cNvPr id="20206" name="Rectangle 1774"/>
          <p:cNvSpPr>
            <a:spLocks noChangeArrowheads="1"/>
          </p:cNvSpPr>
          <p:nvPr/>
        </p:nvSpPr>
        <p:spPr bwMode="auto">
          <a:xfrm>
            <a:off x="3505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0207" name="Rectangle 1775"/>
          <p:cNvSpPr>
            <a:spLocks noChangeArrowheads="1"/>
          </p:cNvSpPr>
          <p:nvPr/>
        </p:nvSpPr>
        <p:spPr bwMode="auto">
          <a:xfrm>
            <a:off x="3505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08" name="Rectangle 1776"/>
          <p:cNvSpPr>
            <a:spLocks noChangeArrowheads="1"/>
          </p:cNvSpPr>
          <p:nvPr/>
        </p:nvSpPr>
        <p:spPr bwMode="auto">
          <a:xfrm>
            <a:off x="3505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09" name="Rectangle 1777"/>
          <p:cNvSpPr>
            <a:spLocks noChangeArrowheads="1"/>
          </p:cNvSpPr>
          <p:nvPr/>
        </p:nvSpPr>
        <p:spPr bwMode="auto">
          <a:xfrm>
            <a:off x="3505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10" name="Rectangle 1778"/>
          <p:cNvSpPr>
            <a:spLocks noChangeArrowheads="1"/>
          </p:cNvSpPr>
          <p:nvPr/>
        </p:nvSpPr>
        <p:spPr bwMode="auto">
          <a:xfrm>
            <a:off x="3505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11" name="Rectangle 1779"/>
          <p:cNvSpPr>
            <a:spLocks noChangeArrowheads="1"/>
          </p:cNvSpPr>
          <p:nvPr/>
        </p:nvSpPr>
        <p:spPr bwMode="auto">
          <a:xfrm>
            <a:off x="3505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12" name="Rectangle 1780"/>
          <p:cNvSpPr>
            <a:spLocks noChangeArrowheads="1"/>
          </p:cNvSpPr>
          <p:nvPr/>
        </p:nvSpPr>
        <p:spPr bwMode="auto">
          <a:xfrm>
            <a:off x="3505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13" name="Rectangle 1781"/>
          <p:cNvSpPr>
            <a:spLocks noChangeArrowheads="1"/>
          </p:cNvSpPr>
          <p:nvPr/>
        </p:nvSpPr>
        <p:spPr bwMode="auto">
          <a:xfrm>
            <a:off x="3505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14" name="Rectangle 1782"/>
          <p:cNvSpPr>
            <a:spLocks noChangeArrowheads="1"/>
          </p:cNvSpPr>
          <p:nvPr/>
        </p:nvSpPr>
        <p:spPr bwMode="auto">
          <a:xfrm>
            <a:off x="3505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15" name="Rectangle 1783"/>
          <p:cNvSpPr>
            <a:spLocks noChangeArrowheads="1"/>
          </p:cNvSpPr>
          <p:nvPr/>
        </p:nvSpPr>
        <p:spPr bwMode="auto">
          <a:xfrm>
            <a:off x="3505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16" name="Rectangle 1784"/>
          <p:cNvSpPr>
            <a:spLocks noChangeArrowheads="1"/>
          </p:cNvSpPr>
          <p:nvPr/>
        </p:nvSpPr>
        <p:spPr bwMode="auto">
          <a:xfrm>
            <a:off x="3505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17" name="Rectangle 1785"/>
          <p:cNvSpPr>
            <a:spLocks noChangeArrowheads="1"/>
          </p:cNvSpPr>
          <p:nvPr/>
        </p:nvSpPr>
        <p:spPr bwMode="auto">
          <a:xfrm>
            <a:off x="3505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18" name="Rectangle 1786"/>
          <p:cNvSpPr>
            <a:spLocks noChangeArrowheads="1"/>
          </p:cNvSpPr>
          <p:nvPr/>
        </p:nvSpPr>
        <p:spPr bwMode="auto">
          <a:xfrm>
            <a:off x="3505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19" name="Rectangle 1787"/>
          <p:cNvSpPr>
            <a:spLocks noChangeArrowheads="1"/>
          </p:cNvSpPr>
          <p:nvPr/>
        </p:nvSpPr>
        <p:spPr bwMode="auto">
          <a:xfrm>
            <a:off x="3505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20" name="Rectangle 1788"/>
          <p:cNvSpPr>
            <a:spLocks noChangeArrowheads="1"/>
          </p:cNvSpPr>
          <p:nvPr/>
        </p:nvSpPr>
        <p:spPr bwMode="auto">
          <a:xfrm>
            <a:off x="3505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21" name="Rectangle 1789"/>
          <p:cNvSpPr>
            <a:spLocks noChangeArrowheads="1"/>
          </p:cNvSpPr>
          <p:nvPr/>
        </p:nvSpPr>
        <p:spPr bwMode="auto">
          <a:xfrm>
            <a:off x="3505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22" name="Rectangle 1790"/>
          <p:cNvSpPr>
            <a:spLocks noChangeArrowheads="1"/>
          </p:cNvSpPr>
          <p:nvPr/>
        </p:nvSpPr>
        <p:spPr bwMode="auto">
          <a:xfrm>
            <a:off x="3505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23" name="Rectangle 1791"/>
          <p:cNvSpPr>
            <a:spLocks noChangeArrowheads="1"/>
          </p:cNvSpPr>
          <p:nvPr/>
        </p:nvSpPr>
        <p:spPr bwMode="auto">
          <a:xfrm>
            <a:off x="3505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25" name="Rectangle 1793"/>
          <p:cNvSpPr>
            <a:spLocks noChangeArrowheads="1"/>
          </p:cNvSpPr>
          <p:nvPr/>
        </p:nvSpPr>
        <p:spPr bwMode="auto">
          <a:xfrm>
            <a:off x="3505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26" name="Rectangle 1794"/>
          <p:cNvSpPr>
            <a:spLocks noChangeArrowheads="1"/>
          </p:cNvSpPr>
          <p:nvPr/>
        </p:nvSpPr>
        <p:spPr bwMode="auto">
          <a:xfrm>
            <a:off x="3352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/>
              <a:t>APP_RATE</a:t>
            </a:r>
          </a:p>
        </p:txBody>
      </p:sp>
      <p:sp>
        <p:nvSpPr>
          <p:cNvPr id="20227" name="Rectangle 1795"/>
          <p:cNvSpPr>
            <a:spLocks noChangeArrowheads="1"/>
          </p:cNvSpPr>
          <p:nvPr/>
        </p:nvSpPr>
        <p:spPr bwMode="auto">
          <a:xfrm>
            <a:off x="3352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0228" name="Rectangle 1796"/>
          <p:cNvSpPr>
            <a:spLocks noChangeArrowheads="1"/>
          </p:cNvSpPr>
          <p:nvPr/>
        </p:nvSpPr>
        <p:spPr bwMode="auto">
          <a:xfrm>
            <a:off x="3352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0229" name="Rectangle 1797"/>
          <p:cNvSpPr>
            <a:spLocks noChangeArrowheads="1"/>
          </p:cNvSpPr>
          <p:nvPr/>
        </p:nvSpPr>
        <p:spPr bwMode="auto">
          <a:xfrm>
            <a:off x="3352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0230" name="Rectangle 1798"/>
          <p:cNvSpPr>
            <a:spLocks noChangeArrowheads="1"/>
          </p:cNvSpPr>
          <p:nvPr/>
        </p:nvSpPr>
        <p:spPr bwMode="auto">
          <a:xfrm>
            <a:off x="3352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31" name="Rectangle 1799"/>
          <p:cNvSpPr>
            <a:spLocks noChangeArrowheads="1"/>
          </p:cNvSpPr>
          <p:nvPr/>
        </p:nvSpPr>
        <p:spPr bwMode="auto">
          <a:xfrm>
            <a:off x="3352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32" name="Rectangle 1800"/>
          <p:cNvSpPr>
            <a:spLocks noChangeArrowheads="1"/>
          </p:cNvSpPr>
          <p:nvPr/>
        </p:nvSpPr>
        <p:spPr bwMode="auto">
          <a:xfrm>
            <a:off x="3352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0233" name="Rectangle 1801"/>
          <p:cNvSpPr>
            <a:spLocks noChangeArrowheads="1"/>
          </p:cNvSpPr>
          <p:nvPr/>
        </p:nvSpPr>
        <p:spPr bwMode="auto">
          <a:xfrm>
            <a:off x="3352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34" name="Rectangle 1802"/>
          <p:cNvSpPr>
            <a:spLocks noChangeArrowheads="1"/>
          </p:cNvSpPr>
          <p:nvPr/>
        </p:nvSpPr>
        <p:spPr bwMode="auto">
          <a:xfrm>
            <a:off x="3352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35" name="Rectangle 1803"/>
          <p:cNvSpPr>
            <a:spLocks noChangeArrowheads="1"/>
          </p:cNvSpPr>
          <p:nvPr/>
        </p:nvSpPr>
        <p:spPr bwMode="auto">
          <a:xfrm>
            <a:off x="3352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36" name="Rectangle 1804"/>
          <p:cNvSpPr>
            <a:spLocks noChangeArrowheads="1"/>
          </p:cNvSpPr>
          <p:nvPr/>
        </p:nvSpPr>
        <p:spPr bwMode="auto">
          <a:xfrm>
            <a:off x="3352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0237" name="Rectangle 1805"/>
          <p:cNvSpPr>
            <a:spLocks noChangeArrowheads="1"/>
          </p:cNvSpPr>
          <p:nvPr/>
        </p:nvSpPr>
        <p:spPr bwMode="auto">
          <a:xfrm>
            <a:off x="3352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0238" name="Rectangle 1806"/>
          <p:cNvSpPr>
            <a:spLocks noChangeArrowheads="1"/>
          </p:cNvSpPr>
          <p:nvPr/>
        </p:nvSpPr>
        <p:spPr bwMode="auto">
          <a:xfrm>
            <a:off x="3352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0239" name="Rectangle 1807"/>
          <p:cNvSpPr>
            <a:spLocks noChangeArrowheads="1"/>
          </p:cNvSpPr>
          <p:nvPr/>
        </p:nvSpPr>
        <p:spPr bwMode="auto">
          <a:xfrm>
            <a:off x="3352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40" name="Rectangle 1808"/>
          <p:cNvSpPr>
            <a:spLocks noChangeArrowheads="1"/>
          </p:cNvSpPr>
          <p:nvPr/>
        </p:nvSpPr>
        <p:spPr bwMode="auto">
          <a:xfrm>
            <a:off x="3352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41" name="Rectangle 1809"/>
          <p:cNvSpPr>
            <a:spLocks noChangeArrowheads="1"/>
          </p:cNvSpPr>
          <p:nvPr/>
        </p:nvSpPr>
        <p:spPr bwMode="auto">
          <a:xfrm>
            <a:off x="3352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0242" name="Rectangle 1810"/>
          <p:cNvSpPr>
            <a:spLocks noChangeArrowheads="1"/>
          </p:cNvSpPr>
          <p:nvPr/>
        </p:nvSpPr>
        <p:spPr bwMode="auto">
          <a:xfrm>
            <a:off x="3352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43" name="Rectangle 1811"/>
          <p:cNvSpPr>
            <a:spLocks noChangeArrowheads="1"/>
          </p:cNvSpPr>
          <p:nvPr/>
        </p:nvSpPr>
        <p:spPr bwMode="auto">
          <a:xfrm>
            <a:off x="3352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44" name="Rectangle 1812"/>
          <p:cNvSpPr>
            <a:spLocks noChangeArrowheads="1"/>
          </p:cNvSpPr>
          <p:nvPr/>
        </p:nvSpPr>
        <p:spPr bwMode="auto">
          <a:xfrm>
            <a:off x="3352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245" name="Rectangle 1813"/>
          <p:cNvSpPr>
            <a:spLocks noChangeArrowheads="1"/>
          </p:cNvSpPr>
          <p:nvPr/>
        </p:nvSpPr>
        <p:spPr bwMode="auto">
          <a:xfrm>
            <a:off x="3352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246" name="Line 1814"/>
          <p:cNvSpPr>
            <a:spLocks noChangeShapeType="1"/>
          </p:cNvSpPr>
          <p:nvPr/>
        </p:nvSpPr>
        <p:spPr bwMode="auto">
          <a:xfrm>
            <a:off x="2590800" y="2514600"/>
            <a:ext cx="640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247" name="Line 1815"/>
          <p:cNvSpPr>
            <a:spLocks noChangeShapeType="1"/>
          </p:cNvSpPr>
          <p:nvPr/>
        </p:nvSpPr>
        <p:spPr bwMode="auto">
          <a:xfrm>
            <a:off x="2590800" y="2743200"/>
            <a:ext cx="640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2590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acc_jan_table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2743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acc_jang_table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2895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acc_total_table</a:t>
            </a:r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3048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account_code</a:t>
            </a: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3200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autopay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3657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bill2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3810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bill2_temp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3962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billitem_axis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4114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billkind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4267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billkind_item</a:t>
            </a: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4419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billmaster</a:t>
            </a: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4572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building</a:t>
            </a:r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4724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code_lookup_table</a:t>
            </a:r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4876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complex</a:t>
            </a:r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5029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customer</a:t>
            </a:r>
          </a:p>
        </p:txBody>
      </p:sp>
      <p:sp>
        <p:nvSpPr>
          <p:cNvPr id="20518" name="Rectangle 38"/>
          <p:cNvSpPr>
            <a:spLocks noChangeArrowheads="1"/>
          </p:cNvSpPr>
          <p:nvPr/>
        </p:nvSpPr>
        <p:spPr bwMode="auto">
          <a:xfrm>
            <a:off x="5181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daily_sum_detail</a:t>
            </a:r>
          </a:p>
        </p:txBody>
      </p: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5334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daily_sum_detail1</a:t>
            </a:r>
          </a:p>
        </p:txBody>
      </p:sp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5486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daily_sum_detail2</a:t>
            </a:r>
          </a:p>
        </p:txBody>
      </p:sp>
      <p:sp>
        <p:nvSpPr>
          <p:cNvPr id="20521" name="Rectangle 41"/>
          <p:cNvSpPr>
            <a:spLocks noChangeArrowheads="1"/>
          </p:cNvSpPr>
          <p:nvPr/>
        </p:nvSpPr>
        <p:spPr bwMode="auto">
          <a:xfrm>
            <a:off x="5638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dailyseparat</a:t>
            </a:r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5791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delay_rate</a:t>
            </a:r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5943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deposit</a:t>
            </a: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6096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depositioinfo</a:t>
            </a:r>
          </a:p>
        </p:txBody>
      </p:sp>
      <p:sp>
        <p:nvSpPr>
          <p:cNvPr id="20525" name="Rectangle 45"/>
          <p:cNvSpPr>
            <a:spLocks noChangeArrowheads="1"/>
          </p:cNvSpPr>
          <p:nvPr/>
        </p:nvSpPr>
        <p:spPr bwMode="auto">
          <a:xfrm>
            <a:off x="6248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insbasic</a:t>
            </a:r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6400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inspect</a:t>
            </a:r>
          </a:p>
        </p:txBody>
      </p:sp>
      <p:sp>
        <p:nvSpPr>
          <p:cNvPr id="20527" name="Rectangle 47"/>
          <p:cNvSpPr>
            <a:spLocks noChangeArrowheads="1"/>
          </p:cNvSpPr>
          <p:nvPr/>
        </p:nvSpPr>
        <p:spPr bwMode="auto">
          <a:xfrm>
            <a:off x="6553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month_itemamt</a:t>
            </a:r>
          </a:p>
        </p:txBody>
      </p:sp>
      <p:sp>
        <p:nvSpPr>
          <p:cNvPr id="20528" name="Rectangle 48"/>
          <p:cNvSpPr>
            <a:spLocks noChangeArrowheads="1"/>
          </p:cNvSpPr>
          <p:nvPr/>
        </p:nvSpPr>
        <p:spPr bwMode="auto">
          <a:xfrm>
            <a:off x="6705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monthly_sum_detail1</a:t>
            </a:r>
          </a:p>
        </p:txBody>
      </p:sp>
      <p:sp>
        <p:nvSpPr>
          <p:cNvPr id="20529" name="Rectangle 49"/>
          <p:cNvSpPr>
            <a:spLocks noChangeArrowheads="1"/>
          </p:cNvSpPr>
          <p:nvPr/>
        </p:nvSpPr>
        <p:spPr bwMode="auto">
          <a:xfrm>
            <a:off x="6858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monthly_sum_detail2</a:t>
            </a:r>
          </a:p>
        </p:txBody>
      </p:sp>
      <p:sp>
        <p:nvSpPr>
          <p:cNvPr id="20530" name="Rectangle 50"/>
          <p:cNvSpPr>
            <a:spLocks noChangeArrowheads="1"/>
          </p:cNvSpPr>
          <p:nvPr/>
        </p:nvSpPr>
        <p:spPr bwMode="auto">
          <a:xfrm>
            <a:off x="7010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noreceipt</a:t>
            </a:r>
          </a:p>
        </p:txBody>
      </p:sp>
      <p:sp>
        <p:nvSpPr>
          <p:cNvPr id="20531" name="Rectangle 51"/>
          <p:cNvSpPr>
            <a:spLocks noChangeArrowheads="1"/>
          </p:cNvSpPr>
          <p:nvPr/>
        </p:nvSpPr>
        <p:spPr bwMode="auto">
          <a:xfrm>
            <a:off x="7162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printformat</a:t>
            </a:r>
          </a:p>
        </p:txBody>
      </p:sp>
      <p:sp>
        <p:nvSpPr>
          <p:cNvPr id="20532" name="Rectangle 52"/>
          <p:cNvSpPr>
            <a:spLocks noChangeArrowheads="1"/>
          </p:cNvSpPr>
          <p:nvPr/>
        </p:nvSpPr>
        <p:spPr bwMode="auto">
          <a:xfrm>
            <a:off x="7315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rate_table</a:t>
            </a:r>
          </a:p>
        </p:txBody>
      </p:sp>
      <p:sp>
        <p:nvSpPr>
          <p:cNvPr id="20533" name="Rectangle 53"/>
          <p:cNvSpPr>
            <a:spLocks noChangeArrowheads="1"/>
          </p:cNvSpPr>
          <p:nvPr/>
        </p:nvSpPr>
        <p:spPr bwMode="auto">
          <a:xfrm>
            <a:off x="7467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receipt</a:t>
            </a:r>
          </a:p>
        </p:txBody>
      </p:sp>
      <p:sp>
        <p:nvSpPr>
          <p:cNvPr id="20534" name="Rectangle 54"/>
          <p:cNvSpPr>
            <a:spLocks noChangeArrowheads="1"/>
          </p:cNvSpPr>
          <p:nvPr/>
        </p:nvSpPr>
        <p:spPr bwMode="auto">
          <a:xfrm>
            <a:off x="7620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recgubun</a:t>
            </a:r>
          </a:p>
        </p:txBody>
      </p:sp>
      <p:sp>
        <p:nvSpPr>
          <p:cNvPr id="20535" name="Rectangle 55"/>
          <p:cNvSpPr>
            <a:spLocks noChangeArrowheads="1"/>
          </p:cNvSpPr>
          <p:nvPr/>
        </p:nvSpPr>
        <p:spPr bwMode="auto">
          <a:xfrm>
            <a:off x="7772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room_info</a:t>
            </a:r>
          </a:p>
        </p:txBody>
      </p:sp>
      <p:sp>
        <p:nvSpPr>
          <p:cNvPr id="20536" name="Rectangle 56"/>
          <p:cNvSpPr>
            <a:spLocks noChangeArrowheads="1"/>
          </p:cNvSpPr>
          <p:nvPr/>
        </p:nvSpPr>
        <p:spPr bwMode="auto">
          <a:xfrm>
            <a:off x="7924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slip_detail</a:t>
            </a:r>
          </a:p>
        </p:txBody>
      </p:sp>
      <p:sp>
        <p:nvSpPr>
          <p:cNvPr id="20537" name="Rectangle 57"/>
          <p:cNvSpPr>
            <a:spLocks noChangeArrowheads="1"/>
          </p:cNvSpPr>
          <p:nvPr/>
        </p:nvSpPr>
        <p:spPr bwMode="auto">
          <a:xfrm>
            <a:off x="8077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slip_header</a:t>
            </a:r>
          </a:p>
        </p:txBody>
      </p:sp>
      <p:sp>
        <p:nvSpPr>
          <p:cNvPr id="20538" name="Rectangle 58"/>
          <p:cNvSpPr>
            <a:spLocks noChangeArrowheads="1"/>
          </p:cNvSpPr>
          <p:nvPr/>
        </p:nvSpPr>
        <p:spPr bwMode="auto">
          <a:xfrm>
            <a:off x="8229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slip_remark</a:t>
            </a:r>
          </a:p>
        </p:txBody>
      </p:sp>
      <p:sp>
        <p:nvSpPr>
          <p:cNvPr id="20539" name="Rectangle 59"/>
          <p:cNvSpPr>
            <a:spLocks noChangeArrowheads="1"/>
          </p:cNvSpPr>
          <p:nvPr/>
        </p:nvSpPr>
        <p:spPr bwMode="auto">
          <a:xfrm>
            <a:off x="8382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sum_table</a:t>
            </a:r>
          </a:p>
        </p:txBody>
      </p:sp>
      <p:sp>
        <p:nvSpPr>
          <p:cNvPr id="20540" name="Rectangle 60"/>
          <p:cNvSpPr>
            <a:spLocks noChangeArrowheads="1"/>
          </p:cNvSpPr>
          <p:nvPr/>
        </p:nvSpPr>
        <p:spPr bwMode="auto">
          <a:xfrm>
            <a:off x="8534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sum_table2</a:t>
            </a:r>
          </a:p>
        </p:txBody>
      </p:sp>
      <p:sp>
        <p:nvSpPr>
          <p:cNvPr id="20541" name="Rectangle 61"/>
          <p:cNvSpPr>
            <a:spLocks noChangeArrowheads="1"/>
          </p:cNvSpPr>
          <p:nvPr/>
        </p:nvSpPr>
        <p:spPr bwMode="auto">
          <a:xfrm>
            <a:off x="8686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Rate_ele_report</a:t>
            </a:r>
          </a:p>
        </p:txBody>
      </p:sp>
      <p:sp>
        <p:nvSpPr>
          <p:cNvPr id="20542" name="Rectangle 62"/>
          <p:cNvSpPr>
            <a:spLocks noChangeArrowheads="1"/>
          </p:cNvSpPr>
          <p:nvPr/>
        </p:nvSpPr>
        <p:spPr bwMode="auto">
          <a:xfrm>
            <a:off x="8839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Rate_wa_report</a:t>
            </a:r>
          </a:p>
        </p:txBody>
      </p:sp>
      <p:sp>
        <p:nvSpPr>
          <p:cNvPr id="20543" name="Rectangle 63"/>
          <p:cNvSpPr>
            <a:spLocks noChangeArrowheads="1"/>
          </p:cNvSpPr>
          <p:nvPr/>
        </p:nvSpPr>
        <p:spPr bwMode="auto">
          <a:xfrm>
            <a:off x="152400" y="533400"/>
            <a:ext cx="2438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Table</a:t>
            </a: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Program</a:t>
            </a:r>
          </a:p>
        </p:txBody>
      </p:sp>
      <p:sp>
        <p:nvSpPr>
          <p:cNvPr id="20544" name="Line 64"/>
          <p:cNvSpPr>
            <a:spLocks noChangeShapeType="1"/>
          </p:cNvSpPr>
          <p:nvPr/>
        </p:nvSpPr>
        <p:spPr bwMode="auto">
          <a:xfrm>
            <a:off x="152400" y="533400"/>
            <a:ext cx="2438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65" name="Rectangle 85"/>
          <p:cNvSpPr>
            <a:spLocks noChangeArrowheads="1"/>
          </p:cNvSpPr>
          <p:nvPr/>
        </p:nvSpPr>
        <p:spPr bwMode="auto">
          <a:xfrm>
            <a:off x="2590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66" name="Rectangle 86"/>
          <p:cNvSpPr>
            <a:spLocks noChangeArrowheads="1"/>
          </p:cNvSpPr>
          <p:nvPr/>
        </p:nvSpPr>
        <p:spPr bwMode="auto">
          <a:xfrm>
            <a:off x="2743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67" name="Rectangle 87"/>
          <p:cNvSpPr>
            <a:spLocks noChangeArrowheads="1"/>
          </p:cNvSpPr>
          <p:nvPr/>
        </p:nvSpPr>
        <p:spPr bwMode="auto">
          <a:xfrm>
            <a:off x="2895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68" name="Rectangle 88"/>
          <p:cNvSpPr>
            <a:spLocks noChangeArrowheads="1"/>
          </p:cNvSpPr>
          <p:nvPr/>
        </p:nvSpPr>
        <p:spPr bwMode="auto">
          <a:xfrm>
            <a:off x="3048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69" name="Rectangle 89"/>
          <p:cNvSpPr>
            <a:spLocks noChangeArrowheads="1"/>
          </p:cNvSpPr>
          <p:nvPr/>
        </p:nvSpPr>
        <p:spPr bwMode="auto">
          <a:xfrm>
            <a:off x="3200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0570" name="Rectangle 90"/>
          <p:cNvSpPr>
            <a:spLocks noChangeArrowheads="1"/>
          </p:cNvSpPr>
          <p:nvPr/>
        </p:nvSpPr>
        <p:spPr bwMode="auto">
          <a:xfrm>
            <a:off x="3657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0571" name="Rectangle 91"/>
          <p:cNvSpPr>
            <a:spLocks noChangeArrowheads="1"/>
          </p:cNvSpPr>
          <p:nvPr/>
        </p:nvSpPr>
        <p:spPr bwMode="auto">
          <a:xfrm>
            <a:off x="3810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72" name="Rectangle 92"/>
          <p:cNvSpPr>
            <a:spLocks noChangeArrowheads="1"/>
          </p:cNvSpPr>
          <p:nvPr/>
        </p:nvSpPr>
        <p:spPr bwMode="auto">
          <a:xfrm>
            <a:off x="3962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0573" name="Rectangle 93"/>
          <p:cNvSpPr>
            <a:spLocks noChangeArrowheads="1"/>
          </p:cNvSpPr>
          <p:nvPr/>
        </p:nvSpPr>
        <p:spPr bwMode="auto">
          <a:xfrm>
            <a:off x="4114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74" name="Rectangle 94"/>
          <p:cNvSpPr>
            <a:spLocks noChangeArrowheads="1"/>
          </p:cNvSpPr>
          <p:nvPr/>
        </p:nvSpPr>
        <p:spPr bwMode="auto">
          <a:xfrm>
            <a:off x="4267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75" name="Rectangle 95"/>
          <p:cNvSpPr>
            <a:spLocks noChangeArrowheads="1"/>
          </p:cNvSpPr>
          <p:nvPr/>
        </p:nvSpPr>
        <p:spPr bwMode="auto">
          <a:xfrm>
            <a:off x="4419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76" name="Rectangle 96"/>
          <p:cNvSpPr>
            <a:spLocks noChangeArrowheads="1"/>
          </p:cNvSpPr>
          <p:nvPr/>
        </p:nvSpPr>
        <p:spPr bwMode="auto">
          <a:xfrm>
            <a:off x="4572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577" name="Rectangle 97"/>
          <p:cNvSpPr>
            <a:spLocks noChangeArrowheads="1"/>
          </p:cNvSpPr>
          <p:nvPr/>
        </p:nvSpPr>
        <p:spPr bwMode="auto">
          <a:xfrm>
            <a:off x="4724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78" name="Rectangle 98"/>
          <p:cNvSpPr>
            <a:spLocks noChangeArrowheads="1"/>
          </p:cNvSpPr>
          <p:nvPr/>
        </p:nvSpPr>
        <p:spPr bwMode="auto">
          <a:xfrm>
            <a:off x="4876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579" name="Rectangle 99"/>
          <p:cNvSpPr>
            <a:spLocks noChangeArrowheads="1"/>
          </p:cNvSpPr>
          <p:nvPr/>
        </p:nvSpPr>
        <p:spPr bwMode="auto">
          <a:xfrm>
            <a:off x="5029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80" name="Rectangle 100"/>
          <p:cNvSpPr>
            <a:spLocks noChangeArrowheads="1"/>
          </p:cNvSpPr>
          <p:nvPr/>
        </p:nvSpPr>
        <p:spPr bwMode="auto">
          <a:xfrm>
            <a:off x="5181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81" name="Rectangle 101"/>
          <p:cNvSpPr>
            <a:spLocks noChangeArrowheads="1"/>
          </p:cNvSpPr>
          <p:nvPr/>
        </p:nvSpPr>
        <p:spPr bwMode="auto">
          <a:xfrm>
            <a:off x="5334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82" name="Rectangle 102"/>
          <p:cNvSpPr>
            <a:spLocks noChangeArrowheads="1"/>
          </p:cNvSpPr>
          <p:nvPr/>
        </p:nvSpPr>
        <p:spPr bwMode="auto">
          <a:xfrm>
            <a:off x="5486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83" name="Rectangle 103"/>
          <p:cNvSpPr>
            <a:spLocks noChangeArrowheads="1"/>
          </p:cNvSpPr>
          <p:nvPr/>
        </p:nvSpPr>
        <p:spPr bwMode="auto">
          <a:xfrm>
            <a:off x="5638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84" name="Rectangle 104"/>
          <p:cNvSpPr>
            <a:spLocks noChangeArrowheads="1"/>
          </p:cNvSpPr>
          <p:nvPr/>
        </p:nvSpPr>
        <p:spPr bwMode="auto">
          <a:xfrm>
            <a:off x="5791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85" name="Rectangle 105"/>
          <p:cNvSpPr>
            <a:spLocks noChangeArrowheads="1"/>
          </p:cNvSpPr>
          <p:nvPr/>
        </p:nvSpPr>
        <p:spPr bwMode="auto">
          <a:xfrm>
            <a:off x="5943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86" name="Rectangle 106"/>
          <p:cNvSpPr>
            <a:spLocks noChangeArrowheads="1"/>
          </p:cNvSpPr>
          <p:nvPr/>
        </p:nvSpPr>
        <p:spPr bwMode="auto">
          <a:xfrm>
            <a:off x="6096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87" name="Rectangle 107"/>
          <p:cNvSpPr>
            <a:spLocks noChangeArrowheads="1"/>
          </p:cNvSpPr>
          <p:nvPr/>
        </p:nvSpPr>
        <p:spPr bwMode="auto">
          <a:xfrm>
            <a:off x="6248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588" name="Rectangle 108"/>
          <p:cNvSpPr>
            <a:spLocks noChangeArrowheads="1"/>
          </p:cNvSpPr>
          <p:nvPr/>
        </p:nvSpPr>
        <p:spPr bwMode="auto">
          <a:xfrm>
            <a:off x="6400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0589" name="Rectangle 109"/>
          <p:cNvSpPr>
            <a:spLocks noChangeArrowheads="1"/>
          </p:cNvSpPr>
          <p:nvPr/>
        </p:nvSpPr>
        <p:spPr bwMode="auto">
          <a:xfrm>
            <a:off x="6553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90" name="Rectangle 110"/>
          <p:cNvSpPr>
            <a:spLocks noChangeArrowheads="1"/>
          </p:cNvSpPr>
          <p:nvPr/>
        </p:nvSpPr>
        <p:spPr bwMode="auto">
          <a:xfrm>
            <a:off x="6705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91" name="Rectangle 111"/>
          <p:cNvSpPr>
            <a:spLocks noChangeArrowheads="1"/>
          </p:cNvSpPr>
          <p:nvPr/>
        </p:nvSpPr>
        <p:spPr bwMode="auto">
          <a:xfrm>
            <a:off x="6858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92" name="Rectangle 112"/>
          <p:cNvSpPr>
            <a:spLocks noChangeArrowheads="1"/>
          </p:cNvSpPr>
          <p:nvPr/>
        </p:nvSpPr>
        <p:spPr bwMode="auto">
          <a:xfrm>
            <a:off x="7010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93" name="Rectangle 113"/>
          <p:cNvSpPr>
            <a:spLocks noChangeArrowheads="1"/>
          </p:cNvSpPr>
          <p:nvPr/>
        </p:nvSpPr>
        <p:spPr bwMode="auto">
          <a:xfrm>
            <a:off x="7162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94" name="Rectangle 114"/>
          <p:cNvSpPr>
            <a:spLocks noChangeArrowheads="1"/>
          </p:cNvSpPr>
          <p:nvPr/>
        </p:nvSpPr>
        <p:spPr bwMode="auto">
          <a:xfrm>
            <a:off x="7315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0595" name="Rectangle 115"/>
          <p:cNvSpPr>
            <a:spLocks noChangeArrowheads="1"/>
          </p:cNvSpPr>
          <p:nvPr/>
        </p:nvSpPr>
        <p:spPr bwMode="auto">
          <a:xfrm>
            <a:off x="7467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96" name="Rectangle 116"/>
          <p:cNvSpPr>
            <a:spLocks noChangeArrowheads="1"/>
          </p:cNvSpPr>
          <p:nvPr/>
        </p:nvSpPr>
        <p:spPr bwMode="auto">
          <a:xfrm>
            <a:off x="7620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97" name="Rectangle 117"/>
          <p:cNvSpPr>
            <a:spLocks noChangeArrowheads="1"/>
          </p:cNvSpPr>
          <p:nvPr/>
        </p:nvSpPr>
        <p:spPr bwMode="auto">
          <a:xfrm>
            <a:off x="7772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598" name="Rectangle 118"/>
          <p:cNvSpPr>
            <a:spLocks noChangeArrowheads="1"/>
          </p:cNvSpPr>
          <p:nvPr/>
        </p:nvSpPr>
        <p:spPr bwMode="auto">
          <a:xfrm>
            <a:off x="7924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599" name="Rectangle 119"/>
          <p:cNvSpPr>
            <a:spLocks noChangeArrowheads="1"/>
          </p:cNvSpPr>
          <p:nvPr/>
        </p:nvSpPr>
        <p:spPr bwMode="auto">
          <a:xfrm>
            <a:off x="8077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00" name="Rectangle 120"/>
          <p:cNvSpPr>
            <a:spLocks noChangeArrowheads="1"/>
          </p:cNvSpPr>
          <p:nvPr/>
        </p:nvSpPr>
        <p:spPr bwMode="auto">
          <a:xfrm>
            <a:off x="8229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01" name="Rectangle 121"/>
          <p:cNvSpPr>
            <a:spLocks noChangeArrowheads="1"/>
          </p:cNvSpPr>
          <p:nvPr/>
        </p:nvSpPr>
        <p:spPr bwMode="auto">
          <a:xfrm>
            <a:off x="8382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02" name="Rectangle 122"/>
          <p:cNvSpPr>
            <a:spLocks noChangeArrowheads="1"/>
          </p:cNvSpPr>
          <p:nvPr/>
        </p:nvSpPr>
        <p:spPr bwMode="auto">
          <a:xfrm>
            <a:off x="8534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03" name="Rectangle 123"/>
          <p:cNvSpPr>
            <a:spLocks noChangeArrowheads="1"/>
          </p:cNvSpPr>
          <p:nvPr/>
        </p:nvSpPr>
        <p:spPr bwMode="auto">
          <a:xfrm>
            <a:off x="8686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04" name="Rectangle 124"/>
          <p:cNvSpPr>
            <a:spLocks noChangeArrowheads="1"/>
          </p:cNvSpPr>
          <p:nvPr/>
        </p:nvSpPr>
        <p:spPr bwMode="auto">
          <a:xfrm>
            <a:off x="8839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05" name="Rectangle 125"/>
          <p:cNvSpPr>
            <a:spLocks noChangeArrowheads="1"/>
          </p:cNvSpPr>
          <p:nvPr/>
        </p:nvSpPr>
        <p:spPr bwMode="auto">
          <a:xfrm>
            <a:off x="2590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06" name="Rectangle 126"/>
          <p:cNvSpPr>
            <a:spLocks noChangeArrowheads="1"/>
          </p:cNvSpPr>
          <p:nvPr/>
        </p:nvSpPr>
        <p:spPr bwMode="auto">
          <a:xfrm>
            <a:off x="2743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07" name="Rectangle 127"/>
          <p:cNvSpPr>
            <a:spLocks noChangeArrowheads="1"/>
          </p:cNvSpPr>
          <p:nvPr/>
        </p:nvSpPr>
        <p:spPr bwMode="auto">
          <a:xfrm>
            <a:off x="2895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08" name="Rectangle 128"/>
          <p:cNvSpPr>
            <a:spLocks noChangeArrowheads="1"/>
          </p:cNvSpPr>
          <p:nvPr/>
        </p:nvSpPr>
        <p:spPr bwMode="auto">
          <a:xfrm>
            <a:off x="3048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09" name="Rectangle 129"/>
          <p:cNvSpPr>
            <a:spLocks noChangeArrowheads="1"/>
          </p:cNvSpPr>
          <p:nvPr/>
        </p:nvSpPr>
        <p:spPr bwMode="auto">
          <a:xfrm>
            <a:off x="3200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10" name="Rectangle 130"/>
          <p:cNvSpPr>
            <a:spLocks noChangeArrowheads="1"/>
          </p:cNvSpPr>
          <p:nvPr/>
        </p:nvSpPr>
        <p:spPr bwMode="auto">
          <a:xfrm>
            <a:off x="3657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11" name="Rectangle 131"/>
          <p:cNvSpPr>
            <a:spLocks noChangeArrowheads="1"/>
          </p:cNvSpPr>
          <p:nvPr/>
        </p:nvSpPr>
        <p:spPr bwMode="auto">
          <a:xfrm>
            <a:off x="3810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12" name="Rectangle 132"/>
          <p:cNvSpPr>
            <a:spLocks noChangeArrowheads="1"/>
          </p:cNvSpPr>
          <p:nvPr/>
        </p:nvSpPr>
        <p:spPr bwMode="auto">
          <a:xfrm>
            <a:off x="3962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13" name="Rectangle 133"/>
          <p:cNvSpPr>
            <a:spLocks noChangeArrowheads="1"/>
          </p:cNvSpPr>
          <p:nvPr/>
        </p:nvSpPr>
        <p:spPr bwMode="auto">
          <a:xfrm>
            <a:off x="4114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14" name="Rectangle 134"/>
          <p:cNvSpPr>
            <a:spLocks noChangeArrowheads="1"/>
          </p:cNvSpPr>
          <p:nvPr/>
        </p:nvSpPr>
        <p:spPr bwMode="auto">
          <a:xfrm>
            <a:off x="4267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15" name="Rectangle 135"/>
          <p:cNvSpPr>
            <a:spLocks noChangeArrowheads="1"/>
          </p:cNvSpPr>
          <p:nvPr/>
        </p:nvSpPr>
        <p:spPr bwMode="auto">
          <a:xfrm>
            <a:off x="4419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16" name="Rectangle 136"/>
          <p:cNvSpPr>
            <a:spLocks noChangeArrowheads="1"/>
          </p:cNvSpPr>
          <p:nvPr/>
        </p:nvSpPr>
        <p:spPr bwMode="auto">
          <a:xfrm>
            <a:off x="4572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617" name="Rectangle 137"/>
          <p:cNvSpPr>
            <a:spLocks noChangeArrowheads="1"/>
          </p:cNvSpPr>
          <p:nvPr/>
        </p:nvSpPr>
        <p:spPr bwMode="auto">
          <a:xfrm>
            <a:off x="4724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18" name="Rectangle 138"/>
          <p:cNvSpPr>
            <a:spLocks noChangeArrowheads="1"/>
          </p:cNvSpPr>
          <p:nvPr/>
        </p:nvSpPr>
        <p:spPr bwMode="auto">
          <a:xfrm>
            <a:off x="4876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619" name="Rectangle 139"/>
          <p:cNvSpPr>
            <a:spLocks noChangeArrowheads="1"/>
          </p:cNvSpPr>
          <p:nvPr/>
        </p:nvSpPr>
        <p:spPr bwMode="auto">
          <a:xfrm>
            <a:off x="5029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20" name="Rectangle 140"/>
          <p:cNvSpPr>
            <a:spLocks noChangeArrowheads="1"/>
          </p:cNvSpPr>
          <p:nvPr/>
        </p:nvSpPr>
        <p:spPr bwMode="auto">
          <a:xfrm>
            <a:off x="5181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21" name="Rectangle 141"/>
          <p:cNvSpPr>
            <a:spLocks noChangeArrowheads="1"/>
          </p:cNvSpPr>
          <p:nvPr/>
        </p:nvSpPr>
        <p:spPr bwMode="auto">
          <a:xfrm>
            <a:off x="5334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22" name="Rectangle 142"/>
          <p:cNvSpPr>
            <a:spLocks noChangeArrowheads="1"/>
          </p:cNvSpPr>
          <p:nvPr/>
        </p:nvSpPr>
        <p:spPr bwMode="auto">
          <a:xfrm>
            <a:off x="5486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23" name="Rectangle 143"/>
          <p:cNvSpPr>
            <a:spLocks noChangeArrowheads="1"/>
          </p:cNvSpPr>
          <p:nvPr/>
        </p:nvSpPr>
        <p:spPr bwMode="auto">
          <a:xfrm>
            <a:off x="5638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24" name="Rectangle 144"/>
          <p:cNvSpPr>
            <a:spLocks noChangeArrowheads="1"/>
          </p:cNvSpPr>
          <p:nvPr/>
        </p:nvSpPr>
        <p:spPr bwMode="auto">
          <a:xfrm>
            <a:off x="5791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25" name="Rectangle 145"/>
          <p:cNvSpPr>
            <a:spLocks noChangeArrowheads="1"/>
          </p:cNvSpPr>
          <p:nvPr/>
        </p:nvSpPr>
        <p:spPr bwMode="auto">
          <a:xfrm>
            <a:off x="5943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26" name="Rectangle 146"/>
          <p:cNvSpPr>
            <a:spLocks noChangeArrowheads="1"/>
          </p:cNvSpPr>
          <p:nvPr/>
        </p:nvSpPr>
        <p:spPr bwMode="auto">
          <a:xfrm>
            <a:off x="6096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29" name="Rectangle 149"/>
          <p:cNvSpPr>
            <a:spLocks noChangeArrowheads="1"/>
          </p:cNvSpPr>
          <p:nvPr/>
        </p:nvSpPr>
        <p:spPr bwMode="auto">
          <a:xfrm>
            <a:off x="6553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30" name="Rectangle 150"/>
          <p:cNvSpPr>
            <a:spLocks noChangeArrowheads="1"/>
          </p:cNvSpPr>
          <p:nvPr/>
        </p:nvSpPr>
        <p:spPr bwMode="auto">
          <a:xfrm>
            <a:off x="6705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31" name="Rectangle 151"/>
          <p:cNvSpPr>
            <a:spLocks noChangeArrowheads="1"/>
          </p:cNvSpPr>
          <p:nvPr/>
        </p:nvSpPr>
        <p:spPr bwMode="auto">
          <a:xfrm>
            <a:off x="6858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32" name="Rectangle 152"/>
          <p:cNvSpPr>
            <a:spLocks noChangeArrowheads="1"/>
          </p:cNvSpPr>
          <p:nvPr/>
        </p:nvSpPr>
        <p:spPr bwMode="auto">
          <a:xfrm>
            <a:off x="7010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33" name="Rectangle 153"/>
          <p:cNvSpPr>
            <a:spLocks noChangeArrowheads="1"/>
          </p:cNvSpPr>
          <p:nvPr/>
        </p:nvSpPr>
        <p:spPr bwMode="auto">
          <a:xfrm>
            <a:off x="7162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34" name="Rectangle 154"/>
          <p:cNvSpPr>
            <a:spLocks noChangeArrowheads="1"/>
          </p:cNvSpPr>
          <p:nvPr/>
        </p:nvSpPr>
        <p:spPr bwMode="auto">
          <a:xfrm>
            <a:off x="7315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0635" name="Rectangle 155"/>
          <p:cNvSpPr>
            <a:spLocks noChangeArrowheads="1"/>
          </p:cNvSpPr>
          <p:nvPr/>
        </p:nvSpPr>
        <p:spPr bwMode="auto">
          <a:xfrm>
            <a:off x="7467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36" name="Rectangle 156"/>
          <p:cNvSpPr>
            <a:spLocks noChangeArrowheads="1"/>
          </p:cNvSpPr>
          <p:nvPr/>
        </p:nvSpPr>
        <p:spPr bwMode="auto">
          <a:xfrm>
            <a:off x="7620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37" name="Rectangle 157"/>
          <p:cNvSpPr>
            <a:spLocks noChangeArrowheads="1"/>
          </p:cNvSpPr>
          <p:nvPr/>
        </p:nvSpPr>
        <p:spPr bwMode="auto">
          <a:xfrm>
            <a:off x="7772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638" name="Rectangle 158"/>
          <p:cNvSpPr>
            <a:spLocks noChangeArrowheads="1"/>
          </p:cNvSpPr>
          <p:nvPr/>
        </p:nvSpPr>
        <p:spPr bwMode="auto">
          <a:xfrm>
            <a:off x="7924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39" name="Rectangle 159"/>
          <p:cNvSpPr>
            <a:spLocks noChangeArrowheads="1"/>
          </p:cNvSpPr>
          <p:nvPr/>
        </p:nvSpPr>
        <p:spPr bwMode="auto">
          <a:xfrm>
            <a:off x="8077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40" name="Rectangle 160"/>
          <p:cNvSpPr>
            <a:spLocks noChangeArrowheads="1"/>
          </p:cNvSpPr>
          <p:nvPr/>
        </p:nvSpPr>
        <p:spPr bwMode="auto">
          <a:xfrm>
            <a:off x="8229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41" name="Rectangle 161"/>
          <p:cNvSpPr>
            <a:spLocks noChangeArrowheads="1"/>
          </p:cNvSpPr>
          <p:nvPr/>
        </p:nvSpPr>
        <p:spPr bwMode="auto">
          <a:xfrm>
            <a:off x="8382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42" name="Rectangle 162"/>
          <p:cNvSpPr>
            <a:spLocks noChangeArrowheads="1"/>
          </p:cNvSpPr>
          <p:nvPr/>
        </p:nvSpPr>
        <p:spPr bwMode="auto">
          <a:xfrm>
            <a:off x="8534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43" name="Rectangle 163"/>
          <p:cNvSpPr>
            <a:spLocks noChangeArrowheads="1"/>
          </p:cNvSpPr>
          <p:nvPr/>
        </p:nvSpPr>
        <p:spPr bwMode="auto">
          <a:xfrm>
            <a:off x="8686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44" name="Rectangle 164"/>
          <p:cNvSpPr>
            <a:spLocks noChangeArrowheads="1"/>
          </p:cNvSpPr>
          <p:nvPr/>
        </p:nvSpPr>
        <p:spPr bwMode="auto">
          <a:xfrm>
            <a:off x="8839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45" name="Rectangle 165"/>
          <p:cNvSpPr>
            <a:spLocks noChangeArrowheads="1"/>
          </p:cNvSpPr>
          <p:nvPr/>
        </p:nvSpPr>
        <p:spPr bwMode="auto">
          <a:xfrm>
            <a:off x="2590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46" name="Rectangle 166"/>
          <p:cNvSpPr>
            <a:spLocks noChangeArrowheads="1"/>
          </p:cNvSpPr>
          <p:nvPr/>
        </p:nvSpPr>
        <p:spPr bwMode="auto">
          <a:xfrm>
            <a:off x="2743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47" name="Rectangle 167"/>
          <p:cNvSpPr>
            <a:spLocks noChangeArrowheads="1"/>
          </p:cNvSpPr>
          <p:nvPr/>
        </p:nvSpPr>
        <p:spPr bwMode="auto">
          <a:xfrm>
            <a:off x="2895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48" name="Rectangle 168"/>
          <p:cNvSpPr>
            <a:spLocks noChangeArrowheads="1"/>
          </p:cNvSpPr>
          <p:nvPr/>
        </p:nvSpPr>
        <p:spPr bwMode="auto">
          <a:xfrm>
            <a:off x="3048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49" name="Rectangle 169"/>
          <p:cNvSpPr>
            <a:spLocks noChangeArrowheads="1"/>
          </p:cNvSpPr>
          <p:nvPr/>
        </p:nvSpPr>
        <p:spPr bwMode="auto">
          <a:xfrm>
            <a:off x="3200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50" name="Rectangle 170"/>
          <p:cNvSpPr>
            <a:spLocks noChangeArrowheads="1"/>
          </p:cNvSpPr>
          <p:nvPr/>
        </p:nvSpPr>
        <p:spPr bwMode="auto">
          <a:xfrm>
            <a:off x="3657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51" name="Rectangle 171"/>
          <p:cNvSpPr>
            <a:spLocks noChangeArrowheads="1"/>
          </p:cNvSpPr>
          <p:nvPr/>
        </p:nvSpPr>
        <p:spPr bwMode="auto">
          <a:xfrm>
            <a:off x="3810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52" name="Rectangle 172"/>
          <p:cNvSpPr>
            <a:spLocks noChangeArrowheads="1"/>
          </p:cNvSpPr>
          <p:nvPr/>
        </p:nvSpPr>
        <p:spPr bwMode="auto">
          <a:xfrm>
            <a:off x="3962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53" name="Rectangle 173"/>
          <p:cNvSpPr>
            <a:spLocks noChangeArrowheads="1"/>
          </p:cNvSpPr>
          <p:nvPr/>
        </p:nvSpPr>
        <p:spPr bwMode="auto">
          <a:xfrm>
            <a:off x="4114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54" name="Rectangle 174"/>
          <p:cNvSpPr>
            <a:spLocks noChangeArrowheads="1"/>
          </p:cNvSpPr>
          <p:nvPr/>
        </p:nvSpPr>
        <p:spPr bwMode="auto">
          <a:xfrm>
            <a:off x="4267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55" name="Rectangle 175"/>
          <p:cNvSpPr>
            <a:spLocks noChangeArrowheads="1"/>
          </p:cNvSpPr>
          <p:nvPr/>
        </p:nvSpPr>
        <p:spPr bwMode="auto">
          <a:xfrm>
            <a:off x="4419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56" name="Rectangle 176"/>
          <p:cNvSpPr>
            <a:spLocks noChangeArrowheads="1"/>
          </p:cNvSpPr>
          <p:nvPr/>
        </p:nvSpPr>
        <p:spPr bwMode="auto">
          <a:xfrm>
            <a:off x="4572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657" name="Rectangle 177"/>
          <p:cNvSpPr>
            <a:spLocks noChangeArrowheads="1"/>
          </p:cNvSpPr>
          <p:nvPr/>
        </p:nvSpPr>
        <p:spPr bwMode="auto">
          <a:xfrm>
            <a:off x="4724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58" name="Rectangle 178"/>
          <p:cNvSpPr>
            <a:spLocks noChangeArrowheads="1"/>
          </p:cNvSpPr>
          <p:nvPr/>
        </p:nvSpPr>
        <p:spPr bwMode="auto">
          <a:xfrm>
            <a:off x="4876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659" name="Rectangle 179"/>
          <p:cNvSpPr>
            <a:spLocks noChangeArrowheads="1"/>
          </p:cNvSpPr>
          <p:nvPr/>
        </p:nvSpPr>
        <p:spPr bwMode="auto">
          <a:xfrm>
            <a:off x="5029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60" name="Rectangle 180"/>
          <p:cNvSpPr>
            <a:spLocks noChangeArrowheads="1"/>
          </p:cNvSpPr>
          <p:nvPr/>
        </p:nvSpPr>
        <p:spPr bwMode="auto">
          <a:xfrm>
            <a:off x="5181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61" name="Rectangle 181"/>
          <p:cNvSpPr>
            <a:spLocks noChangeArrowheads="1"/>
          </p:cNvSpPr>
          <p:nvPr/>
        </p:nvSpPr>
        <p:spPr bwMode="auto">
          <a:xfrm>
            <a:off x="5334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62" name="Rectangle 182"/>
          <p:cNvSpPr>
            <a:spLocks noChangeArrowheads="1"/>
          </p:cNvSpPr>
          <p:nvPr/>
        </p:nvSpPr>
        <p:spPr bwMode="auto">
          <a:xfrm>
            <a:off x="5486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63" name="Rectangle 183"/>
          <p:cNvSpPr>
            <a:spLocks noChangeArrowheads="1"/>
          </p:cNvSpPr>
          <p:nvPr/>
        </p:nvSpPr>
        <p:spPr bwMode="auto">
          <a:xfrm>
            <a:off x="5638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64" name="Rectangle 184"/>
          <p:cNvSpPr>
            <a:spLocks noChangeArrowheads="1"/>
          </p:cNvSpPr>
          <p:nvPr/>
        </p:nvSpPr>
        <p:spPr bwMode="auto">
          <a:xfrm>
            <a:off x="5791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65" name="Rectangle 185"/>
          <p:cNvSpPr>
            <a:spLocks noChangeArrowheads="1"/>
          </p:cNvSpPr>
          <p:nvPr/>
        </p:nvSpPr>
        <p:spPr bwMode="auto">
          <a:xfrm>
            <a:off x="5943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66" name="Rectangle 186"/>
          <p:cNvSpPr>
            <a:spLocks noChangeArrowheads="1"/>
          </p:cNvSpPr>
          <p:nvPr/>
        </p:nvSpPr>
        <p:spPr bwMode="auto">
          <a:xfrm>
            <a:off x="6096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69" name="Rectangle 189"/>
          <p:cNvSpPr>
            <a:spLocks noChangeArrowheads="1"/>
          </p:cNvSpPr>
          <p:nvPr/>
        </p:nvSpPr>
        <p:spPr bwMode="auto">
          <a:xfrm>
            <a:off x="6553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70" name="Rectangle 190"/>
          <p:cNvSpPr>
            <a:spLocks noChangeArrowheads="1"/>
          </p:cNvSpPr>
          <p:nvPr/>
        </p:nvSpPr>
        <p:spPr bwMode="auto">
          <a:xfrm>
            <a:off x="6705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71" name="Rectangle 191"/>
          <p:cNvSpPr>
            <a:spLocks noChangeArrowheads="1"/>
          </p:cNvSpPr>
          <p:nvPr/>
        </p:nvSpPr>
        <p:spPr bwMode="auto">
          <a:xfrm>
            <a:off x="6858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72" name="Rectangle 192"/>
          <p:cNvSpPr>
            <a:spLocks noChangeArrowheads="1"/>
          </p:cNvSpPr>
          <p:nvPr/>
        </p:nvSpPr>
        <p:spPr bwMode="auto">
          <a:xfrm>
            <a:off x="7010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73" name="Rectangle 193"/>
          <p:cNvSpPr>
            <a:spLocks noChangeArrowheads="1"/>
          </p:cNvSpPr>
          <p:nvPr/>
        </p:nvSpPr>
        <p:spPr bwMode="auto">
          <a:xfrm>
            <a:off x="7162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74" name="Rectangle 194"/>
          <p:cNvSpPr>
            <a:spLocks noChangeArrowheads="1"/>
          </p:cNvSpPr>
          <p:nvPr/>
        </p:nvSpPr>
        <p:spPr bwMode="auto">
          <a:xfrm>
            <a:off x="7315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0675" name="Rectangle 195"/>
          <p:cNvSpPr>
            <a:spLocks noChangeArrowheads="1"/>
          </p:cNvSpPr>
          <p:nvPr/>
        </p:nvSpPr>
        <p:spPr bwMode="auto">
          <a:xfrm>
            <a:off x="7467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76" name="Rectangle 196"/>
          <p:cNvSpPr>
            <a:spLocks noChangeArrowheads="1"/>
          </p:cNvSpPr>
          <p:nvPr/>
        </p:nvSpPr>
        <p:spPr bwMode="auto">
          <a:xfrm>
            <a:off x="7620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77" name="Rectangle 197"/>
          <p:cNvSpPr>
            <a:spLocks noChangeArrowheads="1"/>
          </p:cNvSpPr>
          <p:nvPr/>
        </p:nvSpPr>
        <p:spPr bwMode="auto">
          <a:xfrm>
            <a:off x="7772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678" name="Rectangle 198"/>
          <p:cNvSpPr>
            <a:spLocks noChangeArrowheads="1"/>
          </p:cNvSpPr>
          <p:nvPr/>
        </p:nvSpPr>
        <p:spPr bwMode="auto">
          <a:xfrm>
            <a:off x="7924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79" name="Rectangle 199"/>
          <p:cNvSpPr>
            <a:spLocks noChangeArrowheads="1"/>
          </p:cNvSpPr>
          <p:nvPr/>
        </p:nvSpPr>
        <p:spPr bwMode="auto">
          <a:xfrm>
            <a:off x="8077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80" name="Rectangle 200"/>
          <p:cNvSpPr>
            <a:spLocks noChangeArrowheads="1"/>
          </p:cNvSpPr>
          <p:nvPr/>
        </p:nvSpPr>
        <p:spPr bwMode="auto">
          <a:xfrm>
            <a:off x="8229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81" name="Rectangle 201"/>
          <p:cNvSpPr>
            <a:spLocks noChangeArrowheads="1"/>
          </p:cNvSpPr>
          <p:nvPr/>
        </p:nvSpPr>
        <p:spPr bwMode="auto">
          <a:xfrm>
            <a:off x="8382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82" name="Rectangle 202"/>
          <p:cNvSpPr>
            <a:spLocks noChangeArrowheads="1"/>
          </p:cNvSpPr>
          <p:nvPr/>
        </p:nvSpPr>
        <p:spPr bwMode="auto">
          <a:xfrm>
            <a:off x="8534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83" name="Rectangle 203"/>
          <p:cNvSpPr>
            <a:spLocks noChangeArrowheads="1"/>
          </p:cNvSpPr>
          <p:nvPr/>
        </p:nvSpPr>
        <p:spPr bwMode="auto">
          <a:xfrm>
            <a:off x="8686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84" name="Rectangle 204"/>
          <p:cNvSpPr>
            <a:spLocks noChangeArrowheads="1"/>
          </p:cNvSpPr>
          <p:nvPr/>
        </p:nvSpPr>
        <p:spPr bwMode="auto">
          <a:xfrm>
            <a:off x="8839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85" name="Rectangle 205"/>
          <p:cNvSpPr>
            <a:spLocks noChangeArrowheads="1"/>
          </p:cNvSpPr>
          <p:nvPr/>
        </p:nvSpPr>
        <p:spPr bwMode="auto">
          <a:xfrm>
            <a:off x="2590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86" name="Rectangle 206"/>
          <p:cNvSpPr>
            <a:spLocks noChangeArrowheads="1"/>
          </p:cNvSpPr>
          <p:nvPr/>
        </p:nvSpPr>
        <p:spPr bwMode="auto">
          <a:xfrm>
            <a:off x="2743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87" name="Rectangle 207"/>
          <p:cNvSpPr>
            <a:spLocks noChangeArrowheads="1"/>
          </p:cNvSpPr>
          <p:nvPr/>
        </p:nvSpPr>
        <p:spPr bwMode="auto">
          <a:xfrm>
            <a:off x="2895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88" name="Rectangle 208"/>
          <p:cNvSpPr>
            <a:spLocks noChangeArrowheads="1"/>
          </p:cNvSpPr>
          <p:nvPr/>
        </p:nvSpPr>
        <p:spPr bwMode="auto">
          <a:xfrm>
            <a:off x="3048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89" name="Rectangle 209"/>
          <p:cNvSpPr>
            <a:spLocks noChangeArrowheads="1"/>
          </p:cNvSpPr>
          <p:nvPr/>
        </p:nvSpPr>
        <p:spPr bwMode="auto">
          <a:xfrm>
            <a:off x="3200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90" name="Rectangle 210"/>
          <p:cNvSpPr>
            <a:spLocks noChangeArrowheads="1"/>
          </p:cNvSpPr>
          <p:nvPr/>
        </p:nvSpPr>
        <p:spPr bwMode="auto">
          <a:xfrm>
            <a:off x="3657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91" name="Rectangle 211"/>
          <p:cNvSpPr>
            <a:spLocks noChangeArrowheads="1"/>
          </p:cNvSpPr>
          <p:nvPr/>
        </p:nvSpPr>
        <p:spPr bwMode="auto">
          <a:xfrm>
            <a:off x="3810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92" name="Rectangle 212"/>
          <p:cNvSpPr>
            <a:spLocks noChangeArrowheads="1"/>
          </p:cNvSpPr>
          <p:nvPr/>
        </p:nvSpPr>
        <p:spPr bwMode="auto">
          <a:xfrm>
            <a:off x="3962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93" name="Rectangle 213"/>
          <p:cNvSpPr>
            <a:spLocks noChangeArrowheads="1"/>
          </p:cNvSpPr>
          <p:nvPr/>
        </p:nvSpPr>
        <p:spPr bwMode="auto">
          <a:xfrm>
            <a:off x="4114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94" name="Rectangle 214"/>
          <p:cNvSpPr>
            <a:spLocks noChangeArrowheads="1"/>
          </p:cNvSpPr>
          <p:nvPr/>
        </p:nvSpPr>
        <p:spPr bwMode="auto">
          <a:xfrm>
            <a:off x="4267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0695" name="Rectangle 215"/>
          <p:cNvSpPr>
            <a:spLocks noChangeArrowheads="1"/>
          </p:cNvSpPr>
          <p:nvPr/>
        </p:nvSpPr>
        <p:spPr bwMode="auto">
          <a:xfrm>
            <a:off x="4419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96" name="Rectangle 216"/>
          <p:cNvSpPr>
            <a:spLocks noChangeArrowheads="1"/>
          </p:cNvSpPr>
          <p:nvPr/>
        </p:nvSpPr>
        <p:spPr bwMode="auto">
          <a:xfrm>
            <a:off x="4572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697" name="Rectangle 217"/>
          <p:cNvSpPr>
            <a:spLocks noChangeArrowheads="1"/>
          </p:cNvSpPr>
          <p:nvPr/>
        </p:nvSpPr>
        <p:spPr bwMode="auto">
          <a:xfrm>
            <a:off x="4724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698" name="Rectangle 218"/>
          <p:cNvSpPr>
            <a:spLocks noChangeArrowheads="1"/>
          </p:cNvSpPr>
          <p:nvPr/>
        </p:nvSpPr>
        <p:spPr bwMode="auto">
          <a:xfrm>
            <a:off x="4876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699" name="Rectangle 219"/>
          <p:cNvSpPr>
            <a:spLocks noChangeArrowheads="1"/>
          </p:cNvSpPr>
          <p:nvPr/>
        </p:nvSpPr>
        <p:spPr bwMode="auto">
          <a:xfrm>
            <a:off x="5029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00" name="Rectangle 220"/>
          <p:cNvSpPr>
            <a:spLocks noChangeArrowheads="1"/>
          </p:cNvSpPr>
          <p:nvPr/>
        </p:nvSpPr>
        <p:spPr bwMode="auto">
          <a:xfrm>
            <a:off x="5181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01" name="Rectangle 221"/>
          <p:cNvSpPr>
            <a:spLocks noChangeArrowheads="1"/>
          </p:cNvSpPr>
          <p:nvPr/>
        </p:nvSpPr>
        <p:spPr bwMode="auto">
          <a:xfrm>
            <a:off x="5334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02" name="Rectangle 222"/>
          <p:cNvSpPr>
            <a:spLocks noChangeArrowheads="1"/>
          </p:cNvSpPr>
          <p:nvPr/>
        </p:nvSpPr>
        <p:spPr bwMode="auto">
          <a:xfrm>
            <a:off x="5486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03" name="Rectangle 223"/>
          <p:cNvSpPr>
            <a:spLocks noChangeArrowheads="1"/>
          </p:cNvSpPr>
          <p:nvPr/>
        </p:nvSpPr>
        <p:spPr bwMode="auto">
          <a:xfrm>
            <a:off x="5638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04" name="Rectangle 224"/>
          <p:cNvSpPr>
            <a:spLocks noChangeArrowheads="1"/>
          </p:cNvSpPr>
          <p:nvPr/>
        </p:nvSpPr>
        <p:spPr bwMode="auto">
          <a:xfrm>
            <a:off x="5791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05" name="Rectangle 225"/>
          <p:cNvSpPr>
            <a:spLocks noChangeArrowheads="1"/>
          </p:cNvSpPr>
          <p:nvPr/>
        </p:nvSpPr>
        <p:spPr bwMode="auto">
          <a:xfrm>
            <a:off x="5943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06" name="Rectangle 226"/>
          <p:cNvSpPr>
            <a:spLocks noChangeArrowheads="1"/>
          </p:cNvSpPr>
          <p:nvPr/>
        </p:nvSpPr>
        <p:spPr bwMode="auto">
          <a:xfrm>
            <a:off x="6096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09" name="Rectangle 229"/>
          <p:cNvSpPr>
            <a:spLocks noChangeArrowheads="1"/>
          </p:cNvSpPr>
          <p:nvPr/>
        </p:nvSpPr>
        <p:spPr bwMode="auto">
          <a:xfrm>
            <a:off x="6553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10" name="Rectangle 230"/>
          <p:cNvSpPr>
            <a:spLocks noChangeArrowheads="1"/>
          </p:cNvSpPr>
          <p:nvPr/>
        </p:nvSpPr>
        <p:spPr bwMode="auto">
          <a:xfrm>
            <a:off x="6705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11" name="Rectangle 231"/>
          <p:cNvSpPr>
            <a:spLocks noChangeArrowheads="1"/>
          </p:cNvSpPr>
          <p:nvPr/>
        </p:nvSpPr>
        <p:spPr bwMode="auto">
          <a:xfrm>
            <a:off x="6858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12" name="Rectangle 232"/>
          <p:cNvSpPr>
            <a:spLocks noChangeArrowheads="1"/>
          </p:cNvSpPr>
          <p:nvPr/>
        </p:nvSpPr>
        <p:spPr bwMode="auto">
          <a:xfrm>
            <a:off x="7010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13" name="Rectangle 233"/>
          <p:cNvSpPr>
            <a:spLocks noChangeArrowheads="1"/>
          </p:cNvSpPr>
          <p:nvPr/>
        </p:nvSpPr>
        <p:spPr bwMode="auto">
          <a:xfrm>
            <a:off x="7162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14" name="Rectangle 234"/>
          <p:cNvSpPr>
            <a:spLocks noChangeArrowheads="1"/>
          </p:cNvSpPr>
          <p:nvPr/>
        </p:nvSpPr>
        <p:spPr bwMode="auto">
          <a:xfrm>
            <a:off x="7315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0715" name="Rectangle 235"/>
          <p:cNvSpPr>
            <a:spLocks noChangeArrowheads="1"/>
          </p:cNvSpPr>
          <p:nvPr/>
        </p:nvSpPr>
        <p:spPr bwMode="auto">
          <a:xfrm>
            <a:off x="7467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16" name="Rectangle 236"/>
          <p:cNvSpPr>
            <a:spLocks noChangeArrowheads="1"/>
          </p:cNvSpPr>
          <p:nvPr/>
        </p:nvSpPr>
        <p:spPr bwMode="auto">
          <a:xfrm>
            <a:off x="7620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17" name="Rectangle 237"/>
          <p:cNvSpPr>
            <a:spLocks noChangeArrowheads="1"/>
          </p:cNvSpPr>
          <p:nvPr/>
        </p:nvSpPr>
        <p:spPr bwMode="auto">
          <a:xfrm>
            <a:off x="7772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718" name="Rectangle 238"/>
          <p:cNvSpPr>
            <a:spLocks noChangeArrowheads="1"/>
          </p:cNvSpPr>
          <p:nvPr/>
        </p:nvSpPr>
        <p:spPr bwMode="auto">
          <a:xfrm>
            <a:off x="7924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19" name="Rectangle 239"/>
          <p:cNvSpPr>
            <a:spLocks noChangeArrowheads="1"/>
          </p:cNvSpPr>
          <p:nvPr/>
        </p:nvSpPr>
        <p:spPr bwMode="auto">
          <a:xfrm>
            <a:off x="8077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20" name="Rectangle 240"/>
          <p:cNvSpPr>
            <a:spLocks noChangeArrowheads="1"/>
          </p:cNvSpPr>
          <p:nvPr/>
        </p:nvSpPr>
        <p:spPr bwMode="auto">
          <a:xfrm>
            <a:off x="8229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21" name="Rectangle 241"/>
          <p:cNvSpPr>
            <a:spLocks noChangeArrowheads="1"/>
          </p:cNvSpPr>
          <p:nvPr/>
        </p:nvSpPr>
        <p:spPr bwMode="auto">
          <a:xfrm>
            <a:off x="8382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22" name="Rectangle 242"/>
          <p:cNvSpPr>
            <a:spLocks noChangeArrowheads="1"/>
          </p:cNvSpPr>
          <p:nvPr/>
        </p:nvSpPr>
        <p:spPr bwMode="auto">
          <a:xfrm>
            <a:off x="8534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23" name="Rectangle 243"/>
          <p:cNvSpPr>
            <a:spLocks noChangeArrowheads="1"/>
          </p:cNvSpPr>
          <p:nvPr/>
        </p:nvSpPr>
        <p:spPr bwMode="auto">
          <a:xfrm>
            <a:off x="8686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24" name="Rectangle 244"/>
          <p:cNvSpPr>
            <a:spLocks noChangeArrowheads="1"/>
          </p:cNvSpPr>
          <p:nvPr/>
        </p:nvSpPr>
        <p:spPr bwMode="auto">
          <a:xfrm>
            <a:off x="8839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25" name="Rectangle 245"/>
          <p:cNvSpPr>
            <a:spLocks noChangeArrowheads="1"/>
          </p:cNvSpPr>
          <p:nvPr/>
        </p:nvSpPr>
        <p:spPr bwMode="auto">
          <a:xfrm>
            <a:off x="2590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26" name="Rectangle 246"/>
          <p:cNvSpPr>
            <a:spLocks noChangeArrowheads="1"/>
          </p:cNvSpPr>
          <p:nvPr/>
        </p:nvSpPr>
        <p:spPr bwMode="auto">
          <a:xfrm>
            <a:off x="2743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27" name="Rectangle 247"/>
          <p:cNvSpPr>
            <a:spLocks noChangeArrowheads="1"/>
          </p:cNvSpPr>
          <p:nvPr/>
        </p:nvSpPr>
        <p:spPr bwMode="auto">
          <a:xfrm>
            <a:off x="2895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28" name="Rectangle 248"/>
          <p:cNvSpPr>
            <a:spLocks noChangeArrowheads="1"/>
          </p:cNvSpPr>
          <p:nvPr/>
        </p:nvSpPr>
        <p:spPr bwMode="auto">
          <a:xfrm>
            <a:off x="3048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29" name="Rectangle 249"/>
          <p:cNvSpPr>
            <a:spLocks noChangeArrowheads="1"/>
          </p:cNvSpPr>
          <p:nvPr/>
        </p:nvSpPr>
        <p:spPr bwMode="auto">
          <a:xfrm>
            <a:off x="3200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30" name="Rectangle 250"/>
          <p:cNvSpPr>
            <a:spLocks noChangeArrowheads="1"/>
          </p:cNvSpPr>
          <p:nvPr/>
        </p:nvSpPr>
        <p:spPr bwMode="auto">
          <a:xfrm>
            <a:off x="3657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31" name="Rectangle 251"/>
          <p:cNvSpPr>
            <a:spLocks noChangeArrowheads="1"/>
          </p:cNvSpPr>
          <p:nvPr/>
        </p:nvSpPr>
        <p:spPr bwMode="auto">
          <a:xfrm>
            <a:off x="3810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32" name="Rectangle 252"/>
          <p:cNvSpPr>
            <a:spLocks noChangeArrowheads="1"/>
          </p:cNvSpPr>
          <p:nvPr/>
        </p:nvSpPr>
        <p:spPr bwMode="auto">
          <a:xfrm>
            <a:off x="3962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33" name="Rectangle 253"/>
          <p:cNvSpPr>
            <a:spLocks noChangeArrowheads="1"/>
          </p:cNvSpPr>
          <p:nvPr/>
        </p:nvSpPr>
        <p:spPr bwMode="auto">
          <a:xfrm>
            <a:off x="4114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34" name="Rectangle 254"/>
          <p:cNvSpPr>
            <a:spLocks noChangeArrowheads="1"/>
          </p:cNvSpPr>
          <p:nvPr/>
        </p:nvSpPr>
        <p:spPr bwMode="auto">
          <a:xfrm>
            <a:off x="4267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35" name="Rectangle 255"/>
          <p:cNvSpPr>
            <a:spLocks noChangeArrowheads="1"/>
          </p:cNvSpPr>
          <p:nvPr/>
        </p:nvSpPr>
        <p:spPr bwMode="auto">
          <a:xfrm>
            <a:off x="4419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36" name="Rectangle 256"/>
          <p:cNvSpPr>
            <a:spLocks noChangeArrowheads="1"/>
          </p:cNvSpPr>
          <p:nvPr/>
        </p:nvSpPr>
        <p:spPr bwMode="auto">
          <a:xfrm>
            <a:off x="4572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737" name="Rectangle 257"/>
          <p:cNvSpPr>
            <a:spLocks noChangeArrowheads="1"/>
          </p:cNvSpPr>
          <p:nvPr/>
        </p:nvSpPr>
        <p:spPr bwMode="auto">
          <a:xfrm>
            <a:off x="4724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38" name="Rectangle 258"/>
          <p:cNvSpPr>
            <a:spLocks noChangeArrowheads="1"/>
          </p:cNvSpPr>
          <p:nvPr/>
        </p:nvSpPr>
        <p:spPr bwMode="auto">
          <a:xfrm>
            <a:off x="4876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739" name="Rectangle 259"/>
          <p:cNvSpPr>
            <a:spLocks noChangeArrowheads="1"/>
          </p:cNvSpPr>
          <p:nvPr/>
        </p:nvSpPr>
        <p:spPr bwMode="auto">
          <a:xfrm>
            <a:off x="5029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40" name="Rectangle 260"/>
          <p:cNvSpPr>
            <a:spLocks noChangeArrowheads="1"/>
          </p:cNvSpPr>
          <p:nvPr/>
        </p:nvSpPr>
        <p:spPr bwMode="auto">
          <a:xfrm>
            <a:off x="5181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41" name="Rectangle 261"/>
          <p:cNvSpPr>
            <a:spLocks noChangeArrowheads="1"/>
          </p:cNvSpPr>
          <p:nvPr/>
        </p:nvSpPr>
        <p:spPr bwMode="auto">
          <a:xfrm>
            <a:off x="5334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42" name="Rectangle 262"/>
          <p:cNvSpPr>
            <a:spLocks noChangeArrowheads="1"/>
          </p:cNvSpPr>
          <p:nvPr/>
        </p:nvSpPr>
        <p:spPr bwMode="auto">
          <a:xfrm>
            <a:off x="5486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43" name="Rectangle 263"/>
          <p:cNvSpPr>
            <a:spLocks noChangeArrowheads="1"/>
          </p:cNvSpPr>
          <p:nvPr/>
        </p:nvSpPr>
        <p:spPr bwMode="auto">
          <a:xfrm>
            <a:off x="5638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44" name="Rectangle 264"/>
          <p:cNvSpPr>
            <a:spLocks noChangeArrowheads="1"/>
          </p:cNvSpPr>
          <p:nvPr/>
        </p:nvSpPr>
        <p:spPr bwMode="auto">
          <a:xfrm>
            <a:off x="5791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45" name="Rectangle 265"/>
          <p:cNvSpPr>
            <a:spLocks noChangeArrowheads="1"/>
          </p:cNvSpPr>
          <p:nvPr/>
        </p:nvSpPr>
        <p:spPr bwMode="auto">
          <a:xfrm>
            <a:off x="5943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46" name="Rectangle 266"/>
          <p:cNvSpPr>
            <a:spLocks noChangeArrowheads="1"/>
          </p:cNvSpPr>
          <p:nvPr/>
        </p:nvSpPr>
        <p:spPr bwMode="auto">
          <a:xfrm>
            <a:off x="6096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49" name="Rectangle 269"/>
          <p:cNvSpPr>
            <a:spLocks noChangeArrowheads="1"/>
          </p:cNvSpPr>
          <p:nvPr/>
        </p:nvSpPr>
        <p:spPr bwMode="auto">
          <a:xfrm>
            <a:off x="6553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50" name="Rectangle 270"/>
          <p:cNvSpPr>
            <a:spLocks noChangeArrowheads="1"/>
          </p:cNvSpPr>
          <p:nvPr/>
        </p:nvSpPr>
        <p:spPr bwMode="auto">
          <a:xfrm>
            <a:off x="6705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51" name="Rectangle 271"/>
          <p:cNvSpPr>
            <a:spLocks noChangeArrowheads="1"/>
          </p:cNvSpPr>
          <p:nvPr/>
        </p:nvSpPr>
        <p:spPr bwMode="auto">
          <a:xfrm>
            <a:off x="6858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52" name="Rectangle 272"/>
          <p:cNvSpPr>
            <a:spLocks noChangeArrowheads="1"/>
          </p:cNvSpPr>
          <p:nvPr/>
        </p:nvSpPr>
        <p:spPr bwMode="auto">
          <a:xfrm>
            <a:off x="7010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53" name="Rectangle 273"/>
          <p:cNvSpPr>
            <a:spLocks noChangeArrowheads="1"/>
          </p:cNvSpPr>
          <p:nvPr/>
        </p:nvSpPr>
        <p:spPr bwMode="auto">
          <a:xfrm>
            <a:off x="7162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54" name="Rectangle 274"/>
          <p:cNvSpPr>
            <a:spLocks noChangeArrowheads="1"/>
          </p:cNvSpPr>
          <p:nvPr/>
        </p:nvSpPr>
        <p:spPr bwMode="auto">
          <a:xfrm>
            <a:off x="7315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0755" name="Rectangle 275"/>
          <p:cNvSpPr>
            <a:spLocks noChangeArrowheads="1"/>
          </p:cNvSpPr>
          <p:nvPr/>
        </p:nvSpPr>
        <p:spPr bwMode="auto">
          <a:xfrm>
            <a:off x="7467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56" name="Rectangle 276"/>
          <p:cNvSpPr>
            <a:spLocks noChangeArrowheads="1"/>
          </p:cNvSpPr>
          <p:nvPr/>
        </p:nvSpPr>
        <p:spPr bwMode="auto">
          <a:xfrm>
            <a:off x="7620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57" name="Rectangle 277"/>
          <p:cNvSpPr>
            <a:spLocks noChangeArrowheads="1"/>
          </p:cNvSpPr>
          <p:nvPr/>
        </p:nvSpPr>
        <p:spPr bwMode="auto">
          <a:xfrm>
            <a:off x="7772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758" name="Rectangle 278"/>
          <p:cNvSpPr>
            <a:spLocks noChangeArrowheads="1"/>
          </p:cNvSpPr>
          <p:nvPr/>
        </p:nvSpPr>
        <p:spPr bwMode="auto">
          <a:xfrm>
            <a:off x="7924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59" name="Rectangle 279"/>
          <p:cNvSpPr>
            <a:spLocks noChangeArrowheads="1"/>
          </p:cNvSpPr>
          <p:nvPr/>
        </p:nvSpPr>
        <p:spPr bwMode="auto">
          <a:xfrm>
            <a:off x="8077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60" name="Rectangle 280"/>
          <p:cNvSpPr>
            <a:spLocks noChangeArrowheads="1"/>
          </p:cNvSpPr>
          <p:nvPr/>
        </p:nvSpPr>
        <p:spPr bwMode="auto">
          <a:xfrm>
            <a:off x="8229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61" name="Rectangle 281"/>
          <p:cNvSpPr>
            <a:spLocks noChangeArrowheads="1"/>
          </p:cNvSpPr>
          <p:nvPr/>
        </p:nvSpPr>
        <p:spPr bwMode="auto">
          <a:xfrm>
            <a:off x="8382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62" name="Rectangle 282"/>
          <p:cNvSpPr>
            <a:spLocks noChangeArrowheads="1"/>
          </p:cNvSpPr>
          <p:nvPr/>
        </p:nvSpPr>
        <p:spPr bwMode="auto">
          <a:xfrm>
            <a:off x="8534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63" name="Rectangle 283"/>
          <p:cNvSpPr>
            <a:spLocks noChangeArrowheads="1"/>
          </p:cNvSpPr>
          <p:nvPr/>
        </p:nvSpPr>
        <p:spPr bwMode="auto">
          <a:xfrm>
            <a:off x="8686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64" name="Rectangle 284"/>
          <p:cNvSpPr>
            <a:spLocks noChangeArrowheads="1"/>
          </p:cNvSpPr>
          <p:nvPr/>
        </p:nvSpPr>
        <p:spPr bwMode="auto">
          <a:xfrm>
            <a:off x="8839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65" name="Rectangle 285"/>
          <p:cNvSpPr>
            <a:spLocks noChangeArrowheads="1"/>
          </p:cNvSpPr>
          <p:nvPr/>
        </p:nvSpPr>
        <p:spPr bwMode="auto">
          <a:xfrm>
            <a:off x="2590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66" name="Rectangle 286"/>
          <p:cNvSpPr>
            <a:spLocks noChangeArrowheads="1"/>
          </p:cNvSpPr>
          <p:nvPr/>
        </p:nvSpPr>
        <p:spPr bwMode="auto">
          <a:xfrm>
            <a:off x="2743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67" name="Rectangle 287"/>
          <p:cNvSpPr>
            <a:spLocks noChangeArrowheads="1"/>
          </p:cNvSpPr>
          <p:nvPr/>
        </p:nvSpPr>
        <p:spPr bwMode="auto">
          <a:xfrm>
            <a:off x="2895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68" name="Rectangle 288"/>
          <p:cNvSpPr>
            <a:spLocks noChangeArrowheads="1"/>
          </p:cNvSpPr>
          <p:nvPr/>
        </p:nvSpPr>
        <p:spPr bwMode="auto">
          <a:xfrm>
            <a:off x="3048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69" name="Rectangle 289"/>
          <p:cNvSpPr>
            <a:spLocks noChangeArrowheads="1"/>
          </p:cNvSpPr>
          <p:nvPr/>
        </p:nvSpPr>
        <p:spPr bwMode="auto">
          <a:xfrm>
            <a:off x="3200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70" name="Rectangle 290"/>
          <p:cNvSpPr>
            <a:spLocks noChangeArrowheads="1"/>
          </p:cNvSpPr>
          <p:nvPr/>
        </p:nvSpPr>
        <p:spPr bwMode="auto">
          <a:xfrm>
            <a:off x="3657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71" name="Rectangle 291"/>
          <p:cNvSpPr>
            <a:spLocks noChangeArrowheads="1"/>
          </p:cNvSpPr>
          <p:nvPr/>
        </p:nvSpPr>
        <p:spPr bwMode="auto">
          <a:xfrm>
            <a:off x="3810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72" name="Rectangle 292"/>
          <p:cNvSpPr>
            <a:spLocks noChangeArrowheads="1"/>
          </p:cNvSpPr>
          <p:nvPr/>
        </p:nvSpPr>
        <p:spPr bwMode="auto">
          <a:xfrm>
            <a:off x="3962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73" name="Rectangle 293"/>
          <p:cNvSpPr>
            <a:spLocks noChangeArrowheads="1"/>
          </p:cNvSpPr>
          <p:nvPr/>
        </p:nvSpPr>
        <p:spPr bwMode="auto">
          <a:xfrm>
            <a:off x="4114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74" name="Rectangle 294"/>
          <p:cNvSpPr>
            <a:spLocks noChangeArrowheads="1"/>
          </p:cNvSpPr>
          <p:nvPr/>
        </p:nvSpPr>
        <p:spPr bwMode="auto">
          <a:xfrm>
            <a:off x="4267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75" name="Rectangle 295"/>
          <p:cNvSpPr>
            <a:spLocks noChangeArrowheads="1"/>
          </p:cNvSpPr>
          <p:nvPr/>
        </p:nvSpPr>
        <p:spPr bwMode="auto">
          <a:xfrm>
            <a:off x="4419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76" name="Rectangle 296"/>
          <p:cNvSpPr>
            <a:spLocks noChangeArrowheads="1"/>
          </p:cNvSpPr>
          <p:nvPr/>
        </p:nvSpPr>
        <p:spPr bwMode="auto">
          <a:xfrm>
            <a:off x="4572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777" name="Rectangle 297"/>
          <p:cNvSpPr>
            <a:spLocks noChangeArrowheads="1"/>
          </p:cNvSpPr>
          <p:nvPr/>
        </p:nvSpPr>
        <p:spPr bwMode="auto">
          <a:xfrm>
            <a:off x="4724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78" name="Rectangle 298"/>
          <p:cNvSpPr>
            <a:spLocks noChangeArrowheads="1"/>
          </p:cNvSpPr>
          <p:nvPr/>
        </p:nvSpPr>
        <p:spPr bwMode="auto">
          <a:xfrm>
            <a:off x="4876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779" name="Rectangle 299"/>
          <p:cNvSpPr>
            <a:spLocks noChangeArrowheads="1"/>
          </p:cNvSpPr>
          <p:nvPr/>
        </p:nvSpPr>
        <p:spPr bwMode="auto">
          <a:xfrm>
            <a:off x="5029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80" name="Rectangle 300"/>
          <p:cNvSpPr>
            <a:spLocks noChangeArrowheads="1"/>
          </p:cNvSpPr>
          <p:nvPr/>
        </p:nvSpPr>
        <p:spPr bwMode="auto">
          <a:xfrm>
            <a:off x="5181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81" name="Rectangle 301"/>
          <p:cNvSpPr>
            <a:spLocks noChangeArrowheads="1"/>
          </p:cNvSpPr>
          <p:nvPr/>
        </p:nvSpPr>
        <p:spPr bwMode="auto">
          <a:xfrm>
            <a:off x="5334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82" name="Rectangle 302"/>
          <p:cNvSpPr>
            <a:spLocks noChangeArrowheads="1"/>
          </p:cNvSpPr>
          <p:nvPr/>
        </p:nvSpPr>
        <p:spPr bwMode="auto">
          <a:xfrm>
            <a:off x="5486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83" name="Rectangle 303"/>
          <p:cNvSpPr>
            <a:spLocks noChangeArrowheads="1"/>
          </p:cNvSpPr>
          <p:nvPr/>
        </p:nvSpPr>
        <p:spPr bwMode="auto">
          <a:xfrm>
            <a:off x="5638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84" name="Rectangle 304"/>
          <p:cNvSpPr>
            <a:spLocks noChangeArrowheads="1"/>
          </p:cNvSpPr>
          <p:nvPr/>
        </p:nvSpPr>
        <p:spPr bwMode="auto">
          <a:xfrm>
            <a:off x="5791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85" name="Rectangle 305"/>
          <p:cNvSpPr>
            <a:spLocks noChangeArrowheads="1"/>
          </p:cNvSpPr>
          <p:nvPr/>
        </p:nvSpPr>
        <p:spPr bwMode="auto">
          <a:xfrm>
            <a:off x="5943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86" name="Rectangle 306"/>
          <p:cNvSpPr>
            <a:spLocks noChangeArrowheads="1"/>
          </p:cNvSpPr>
          <p:nvPr/>
        </p:nvSpPr>
        <p:spPr bwMode="auto">
          <a:xfrm>
            <a:off x="6096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89" name="Rectangle 309"/>
          <p:cNvSpPr>
            <a:spLocks noChangeArrowheads="1"/>
          </p:cNvSpPr>
          <p:nvPr/>
        </p:nvSpPr>
        <p:spPr bwMode="auto">
          <a:xfrm>
            <a:off x="6553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90" name="Rectangle 310"/>
          <p:cNvSpPr>
            <a:spLocks noChangeArrowheads="1"/>
          </p:cNvSpPr>
          <p:nvPr/>
        </p:nvSpPr>
        <p:spPr bwMode="auto">
          <a:xfrm>
            <a:off x="6705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91" name="Rectangle 311"/>
          <p:cNvSpPr>
            <a:spLocks noChangeArrowheads="1"/>
          </p:cNvSpPr>
          <p:nvPr/>
        </p:nvSpPr>
        <p:spPr bwMode="auto">
          <a:xfrm>
            <a:off x="6858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92" name="Rectangle 312"/>
          <p:cNvSpPr>
            <a:spLocks noChangeArrowheads="1"/>
          </p:cNvSpPr>
          <p:nvPr/>
        </p:nvSpPr>
        <p:spPr bwMode="auto">
          <a:xfrm>
            <a:off x="7010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93" name="Rectangle 313"/>
          <p:cNvSpPr>
            <a:spLocks noChangeArrowheads="1"/>
          </p:cNvSpPr>
          <p:nvPr/>
        </p:nvSpPr>
        <p:spPr bwMode="auto">
          <a:xfrm>
            <a:off x="7162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94" name="Rectangle 314"/>
          <p:cNvSpPr>
            <a:spLocks noChangeArrowheads="1"/>
          </p:cNvSpPr>
          <p:nvPr/>
        </p:nvSpPr>
        <p:spPr bwMode="auto">
          <a:xfrm>
            <a:off x="7315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0795" name="Rectangle 315"/>
          <p:cNvSpPr>
            <a:spLocks noChangeArrowheads="1"/>
          </p:cNvSpPr>
          <p:nvPr/>
        </p:nvSpPr>
        <p:spPr bwMode="auto">
          <a:xfrm>
            <a:off x="7467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96" name="Rectangle 316"/>
          <p:cNvSpPr>
            <a:spLocks noChangeArrowheads="1"/>
          </p:cNvSpPr>
          <p:nvPr/>
        </p:nvSpPr>
        <p:spPr bwMode="auto">
          <a:xfrm>
            <a:off x="7620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97" name="Rectangle 317"/>
          <p:cNvSpPr>
            <a:spLocks noChangeArrowheads="1"/>
          </p:cNvSpPr>
          <p:nvPr/>
        </p:nvSpPr>
        <p:spPr bwMode="auto">
          <a:xfrm>
            <a:off x="7772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798" name="Rectangle 318"/>
          <p:cNvSpPr>
            <a:spLocks noChangeArrowheads="1"/>
          </p:cNvSpPr>
          <p:nvPr/>
        </p:nvSpPr>
        <p:spPr bwMode="auto">
          <a:xfrm>
            <a:off x="7924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799" name="Rectangle 319"/>
          <p:cNvSpPr>
            <a:spLocks noChangeArrowheads="1"/>
          </p:cNvSpPr>
          <p:nvPr/>
        </p:nvSpPr>
        <p:spPr bwMode="auto">
          <a:xfrm>
            <a:off x="8077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00" name="Rectangle 320"/>
          <p:cNvSpPr>
            <a:spLocks noChangeArrowheads="1"/>
          </p:cNvSpPr>
          <p:nvPr/>
        </p:nvSpPr>
        <p:spPr bwMode="auto">
          <a:xfrm>
            <a:off x="8229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01" name="Rectangle 321"/>
          <p:cNvSpPr>
            <a:spLocks noChangeArrowheads="1"/>
          </p:cNvSpPr>
          <p:nvPr/>
        </p:nvSpPr>
        <p:spPr bwMode="auto">
          <a:xfrm>
            <a:off x="8382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02" name="Rectangle 322"/>
          <p:cNvSpPr>
            <a:spLocks noChangeArrowheads="1"/>
          </p:cNvSpPr>
          <p:nvPr/>
        </p:nvSpPr>
        <p:spPr bwMode="auto">
          <a:xfrm>
            <a:off x="8534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03" name="Rectangle 323"/>
          <p:cNvSpPr>
            <a:spLocks noChangeArrowheads="1"/>
          </p:cNvSpPr>
          <p:nvPr/>
        </p:nvSpPr>
        <p:spPr bwMode="auto">
          <a:xfrm>
            <a:off x="8686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04" name="Rectangle 324"/>
          <p:cNvSpPr>
            <a:spLocks noChangeArrowheads="1"/>
          </p:cNvSpPr>
          <p:nvPr/>
        </p:nvSpPr>
        <p:spPr bwMode="auto">
          <a:xfrm>
            <a:off x="8839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05" name="Rectangle 325"/>
          <p:cNvSpPr>
            <a:spLocks noChangeArrowheads="1"/>
          </p:cNvSpPr>
          <p:nvPr/>
        </p:nvSpPr>
        <p:spPr bwMode="auto">
          <a:xfrm>
            <a:off x="2590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06" name="Rectangle 326"/>
          <p:cNvSpPr>
            <a:spLocks noChangeArrowheads="1"/>
          </p:cNvSpPr>
          <p:nvPr/>
        </p:nvSpPr>
        <p:spPr bwMode="auto">
          <a:xfrm>
            <a:off x="2743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07" name="Rectangle 327"/>
          <p:cNvSpPr>
            <a:spLocks noChangeArrowheads="1"/>
          </p:cNvSpPr>
          <p:nvPr/>
        </p:nvSpPr>
        <p:spPr bwMode="auto">
          <a:xfrm>
            <a:off x="2895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08" name="Rectangle 328"/>
          <p:cNvSpPr>
            <a:spLocks noChangeArrowheads="1"/>
          </p:cNvSpPr>
          <p:nvPr/>
        </p:nvSpPr>
        <p:spPr bwMode="auto">
          <a:xfrm>
            <a:off x="3048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09" name="Rectangle 329"/>
          <p:cNvSpPr>
            <a:spLocks noChangeArrowheads="1"/>
          </p:cNvSpPr>
          <p:nvPr/>
        </p:nvSpPr>
        <p:spPr bwMode="auto">
          <a:xfrm>
            <a:off x="3200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10" name="Rectangle 330"/>
          <p:cNvSpPr>
            <a:spLocks noChangeArrowheads="1"/>
          </p:cNvSpPr>
          <p:nvPr/>
        </p:nvSpPr>
        <p:spPr bwMode="auto">
          <a:xfrm>
            <a:off x="3657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11" name="Rectangle 331"/>
          <p:cNvSpPr>
            <a:spLocks noChangeArrowheads="1"/>
          </p:cNvSpPr>
          <p:nvPr/>
        </p:nvSpPr>
        <p:spPr bwMode="auto">
          <a:xfrm>
            <a:off x="3810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12" name="Rectangle 332"/>
          <p:cNvSpPr>
            <a:spLocks noChangeArrowheads="1"/>
          </p:cNvSpPr>
          <p:nvPr/>
        </p:nvSpPr>
        <p:spPr bwMode="auto">
          <a:xfrm>
            <a:off x="3962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13" name="Rectangle 333"/>
          <p:cNvSpPr>
            <a:spLocks noChangeArrowheads="1"/>
          </p:cNvSpPr>
          <p:nvPr/>
        </p:nvSpPr>
        <p:spPr bwMode="auto">
          <a:xfrm>
            <a:off x="4114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14" name="Rectangle 334"/>
          <p:cNvSpPr>
            <a:spLocks noChangeArrowheads="1"/>
          </p:cNvSpPr>
          <p:nvPr/>
        </p:nvSpPr>
        <p:spPr bwMode="auto">
          <a:xfrm>
            <a:off x="4267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15" name="Rectangle 335"/>
          <p:cNvSpPr>
            <a:spLocks noChangeArrowheads="1"/>
          </p:cNvSpPr>
          <p:nvPr/>
        </p:nvSpPr>
        <p:spPr bwMode="auto">
          <a:xfrm>
            <a:off x="4419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16" name="Rectangle 336"/>
          <p:cNvSpPr>
            <a:spLocks noChangeArrowheads="1"/>
          </p:cNvSpPr>
          <p:nvPr/>
        </p:nvSpPr>
        <p:spPr bwMode="auto">
          <a:xfrm>
            <a:off x="4572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817" name="Rectangle 337"/>
          <p:cNvSpPr>
            <a:spLocks noChangeArrowheads="1"/>
          </p:cNvSpPr>
          <p:nvPr/>
        </p:nvSpPr>
        <p:spPr bwMode="auto">
          <a:xfrm>
            <a:off x="4724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18" name="Rectangle 338"/>
          <p:cNvSpPr>
            <a:spLocks noChangeArrowheads="1"/>
          </p:cNvSpPr>
          <p:nvPr/>
        </p:nvSpPr>
        <p:spPr bwMode="auto">
          <a:xfrm>
            <a:off x="4876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819" name="Rectangle 339"/>
          <p:cNvSpPr>
            <a:spLocks noChangeArrowheads="1"/>
          </p:cNvSpPr>
          <p:nvPr/>
        </p:nvSpPr>
        <p:spPr bwMode="auto">
          <a:xfrm>
            <a:off x="5029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20" name="Rectangle 340"/>
          <p:cNvSpPr>
            <a:spLocks noChangeArrowheads="1"/>
          </p:cNvSpPr>
          <p:nvPr/>
        </p:nvSpPr>
        <p:spPr bwMode="auto">
          <a:xfrm>
            <a:off x="5181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21" name="Rectangle 341"/>
          <p:cNvSpPr>
            <a:spLocks noChangeArrowheads="1"/>
          </p:cNvSpPr>
          <p:nvPr/>
        </p:nvSpPr>
        <p:spPr bwMode="auto">
          <a:xfrm>
            <a:off x="5334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22" name="Rectangle 342"/>
          <p:cNvSpPr>
            <a:spLocks noChangeArrowheads="1"/>
          </p:cNvSpPr>
          <p:nvPr/>
        </p:nvSpPr>
        <p:spPr bwMode="auto">
          <a:xfrm>
            <a:off x="5486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23" name="Rectangle 343"/>
          <p:cNvSpPr>
            <a:spLocks noChangeArrowheads="1"/>
          </p:cNvSpPr>
          <p:nvPr/>
        </p:nvSpPr>
        <p:spPr bwMode="auto">
          <a:xfrm>
            <a:off x="5638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24" name="Rectangle 344"/>
          <p:cNvSpPr>
            <a:spLocks noChangeArrowheads="1"/>
          </p:cNvSpPr>
          <p:nvPr/>
        </p:nvSpPr>
        <p:spPr bwMode="auto">
          <a:xfrm>
            <a:off x="5791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25" name="Rectangle 345"/>
          <p:cNvSpPr>
            <a:spLocks noChangeArrowheads="1"/>
          </p:cNvSpPr>
          <p:nvPr/>
        </p:nvSpPr>
        <p:spPr bwMode="auto">
          <a:xfrm>
            <a:off x="5943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26" name="Rectangle 346"/>
          <p:cNvSpPr>
            <a:spLocks noChangeArrowheads="1"/>
          </p:cNvSpPr>
          <p:nvPr/>
        </p:nvSpPr>
        <p:spPr bwMode="auto">
          <a:xfrm>
            <a:off x="6096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29" name="Rectangle 349"/>
          <p:cNvSpPr>
            <a:spLocks noChangeArrowheads="1"/>
          </p:cNvSpPr>
          <p:nvPr/>
        </p:nvSpPr>
        <p:spPr bwMode="auto">
          <a:xfrm>
            <a:off x="6553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30" name="Rectangle 350"/>
          <p:cNvSpPr>
            <a:spLocks noChangeArrowheads="1"/>
          </p:cNvSpPr>
          <p:nvPr/>
        </p:nvSpPr>
        <p:spPr bwMode="auto">
          <a:xfrm>
            <a:off x="6705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31" name="Rectangle 351"/>
          <p:cNvSpPr>
            <a:spLocks noChangeArrowheads="1"/>
          </p:cNvSpPr>
          <p:nvPr/>
        </p:nvSpPr>
        <p:spPr bwMode="auto">
          <a:xfrm>
            <a:off x="6858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32" name="Rectangle 352"/>
          <p:cNvSpPr>
            <a:spLocks noChangeArrowheads="1"/>
          </p:cNvSpPr>
          <p:nvPr/>
        </p:nvSpPr>
        <p:spPr bwMode="auto">
          <a:xfrm>
            <a:off x="7010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33" name="Rectangle 353"/>
          <p:cNvSpPr>
            <a:spLocks noChangeArrowheads="1"/>
          </p:cNvSpPr>
          <p:nvPr/>
        </p:nvSpPr>
        <p:spPr bwMode="auto">
          <a:xfrm>
            <a:off x="7162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34" name="Rectangle 354"/>
          <p:cNvSpPr>
            <a:spLocks noChangeArrowheads="1"/>
          </p:cNvSpPr>
          <p:nvPr/>
        </p:nvSpPr>
        <p:spPr bwMode="auto">
          <a:xfrm>
            <a:off x="7315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0835" name="Rectangle 355"/>
          <p:cNvSpPr>
            <a:spLocks noChangeArrowheads="1"/>
          </p:cNvSpPr>
          <p:nvPr/>
        </p:nvSpPr>
        <p:spPr bwMode="auto">
          <a:xfrm>
            <a:off x="7467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36" name="Rectangle 356"/>
          <p:cNvSpPr>
            <a:spLocks noChangeArrowheads="1"/>
          </p:cNvSpPr>
          <p:nvPr/>
        </p:nvSpPr>
        <p:spPr bwMode="auto">
          <a:xfrm>
            <a:off x="7620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37" name="Rectangle 357"/>
          <p:cNvSpPr>
            <a:spLocks noChangeArrowheads="1"/>
          </p:cNvSpPr>
          <p:nvPr/>
        </p:nvSpPr>
        <p:spPr bwMode="auto">
          <a:xfrm>
            <a:off x="7772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838" name="Rectangle 358"/>
          <p:cNvSpPr>
            <a:spLocks noChangeArrowheads="1"/>
          </p:cNvSpPr>
          <p:nvPr/>
        </p:nvSpPr>
        <p:spPr bwMode="auto">
          <a:xfrm>
            <a:off x="7924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39" name="Rectangle 359"/>
          <p:cNvSpPr>
            <a:spLocks noChangeArrowheads="1"/>
          </p:cNvSpPr>
          <p:nvPr/>
        </p:nvSpPr>
        <p:spPr bwMode="auto">
          <a:xfrm>
            <a:off x="8077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40" name="Rectangle 360"/>
          <p:cNvSpPr>
            <a:spLocks noChangeArrowheads="1"/>
          </p:cNvSpPr>
          <p:nvPr/>
        </p:nvSpPr>
        <p:spPr bwMode="auto">
          <a:xfrm>
            <a:off x="8229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41" name="Rectangle 361"/>
          <p:cNvSpPr>
            <a:spLocks noChangeArrowheads="1"/>
          </p:cNvSpPr>
          <p:nvPr/>
        </p:nvSpPr>
        <p:spPr bwMode="auto">
          <a:xfrm>
            <a:off x="8382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42" name="Rectangle 362"/>
          <p:cNvSpPr>
            <a:spLocks noChangeArrowheads="1"/>
          </p:cNvSpPr>
          <p:nvPr/>
        </p:nvSpPr>
        <p:spPr bwMode="auto">
          <a:xfrm>
            <a:off x="8534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43" name="Rectangle 363"/>
          <p:cNvSpPr>
            <a:spLocks noChangeArrowheads="1"/>
          </p:cNvSpPr>
          <p:nvPr/>
        </p:nvSpPr>
        <p:spPr bwMode="auto">
          <a:xfrm>
            <a:off x="8686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44" name="Rectangle 364"/>
          <p:cNvSpPr>
            <a:spLocks noChangeArrowheads="1"/>
          </p:cNvSpPr>
          <p:nvPr/>
        </p:nvSpPr>
        <p:spPr bwMode="auto">
          <a:xfrm>
            <a:off x="8839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45" name="Rectangle 365"/>
          <p:cNvSpPr>
            <a:spLocks noChangeArrowheads="1"/>
          </p:cNvSpPr>
          <p:nvPr/>
        </p:nvSpPr>
        <p:spPr bwMode="auto">
          <a:xfrm>
            <a:off x="2590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46" name="Rectangle 366"/>
          <p:cNvSpPr>
            <a:spLocks noChangeArrowheads="1"/>
          </p:cNvSpPr>
          <p:nvPr/>
        </p:nvSpPr>
        <p:spPr bwMode="auto">
          <a:xfrm>
            <a:off x="2743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47" name="Rectangle 367"/>
          <p:cNvSpPr>
            <a:spLocks noChangeArrowheads="1"/>
          </p:cNvSpPr>
          <p:nvPr/>
        </p:nvSpPr>
        <p:spPr bwMode="auto">
          <a:xfrm>
            <a:off x="2895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48" name="Rectangle 368"/>
          <p:cNvSpPr>
            <a:spLocks noChangeArrowheads="1"/>
          </p:cNvSpPr>
          <p:nvPr/>
        </p:nvSpPr>
        <p:spPr bwMode="auto">
          <a:xfrm>
            <a:off x="3048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49" name="Rectangle 369"/>
          <p:cNvSpPr>
            <a:spLocks noChangeArrowheads="1"/>
          </p:cNvSpPr>
          <p:nvPr/>
        </p:nvSpPr>
        <p:spPr bwMode="auto">
          <a:xfrm>
            <a:off x="3200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50" name="Rectangle 370"/>
          <p:cNvSpPr>
            <a:spLocks noChangeArrowheads="1"/>
          </p:cNvSpPr>
          <p:nvPr/>
        </p:nvSpPr>
        <p:spPr bwMode="auto">
          <a:xfrm>
            <a:off x="3657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51" name="Rectangle 371"/>
          <p:cNvSpPr>
            <a:spLocks noChangeArrowheads="1"/>
          </p:cNvSpPr>
          <p:nvPr/>
        </p:nvSpPr>
        <p:spPr bwMode="auto">
          <a:xfrm>
            <a:off x="3810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52" name="Rectangle 372"/>
          <p:cNvSpPr>
            <a:spLocks noChangeArrowheads="1"/>
          </p:cNvSpPr>
          <p:nvPr/>
        </p:nvSpPr>
        <p:spPr bwMode="auto">
          <a:xfrm>
            <a:off x="3962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53" name="Rectangle 373"/>
          <p:cNvSpPr>
            <a:spLocks noChangeArrowheads="1"/>
          </p:cNvSpPr>
          <p:nvPr/>
        </p:nvSpPr>
        <p:spPr bwMode="auto">
          <a:xfrm>
            <a:off x="4114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54" name="Rectangle 374"/>
          <p:cNvSpPr>
            <a:spLocks noChangeArrowheads="1"/>
          </p:cNvSpPr>
          <p:nvPr/>
        </p:nvSpPr>
        <p:spPr bwMode="auto">
          <a:xfrm>
            <a:off x="4267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55" name="Rectangle 375"/>
          <p:cNvSpPr>
            <a:spLocks noChangeArrowheads="1"/>
          </p:cNvSpPr>
          <p:nvPr/>
        </p:nvSpPr>
        <p:spPr bwMode="auto">
          <a:xfrm>
            <a:off x="4419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56" name="Rectangle 376"/>
          <p:cNvSpPr>
            <a:spLocks noChangeArrowheads="1"/>
          </p:cNvSpPr>
          <p:nvPr/>
        </p:nvSpPr>
        <p:spPr bwMode="auto">
          <a:xfrm>
            <a:off x="4572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857" name="Rectangle 377"/>
          <p:cNvSpPr>
            <a:spLocks noChangeArrowheads="1"/>
          </p:cNvSpPr>
          <p:nvPr/>
        </p:nvSpPr>
        <p:spPr bwMode="auto">
          <a:xfrm>
            <a:off x="4724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58" name="Rectangle 378"/>
          <p:cNvSpPr>
            <a:spLocks noChangeArrowheads="1"/>
          </p:cNvSpPr>
          <p:nvPr/>
        </p:nvSpPr>
        <p:spPr bwMode="auto">
          <a:xfrm>
            <a:off x="4876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859" name="Rectangle 379"/>
          <p:cNvSpPr>
            <a:spLocks noChangeArrowheads="1"/>
          </p:cNvSpPr>
          <p:nvPr/>
        </p:nvSpPr>
        <p:spPr bwMode="auto">
          <a:xfrm>
            <a:off x="5029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60" name="Rectangle 380"/>
          <p:cNvSpPr>
            <a:spLocks noChangeArrowheads="1"/>
          </p:cNvSpPr>
          <p:nvPr/>
        </p:nvSpPr>
        <p:spPr bwMode="auto">
          <a:xfrm>
            <a:off x="5181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61" name="Rectangle 381"/>
          <p:cNvSpPr>
            <a:spLocks noChangeArrowheads="1"/>
          </p:cNvSpPr>
          <p:nvPr/>
        </p:nvSpPr>
        <p:spPr bwMode="auto">
          <a:xfrm>
            <a:off x="5334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62" name="Rectangle 382"/>
          <p:cNvSpPr>
            <a:spLocks noChangeArrowheads="1"/>
          </p:cNvSpPr>
          <p:nvPr/>
        </p:nvSpPr>
        <p:spPr bwMode="auto">
          <a:xfrm>
            <a:off x="5486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63" name="Rectangle 383"/>
          <p:cNvSpPr>
            <a:spLocks noChangeArrowheads="1"/>
          </p:cNvSpPr>
          <p:nvPr/>
        </p:nvSpPr>
        <p:spPr bwMode="auto">
          <a:xfrm>
            <a:off x="5638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64" name="Rectangle 384"/>
          <p:cNvSpPr>
            <a:spLocks noChangeArrowheads="1"/>
          </p:cNvSpPr>
          <p:nvPr/>
        </p:nvSpPr>
        <p:spPr bwMode="auto">
          <a:xfrm>
            <a:off x="5791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65" name="Rectangle 385"/>
          <p:cNvSpPr>
            <a:spLocks noChangeArrowheads="1"/>
          </p:cNvSpPr>
          <p:nvPr/>
        </p:nvSpPr>
        <p:spPr bwMode="auto">
          <a:xfrm>
            <a:off x="5943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66" name="Rectangle 386"/>
          <p:cNvSpPr>
            <a:spLocks noChangeArrowheads="1"/>
          </p:cNvSpPr>
          <p:nvPr/>
        </p:nvSpPr>
        <p:spPr bwMode="auto">
          <a:xfrm>
            <a:off x="6096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69" name="Rectangle 389"/>
          <p:cNvSpPr>
            <a:spLocks noChangeArrowheads="1"/>
          </p:cNvSpPr>
          <p:nvPr/>
        </p:nvSpPr>
        <p:spPr bwMode="auto">
          <a:xfrm>
            <a:off x="6553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70" name="Rectangle 390"/>
          <p:cNvSpPr>
            <a:spLocks noChangeArrowheads="1"/>
          </p:cNvSpPr>
          <p:nvPr/>
        </p:nvSpPr>
        <p:spPr bwMode="auto">
          <a:xfrm>
            <a:off x="6705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71" name="Rectangle 391"/>
          <p:cNvSpPr>
            <a:spLocks noChangeArrowheads="1"/>
          </p:cNvSpPr>
          <p:nvPr/>
        </p:nvSpPr>
        <p:spPr bwMode="auto">
          <a:xfrm>
            <a:off x="6858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72" name="Rectangle 392"/>
          <p:cNvSpPr>
            <a:spLocks noChangeArrowheads="1"/>
          </p:cNvSpPr>
          <p:nvPr/>
        </p:nvSpPr>
        <p:spPr bwMode="auto">
          <a:xfrm>
            <a:off x="7010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73" name="Rectangle 393"/>
          <p:cNvSpPr>
            <a:spLocks noChangeArrowheads="1"/>
          </p:cNvSpPr>
          <p:nvPr/>
        </p:nvSpPr>
        <p:spPr bwMode="auto">
          <a:xfrm>
            <a:off x="7162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74" name="Rectangle 394"/>
          <p:cNvSpPr>
            <a:spLocks noChangeArrowheads="1"/>
          </p:cNvSpPr>
          <p:nvPr/>
        </p:nvSpPr>
        <p:spPr bwMode="auto">
          <a:xfrm>
            <a:off x="7315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0875" name="Rectangle 395"/>
          <p:cNvSpPr>
            <a:spLocks noChangeArrowheads="1"/>
          </p:cNvSpPr>
          <p:nvPr/>
        </p:nvSpPr>
        <p:spPr bwMode="auto">
          <a:xfrm>
            <a:off x="7467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76" name="Rectangle 396"/>
          <p:cNvSpPr>
            <a:spLocks noChangeArrowheads="1"/>
          </p:cNvSpPr>
          <p:nvPr/>
        </p:nvSpPr>
        <p:spPr bwMode="auto">
          <a:xfrm>
            <a:off x="7620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77" name="Rectangle 397"/>
          <p:cNvSpPr>
            <a:spLocks noChangeArrowheads="1"/>
          </p:cNvSpPr>
          <p:nvPr/>
        </p:nvSpPr>
        <p:spPr bwMode="auto">
          <a:xfrm>
            <a:off x="7772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878" name="Rectangle 398"/>
          <p:cNvSpPr>
            <a:spLocks noChangeArrowheads="1"/>
          </p:cNvSpPr>
          <p:nvPr/>
        </p:nvSpPr>
        <p:spPr bwMode="auto">
          <a:xfrm>
            <a:off x="7924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79" name="Rectangle 399"/>
          <p:cNvSpPr>
            <a:spLocks noChangeArrowheads="1"/>
          </p:cNvSpPr>
          <p:nvPr/>
        </p:nvSpPr>
        <p:spPr bwMode="auto">
          <a:xfrm>
            <a:off x="8077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80" name="Rectangle 400"/>
          <p:cNvSpPr>
            <a:spLocks noChangeArrowheads="1"/>
          </p:cNvSpPr>
          <p:nvPr/>
        </p:nvSpPr>
        <p:spPr bwMode="auto">
          <a:xfrm>
            <a:off x="8229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81" name="Rectangle 401"/>
          <p:cNvSpPr>
            <a:spLocks noChangeArrowheads="1"/>
          </p:cNvSpPr>
          <p:nvPr/>
        </p:nvSpPr>
        <p:spPr bwMode="auto">
          <a:xfrm>
            <a:off x="8382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0882" name="Rectangle 402"/>
          <p:cNvSpPr>
            <a:spLocks noChangeArrowheads="1"/>
          </p:cNvSpPr>
          <p:nvPr/>
        </p:nvSpPr>
        <p:spPr bwMode="auto">
          <a:xfrm>
            <a:off x="8534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83" name="Rectangle 403"/>
          <p:cNvSpPr>
            <a:spLocks noChangeArrowheads="1"/>
          </p:cNvSpPr>
          <p:nvPr/>
        </p:nvSpPr>
        <p:spPr bwMode="auto">
          <a:xfrm>
            <a:off x="8686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84" name="Rectangle 404"/>
          <p:cNvSpPr>
            <a:spLocks noChangeArrowheads="1"/>
          </p:cNvSpPr>
          <p:nvPr/>
        </p:nvSpPr>
        <p:spPr bwMode="auto">
          <a:xfrm>
            <a:off x="8839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85" name="Rectangle 405"/>
          <p:cNvSpPr>
            <a:spLocks noChangeArrowheads="1"/>
          </p:cNvSpPr>
          <p:nvPr/>
        </p:nvSpPr>
        <p:spPr bwMode="auto">
          <a:xfrm>
            <a:off x="2590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86" name="Rectangle 406"/>
          <p:cNvSpPr>
            <a:spLocks noChangeArrowheads="1"/>
          </p:cNvSpPr>
          <p:nvPr/>
        </p:nvSpPr>
        <p:spPr bwMode="auto">
          <a:xfrm>
            <a:off x="2743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87" name="Rectangle 407"/>
          <p:cNvSpPr>
            <a:spLocks noChangeArrowheads="1"/>
          </p:cNvSpPr>
          <p:nvPr/>
        </p:nvSpPr>
        <p:spPr bwMode="auto">
          <a:xfrm>
            <a:off x="2895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88" name="Rectangle 408"/>
          <p:cNvSpPr>
            <a:spLocks noChangeArrowheads="1"/>
          </p:cNvSpPr>
          <p:nvPr/>
        </p:nvSpPr>
        <p:spPr bwMode="auto">
          <a:xfrm>
            <a:off x="3048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89" name="Rectangle 409"/>
          <p:cNvSpPr>
            <a:spLocks noChangeArrowheads="1"/>
          </p:cNvSpPr>
          <p:nvPr/>
        </p:nvSpPr>
        <p:spPr bwMode="auto">
          <a:xfrm>
            <a:off x="3200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90" name="Rectangle 410"/>
          <p:cNvSpPr>
            <a:spLocks noChangeArrowheads="1"/>
          </p:cNvSpPr>
          <p:nvPr/>
        </p:nvSpPr>
        <p:spPr bwMode="auto">
          <a:xfrm>
            <a:off x="3657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91" name="Rectangle 411"/>
          <p:cNvSpPr>
            <a:spLocks noChangeArrowheads="1"/>
          </p:cNvSpPr>
          <p:nvPr/>
        </p:nvSpPr>
        <p:spPr bwMode="auto">
          <a:xfrm>
            <a:off x="3810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92" name="Rectangle 412"/>
          <p:cNvSpPr>
            <a:spLocks noChangeArrowheads="1"/>
          </p:cNvSpPr>
          <p:nvPr/>
        </p:nvSpPr>
        <p:spPr bwMode="auto">
          <a:xfrm>
            <a:off x="3962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93" name="Rectangle 413"/>
          <p:cNvSpPr>
            <a:spLocks noChangeArrowheads="1"/>
          </p:cNvSpPr>
          <p:nvPr/>
        </p:nvSpPr>
        <p:spPr bwMode="auto">
          <a:xfrm>
            <a:off x="4114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94" name="Rectangle 414"/>
          <p:cNvSpPr>
            <a:spLocks noChangeArrowheads="1"/>
          </p:cNvSpPr>
          <p:nvPr/>
        </p:nvSpPr>
        <p:spPr bwMode="auto">
          <a:xfrm>
            <a:off x="4267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95" name="Rectangle 415"/>
          <p:cNvSpPr>
            <a:spLocks noChangeArrowheads="1"/>
          </p:cNvSpPr>
          <p:nvPr/>
        </p:nvSpPr>
        <p:spPr bwMode="auto">
          <a:xfrm>
            <a:off x="4419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96" name="Rectangle 416"/>
          <p:cNvSpPr>
            <a:spLocks noChangeArrowheads="1"/>
          </p:cNvSpPr>
          <p:nvPr/>
        </p:nvSpPr>
        <p:spPr bwMode="auto">
          <a:xfrm>
            <a:off x="4572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897" name="Rectangle 417"/>
          <p:cNvSpPr>
            <a:spLocks noChangeArrowheads="1"/>
          </p:cNvSpPr>
          <p:nvPr/>
        </p:nvSpPr>
        <p:spPr bwMode="auto">
          <a:xfrm>
            <a:off x="4724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898" name="Rectangle 418"/>
          <p:cNvSpPr>
            <a:spLocks noChangeArrowheads="1"/>
          </p:cNvSpPr>
          <p:nvPr/>
        </p:nvSpPr>
        <p:spPr bwMode="auto">
          <a:xfrm>
            <a:off x="4876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899" name="Rectangle 419"/>
          <p:cNvSpPr>
            <a:spLocks noChangeArrowheads="1"/>
          </p:cNvSpPr>
          <p:nvPr/>
        </p:nvSpPr>
        <p:spPr bwMode="auto">
          <a:xfrm>
            <a:off x="5029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00" name="Rectangle 420"/>
          <p:cNvSpPr>
            <a:spLocks noChangeArrowheads="1"/>
          </p:cNvSpPr>
          <p:nvPr/>
        </p:nvSpPr>
        <p:spPr bwMode="auto">
          <a:xfrm>
            <a:off x="5181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01" name="Rectangle 421"/>
          <p:cNvSpPr>
            <a:spLocks noChangeArrowheads="1"/>
          </p:cNvSpPr>
          <p:nvPr/>
        </p:nvSpPr>
        <p:spPr bwMode="auto">
          <a:xfrm>
            <a:off x="5334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02" name="Rectangle 422"/>
          <p:cNvSpPr>
            <a:spLocks noChangeArrowheads="1"/>
          </p:cNvSpPr>
          <p:nvPr/>
        </p:nvSpPr>
        <p:spPr bwMode="auto">
          <a:xfrm>
            <a:off x="5486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03" name="Rectangle 423"/>
          <p:cNvSpPr>
            <a:spLocks noChangeArrowheads="1"/>
          </p:cNvSpPr>
          <p:nvPr/>
        </p:nvSpPr>
        <p:spPr bwMode="auto">
          <a:xfrm>
            <a:off x="5638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04" name="Rectangle 424"/>
          <p:cNvSpPr>
            <a:spLocks noChangeArrowheads="1"/>
          </p:cNvSpPr>
          <p:nvPr/>
        </p:nvSpPr>
        <p:spPr bwMode="auto">
          <a:xfrm>
            <a:off x="5791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05" name="Rectangle 425"/>
          <p:cNvSpPr>
            <a:spLocks noChangeArrowheads="1"/>
          </p:cNvSpPr>
          <p:nvPr/>
        </p:nvSpPr>
        <p:spPr bwMode="auto">
          <a:xfrm>
            <a:off x="5943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06" name="Rectangle 426"/>
          <p:cNvSpPr>
            <a:spLocks noChangeArrowheads="1"/>
          </p:cNvSpPr>
          <p:nvPr/>
        </p:nvSpPr>
        <p:spPr bwMode="auto">
          <a:xfrm>
            <a:off x="6096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09" name="Rectangle 429"/>
          <p:cNvSpPr>
            <a:spLocks noChangeArrowheads="1"/>
          </p:cNvSpPr>
          <p:nvPr/>
        </p:nvSpPr>
        <p:spPr bwMode="auto">
          <a:xfrm>
            <a:off x="6553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10" name="Rectangle 430"/>
          <p:cNvSpPr>
            <a:spLocks noChangeArrowheads="1"/>
          </p:cNvSpPr>
          <p:nvPr/>
        </p:nvSpPr>
        <p:spPr bwMode="auto">
          <a:xfrm>
            <a:off x="6705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11" name="Rectangle 431"/>
          <p:cNvSpPr>
            <a:spLocks noChangeArrowheads="1"/>
          </p:cNvSpPr>
          <p:nvPr/>
        </p:nvSpPr>
        <p:spPr bwMode="auto">
          <a:xfrm>
            <a:off x="6858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12" name="Rectangle 432"/>
          <p:cNvSpPr>
            <a:spLocks noChangeArrowheads="1"/>
          </p:cNvSpPr>
          <p:nvPr/>
        </p:nvSpPr>
        <p:spPr bwMode="auto">
          <a:xfrm>
            <a:off x="7010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13" name="Rectangle 433"/>
          <p:cNvSpPr>
            <a:spLocks noChangeArrowheads="1"/>
          </p:cNvSpPr>
          <p:nvPr/>
        </p:nvSpPr>
        <p:spPr bwMode="auto">
          <a:xfrm>
            <a:off x="7162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14" name="Rectangle 434"/>
          <p:cNvSpPr>
            <a:spLocks noChangeArrowheads="1"/>
          </p:cNvSpPr>
          <p:nvPr/>
        </p:nvSpPr>
        <p:spPr bwMode="auto">
          <a:xfrm>
            <a:off x="7315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0915" name="Rectangle 435"/>
          <p:cNvSpPr>
            <a:spLocks noChangeArrowheads="1"/>
          </p:cNvSpPr>
          <p:nvPr/>
        </p:nvSpPr>
        <p:spPr bwMode="auto">
          <a:xfrm>
            <a:off x="7467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16" name="Rectangle 436"/>
          <p:cNvSpPr>
            <a:spLocks noChangeArrowheads="1"/>
          </p:cNvSpPr>
          <p:nvPr/>
        </p:nvSpPr>
        <p:spPr bwMode="auto">
          <a:xfrm>
            <a:off x="7620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17" name="Rectangle 437"/>
          <p:cNvSpPr>
            <a:spLocks noChangeArrowheads="1"/>
          </p:cNvSpPr>
          <p:nvPr/>
        </p:nvSpPr>
        <p:spPr bwMode="auto">
          <a:xfrm>
            <a:off x="7772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918" name="Rectangle 438"/>
          <p:cNvSpPr>
            <a:spLocks noChangeArrowheads="1"/>
          </p:cNvSpPr>
          <p:nvPr/>
        </p:nvSpPr>
        <p:spPr bwMode="auto">
          <a:xfrm>
            <a:off x="7924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19" name="Rectangle 439"/>
          <p:cNvSpPr>
            <a:spLocks noChangeArrowheads="1"/>
          </p:cNvSpPr>
          <p:nvPr/>
        </p:nvSpPr>
        <p:spPr bwMode="auto">
          <a:xfrm>
            <a:off x="8077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20" name="Rectangle 440"/>
          <p:cNvSpPr>
            <a:spLocks noChangeArrowheads="1"/>
          </p:cNvSpPr>
          <p:nvPr/>
        </p:nvSpPr>
        <p:spPr bwMode="auto">
          <a:xfrm>
            <a:off x="8229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21" name="Rectangle 441"/>
          <p:cNvSpPr>
            <a:spLocks noChangeArrowheads="1"/>
          </p:cNvSpPr>
          <p:nvPr/>
        </p:nvSpPr>
        <p:spPr bwMode="auto">
          <a:xfrm>
            <a:off x="8382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22" name="Rectangle 442"/>
          <p:cNvSpPr>
            <a:spLocks noChangeArrowheads="1"/>
          </p:cNvSpPr>
          <p:nvPr/>
        </p:nvSpPr>
        <p:spPr bwMode="auto">
          <a:xfrm>
            <a:off x="8534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23" name="Rectangle 443"/>
          <p:cNvSpPr>
            <a:spLocks noChangeArrowheads="1"/>
          </p:cNvSpPr>
          <p:nvPr/>
        </p:nvSpPr>
        <p:spPr bwMode="auto">
          <a:xfrm>
            <a:off x="8686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24" name="Rectangle 444"/>
          <p:cNvSpPr>
            <a:spLocks noChangeArrowheads="1"/>
          </p:cNvSpPr>
          <p:nvPr/>
        </p:nvSpPr>
        <p:spPr bwMode="auto">
          <a:xfrm>
            <a:off x="8839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25" name="Rectangle 445"/>
          <p:cNvSpPr>
            <a:spLocks noChangeArrowheads="1"/>
          </p:cNvSpPr>
          <p:nvPr/>
        </p:nvSpPr>
        <p:spPr bwMode="auto">
          <a:xfrm>
            <a:off x="2590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26" name="Rectangle 446"/>
          <p:cNvSpPr>
            <a:spLocks noChangeArrowheads="1"/>
          </p:cNvSpPr>
          <p:nvPr/>
        </p:nvSpPr>
        <p:spPr bwMode="auto">
          <a:xfrm>
            <a:off x="2743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27" name="Rectangle 447"/>
          <p:cNvSpPr>
            <a:spLocks noChangeArrowheads="1"/>
          </p:cNvSpPr>
          <p:nvPr/>
        </p:nvSpPr>
        <p:spPr bwMode="auto">
          <a:xfrm>
            <a:off x="2895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28" name="Rectangle 448"/>
          <p:cNvSpPr>
            <a:spLocks noChangeArrowheads="1"/>
          </p:cNvSpPr>
          <p:nvPr/>
        </p:nvSpPr>
        <p:spPr bwMode="auto">
          <a:xfrm>
            <a:off x="3048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29" name="Rectangle 449"/>
          <p:cNvSpPr>
            <a:spLocks noChangeArrowheads="1"/>
          </p:cNvSpPr>
          <p:nvPr/>
        </p:nvSpPr>
        <p:spPr bwMode="auto">
          <a:xfrm>
            <a:off x="3200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30" name="Rectangle 450"/>
          <p:cNvSpPr>
            <a:spLocks noChangeArrowheads="1"/>
          </p:cNvSpPr>
          <p:nvPr/>
        </p:nvSpPr>
        <p:spPr bwMode="auto">
          <a:xfrm>
            <a:off x="3657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31" name="Rectangle 451"/>
          <p:cNvSpPr>
            <a:spLocks noChangeArrowheads="1"/>
          </p:cNvSpPr>
          <p:nvPr/>
        </p:nvSpPr>
        <p:spPr bwMode="auto">
          <a:xfrm>
            <a:off x="3810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32" name="Rectangle 452"/>
          <p:cNvSpPr>
            <a:spLocks noChangeArrowheads="1"/>
          </p:cNvSpPr>
          <p:nvPr/>
        </p:nvSpPr>
        <p:spPr bwMode="auto">
          <a:xfrm>
            <a:off x="3962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33" name="Rectangle 453"/>
          <p:cNvSpPr>
            <a:spLocks noChangeArrowheads="1"/>
          </p:cNvSpPr>
          <p:nvPr/>
        </p:nvSpPr>
        <p:spPr bwMode="auto">
          <a:xfrm>
            <a:off x="4114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34" name="Rectangle 454"/>
          <p:cNvSpPr>
            <a:spLocks noChangeArrowheads="1"/>
          </p:cNvSpPr>
          <p:nvPr/>
        </p:nvSpPr>
        <p:spPr bwMode="auto">
          <a:xfrm>
            <a:off x="4267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35" name="Rectangle 455"/>
          <p:cNvSpPr>
            <a:spLocks noChangeArrowheads="1"/>
          </p:cNvSpPr>
          <p:nvPr/>
        </p:nvSpPr>
        <p:spPr bwMode="auto">
          <a:xfrm>
            <a:off x="4419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36" name="Rectangle 456"/>
          <p:cNvSpPr>
            <a:spLocks noChangeArrowheads="1"/>
          </p:cNvSpPr>
          <p:nvPr/>
        </p:nvSpPr>
        <p:spPr bwMode="auto">
          <a:xfrm>
            <a:off x="4572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37" name="Rectangle 457"/>
          <p:cNvSpPr>
            <a:spLocks noChangeArrowheads="1"/>
          </p:cNvSpPr>
          <p:nvPr/>
        </p:nvSpPr>
        <p:spPr bwMode="auto">
          <a:xfrm>
            <a:off x="4724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38" name="Rectangle 458"/>
          <p:cNvSpPr>
            <a:spLocks noChangeArrowheads="1"/>
          </p:cNvSpPr>
          <p:nvPr/>
        </p:nvSpPr>
        <p:spPr bwMode="auto">
          <a:xfrm>
            <a:off x="4876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39" name="Rectangle 459"/>
          <p:cNvSpPr>
            <a:spLocks noChangeArrowheads="1"/>
          </p:cNvSpPr>
          <p:nvPr/>
        </p:nvSpPr>
        <p:spPr bwMode="auto">
          <a:xfrm>
            <a:off x="5029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40" name="Rectangle 460"/>
          <p:cNvSpPr>
            <a:spLocks noChangeArrowheads="1"/>
          </p:cNvSpPr>
          <p:nvPr/>
        </p:nvSpPr>
        <p:spPr bwMode="auto">
          <a:xfrm>
            <a:off x="5181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41" name="Rectangle 461"/>
          <p:cNvSpPr>
            <a:spLocks noChangeArrowheads="1"/>
          </p:cNvSpPr>
          <p:nvPr/>
        </p:nvSpPr>
        <p:spPr bwMode="auto">
          <a:xfrm>
            <a:off x="5334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42" name="Rectangle 462"/>
          <p:cNvSpPr>
            <a:spLocks noChangeArrowheads="1"/>
          </p:cNvSpPr>
          <p:nvPr/>
        </p:nvSpPr>
        <p:spPr bwMode="auto">
          <a:xfrm>
            <a:off x="5486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43" name="Rectangle 463"/>
          <p:cNvSpPr>
            <a:spLocks noChangeArrowheads="1"/>
          </p:cNvSpPr>
          <p:nvPr/>
        </p:nvSpPr>
        <p:spPr bwMode="auto">
          <a:xfrm>
            <a:off x="5638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44" name="Rectangle 464"/>
          <p:cNvSpPr>
            <a:spLocks noChangeArrowheads="1"/>
          </p:cNvSpPr>
          <p:nvPr/>
        </p:nvSpPr>
        <p:spPr bwMode="auto">
          <a:xfrm>
            <a:off x="5791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45" name="Rectangle 465"/>
          <p:cNvSpPr>
            <a:spLocks noChangeArrowheads="1"/>
          </p:cNvSpPr>
          <p:nvPr/>
        </p:nvSpPr>
        <p:spPr bwMode="auto">
          <a:xfrm>
            <a:off x="5943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46" name="Rectangle 466"/>
          <p:cNvSpPr>
            <a:spLocks noChangeArrowheads="1"/>
          </p:cNvSpPr>
          <p:nvPr/>
        </p:nvSpPr>
        <p:spPr bwMode="auto">
          <a:xfrm>
            <a:off x="6096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47" name="Rectangle 467"/>
          <p:cNvSpPr>
            <a:spLocks noChangeArrowheads="1"/>
          </p:cNvSpPr>
          <p:nvPr/>
        </p:nvSpPr>
        <p:spPr bwMode="auto">
          <a:xfrm>
            <a:off x="6248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948" name="Rectangle 468"/>
          <p:cNvSpPr>
            <a:spLocks noChangeArrowheads="1"/>
          </p:cNvSpPr>
          <p:nvPr/>
        </p:nvSpPr>
        <p:spPr bwMode="auto">
          <a:xfrm>
            <a:off x="6400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49" name="Rectangle 469"/>
          <p:cNvSpPr>
            <a:spLocks noChangeArrowheads="1"/>
          </p:cNvSpPr>
          <p:nvPr/>
        </p:nvSpPr>
        <p:spPr bwMode="auto">
          <a:xfrm>
            <a:off x="6553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50" name="Rectangle 470"/>
          <p:cNvSpPr>
            <a:spLocks noChangeArrowheads="1"/>
          </p:cNvSpPr>
          <p:nvPr/>
        </p:nvSpPr>
        <p:spPr bwMode="auto">
          <a:xfrm>
            <a:off x="6705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51" name="Rectangle 471"/>
          <p:cNvSpPr>
            <a:spLocks noChangeArrowheads="1"/>
          </p:cNvSpPr>
          <p:nvPr/>
        </p:nvSpPr>
        <p:spPr bwMode="auto">
          <a:xfrm>
            <a:off x="6858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52" name="Rectangle 472"/>
          <p:cNvSpPr>
            <a:spLocks noChangeArrowheads="1"/>
          </p:cNvSpPr>
          <p:nvPr/>
        </p:nvSpPr>
        <p:spPr bwMode="auto">
          <a:xfrm>
            <a:off x="7010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53" name="Rectangle 473"/>
          <p:cNvSpPr>
            <a:spLocks noChangeArrowheads="1"/>
          </p:cNvSpPr>
          <p:nvPr/>
        </p:nvSpPr>
        <p:spPr bwMode="auto">
          <a:xfrm>
            <a:off x="7162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54" name="Rectangle 474"/>
          <p:cNvSpPr>
            <a:spLocks noChangeArrowheads="1"/>
          </p:cNvSpPr>
          <p:nvPr/>
        </p:nvSpPr>
        <p:spPr bwMode="auto">
          <a:xfrm>
            <a:off x="7315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955" name="Rectangle 475"/>
          <p:cNvSpPr>
            <a:spLocks noChangeArrowheads="1"/>
          </p:cNvSpPr>
          <p:nvPr/>
        </p:nvSpPr>
        <p:spPr bwMode="auto">
          <a:xfrm>
            <a:off x="7467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56" name="Rectangle 476"/>
          <p:cNvSpPr>
            <a:spLocks noChangeArrowheads="1"/>
          </p:cNvSpPr>
          <p:nvPr/>
        </p:nvSpPr>
        <p:spPr bwMode="auto">
          <a:xfrm>
            <a:off x="7620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57" name="Rectangle 477"/>
          <p:cNvSpPr>
            <a:spLocks noChangeArrowheads="1"/>
          </p:cNvSpPr>
          <p:nvPr/>
        </p:nvSpPr>
        <p:spPr bwMode="auto">
          <a:xfrm>
            <a:off x="7772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58" name="Rectangle 478"/>
          <p:cNvSpPr>
            <a:spLocks noChangeArrowheads="1"/>
          </p:cNvSpPr>
          <p:nvPr/>
        </p:nvSpPr>
        <p:spPr bwMode="auto">
          <a:xfrm>
            <a:off x="7924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59" name="Rectangle 479"/>
          <p:cNvSpPr>
            <a:spLocks noChangeArrowheads="1"/>
          </p:cNvSpPr>
          <p:nvPr/>
        </p:nvSpPr>
        <p:spPr bwMode="auto">
          <a:xfrm>
            <a:off x="8077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60" name="Rectangle 480"/>
          <p:cNvSpPr>
            <a:spLocks noChangeArrowheads="1"/>
          </p:cNvSpPr>
          <p:nvPr/>
        </p:nvSpPr>
        <p:spPr bwMode="auto">
          <a:xfrm>
            <a:off x="8229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61" name="Rectangle 481"/>
          <p:cNvSpPr>
            <a:spLocks noChangeArrowheads="1"/>
          </p:cNvSpPr>
          <p:nvPr/>
        </p:nvSpPr>
        <p:spPr bwMode="auto">
          <a:xfrm>
            <a:off x="8382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62" name="Rectangle 482"/>
          <p:cNvSpPr>
            <a:spLocks noChangeArrowheads="1"/>
          </p:cNvSpPr>
          <p:nvPr/>
        </p:nvSpPr>
        <p:spPr bwMode="auto">
          <a:xfrm>
            <a:off x="8534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63" name="Rectangle 483"/>
          <p:cNvSpPr>
            <a:spLocks noChangeArrowheads="1"/>
          </p:cNvSpPr>
          <p:nvPr/>
        </p:nvSpPr>
        <p:spPr bwMode="auto">
          <a:xfrm>
            <a:off x="8686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cd</a:t>
            </a:r>
          </a:p>
        </p:txBody>
      </p:sp>
      <p:sp>
        <p:nvSpPr>
          <p:cNvPr id="20964" name="Rectangle 484"/>
          <p:cNvSpPr>
            <a:spLocks noChangeArrowheads="1"/>
          </p:cNvSpPr>
          <p:nvPr/>
        </p:nvSpPr>
        <p:spPr bwMode="auto">
          <a:xfrm>
            <a:off x="8839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65" name="Rectangle 485"/>
          <p:cNvSpPr>
            <a:spLocks noChangeArrowheads="1"/>
          </p:cNvSpPr>
          <p:nvPr/>
        </p:nvSpPr>
        <p:spPr bwMode="auto">
          <a:xfrm>
            <a:off x="2590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66" name="Rectangle 486"/>
          <p:cNvSpPr>
            <a:spLocks noChangeArrowheads="1"/>
          </p:cNvSpPr>
          <p:nvPr/>
        </p:nvSpPr>
        <p:spPr bwMode="auto">
          <a:xfrm>
            <a:off x="2743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67" name="Rectangle 487"/>
          <p:cNvSpPr>
            <a:spLocks noChangeArrowheads="1"/>
          </p:cNvSpPr>
          <p:nvPr/>
        </p:nvSpPr>
        <p:spPr bwMode="auto">
          <a:xfrm>
            <a:off x="2895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68" name="Rectangle 488"/>
          <p:cNvSpPr>
            <a:spLocks noChangeArrowheads="1"/>
          </p:cNvSpPr>
          <p:nvPr/>
        </p:nvSpPr>
        <p:spPr bwMode="auto">
          <a:xfrm>
            <a:off x="3048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69" name="Rectangle 489"/>
          <p:cNvSpPr>
            <a:spLocks noChangeArrowheads="1"/>
          </p:cNvSpPr>
          <p:nvPr/>
        </p:nvSpPr>
        <p:spPr bwMode="auto">
          <a:xfrm>
            <a:off x="3200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70" name="Rectangle 490"/>
          <p:cNvSpPr>
            <a:spLocks noChangeArrowheads="1"/>
          </p:cNvSpPr>
          <p:nvPr/>
        </p:nvSpPr>
        <p:spPr bwMode="auto">
          <a:xfrm>
            <a:off x="3657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71" name="Rectangle 491"/>
          <p:cNvSpPr>
            <a:spLocks noChangeArrowheads="1"/>
          </p:cNvSpPr>
          <p:nvPr/>
        </p:nvSpPr>
        <p:spPr bwMode="auto">
          <a:xfrm>
            <a:off x="3810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72" name="Rectangle 492"/>
          <p:cNvSpPr>
            <a:spLocks noChangeArrowheads="1"/>
          </p:cNvSpPr>
          <p:nvPr/>
        </p:nvSpPr>
        <p:spPr bwMode="auto">
          <a:xfrm>
            <a:off x="3962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73" name="Rectangle 493"/>
          <p:cNvSpPr>
            <a:spLocks noChangeArrowheads="1"/>
          </p:cNvSpPr>
          <p:nvPr/>
        </p:nvSpPr>
        <p:spPr bwMode="auto">
          <a:xfrm>
            <a:off x="4114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74" name="Rectangle 494"/>
          <p:cNvSpPr>
            <a:spLocks noChangeArrowheads="1"/>
          </p:cNvSpPr>
          <p:nvPr/>
        </p:nvSpPr>
        <p:spPr bwMode="auto">
          <a:xfrm>
            <a:off x="4267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75" name="Rectangle 495"/>
          <p:cNvSpPr>
            <a:spLocks noChangeArrowheads="1"/>
          </p:cNvSpPr>
          <p:nvPr/>
        </p:nvSpPr>
        <p:spPr bwMode="auto">
          <a:xfrm>
            <a:off x="4419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76" name="Rectangle 496"/>
          <p:cNvSpPr>
            <a:spLocks noChangeArrowheads="1"/>
          </p:cNvSpPr>
          <p:nvPr/>
        </p:nvSpPr>
        <p:spPr bwMode="auto">
          <a:xfrm>
            <a:off x="4572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77" name="Rectangle 497"/>
          <p:cNvSpPr>
            <a:spLocks noChangeArrowheads="1"/>
          </p:cNvSpPr>
          <p:nvPr/>
        </p:nvSpPr>
        <p:spPr bwMode="auto">
          <a:xfrm>
            <a:off x="4724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78" name="Rectangle 498"/>
          <p:cNvSpPr>
            <a:spLocks noChangeArrowheads="1"/>
          </p:cNvSpPr>
          <p:nvPr/>
        </p:nvSpPr>
        <p:spPr bwMode="auto">
          <a:xfrm>
            <a:off x="4876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79" name="Rectangle 499"/>
          <p:cNvSpPr>
            <a:spLocks noChangeArrowheads="1"/>
          </p:cNvSpPr>
          <p:nvPr/>
        </p:nvSpPr>
        <p:spPr bwMode="auto">
          <a:xfrm>
            <a:off x="5029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80" name="Rectangle 500"/>
          <p:cNvSpPr>
            <a:spLocks noChangeArrowheads="1"/>
          </p:cNvSpPr>
          <p:nvPr/>
        </p:nvSpPr>
        <p:spPr bwMode="auto">
          <a:xfrm>
            <a:off x="5181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81" name="Rectangle 501"/>
          <p:cNvSpPr>
            <a:spLocks noChangeArrowheads="1"/>
          </p:cNvSpPr>
          <p:nvPr/>
        </p:nvSpPr>
        <p:spPr bwMode="auto">
          <a:xfrm>
            <a:off x="5334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82" name="Rectangle 502"/>
          <p:cNvSpPr>
            <a:spLocks noChangeArrowheads="1"/>
          </p:cNvSpPr>
          <p:nvPr/>
        </p:nvSpPr>
        <p:spPr bwMode="auto">
          <a:xfrm>
            <a:off x="5486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83" name="Rectangle 503"/>
          <p:cNvSpPr>
            <a:spLocks noChangeArrowheads="1"/>
          </p:cNvSpPr>
          <p:nvPr/>
        </p:nvSpPr>
        <p:spPr bwMode="auto">
          <a:xfrm>
            <a:off x="5638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84" name="Rectangle 504"/>
          <p:cNvSpPr>
            <a:spLocks noChangeArrowheads="1"/>
          </p:cNvSpPr>
          <p:nvPr/>
        </p:nvSpPr>
        <p:spPr bwMode="auto">
          <a:xfrm>
            <a:off x="5791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85" name="Rectangle 505"/>
          <p:cNvSpPr>
            <a:spLocks noChangeArrowheads="1"/>
          </p:cNvSpPr>
          <p:nvPr/>
        </p:nvSpPr>
        <p:spPr bwMode="auto">
          <a:xfrm>
            <a:off x="5943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86" name="Rectangle 506"/>
          <p:cNvSpPr>
            <a:spLocks noChangeArrowheads="1"/>
          </p:cNvSpPr>
          <p:nvPr/>
        </p:nvSpPr>
        <p:spPr bwMode="auto">
          <a:xfrm>
            <a:off x="6096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87" name="Rectangle 507"/>
          <p:cNvSpPr>
            <a:spLocks noChangeArrowheads="1"/>
          </p:cNvSpPr>
          <p:nvPr/>
        </p:nvSpPr>
        <p:spPr bwMode="auto">
          <a:xfrm>
            <a:off x="6248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88" name="Rectangle 508"/>
          <p:cNvSpPr>
            <a:spLocks noChangeArrowheads="1"/>
          </p:cNvSpPr>
          <p:nvPr/>
        </p:nvSpPr>
        <p:spPr bwMode="auto">
          <a:xfrm>
            <a:off x="6400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0989" name="Rectangle 509"/>
          <p:cNvSpPr>
            <a:spLocks noChangeArrowheads="1"/>
          </p:cNvSpPr>
          <p:nvPr/>
        </p:nvSpPr>
        <p:spPr bwMode="auto">
          <a:xfrm>
            <a:off x="6553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90" name="Rectangle 510"/>
          <p:cNvSpPr>
            <a:spLocks noChangeArrowheads="1"/>
          </p:cNvSpPr>
          <p:nvPr/>
        </p:nvSpPr>
        <p:spPr bwMode="auto">
          <a:xfrm>
            <a:off x="6705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91" name="Rectangle 511"/>
          <p:cNvSpPr>
            <a:spLocks noChangeArrowheads="1"/>
          </p:cNvSpPr>
          <p:nvPr/>
        </p:nvSpPr>
        <p:spPr bwMode="auto">
          <a:xfrm>
            <a:off x="6858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92" name="Rectangle 512"/>
          <p:cNvSpPr>
            <a:spLocks noChangeArrowheads="1"/>
          </p:cNvSpPr>
          <p:nvPr/>
        </p:nvSpPr>
        <p:spPr bwMode="auto">
          <a:xfrm>
            <a:off x="7010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93" name="Rectangle 513"/>
          <p:cNvSpPr>
            <a:spLocks noChangeArrowheads="1"/>
          </p:cNvSpPr>
          <p:nvPr/>
        </p:nvSpPr>
        <p:spPr bwMode="auto">
          <a:xfrm>
            <a:off x="7162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94" name="Rectangle 514"/>
          <p:cNvSpPr>
            <a:spLocks noChangeArrowheads="1"/>
          </p:cNvSpPr>
          <p:nvPr/>
        </p:nvSpPr>
        <p:spPr bwMode="auto">
          <a:xfrm>
            <a:off x="7315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95" name="Rectangle 515"/>
          <p:cNvSpPr>
            <a:spLocks noChangeArrowheads="1"/>
          </p:cNvSpPr>
          <p:nvPr/>
        </p:nvSpPr>
        <p:spPr bwMode="auto">
          <a:xfrm>
            <a:off x="7467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96" name="Rectangle 516"/>
          <p:cNvSpPr>
            <a:spLocks noChangeArrowheads="1"/>
          </p:cNvSpPr>
          <p:nvPr/>
        </p:nvSpPr>
        <p:spPr bwMode="auto">
          <a:xfrm>
            <a:off x="7620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97" name="Rectangle 517"/>
          <p:cNvSpPr>
            <a:spLocks noChangeArrowheads="1"/>
          </p:cNvSpPr>
          <p:nvPr/>
        </p:nvSpPr>
        <p:spPr bwMode="auto">
          <a:xfrm>
            <a:off x="7772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98" name="Rectangle 518"/>
          <p:cNvSpPr>
            <a:spLocks noChangeArrowheads="1"/>
          </p:cNvSpPr>
          <p:nvPr/>
        </p:nvSpPr>
        <p:spPr bwMode="auto">
          <a:xfrm>
            <a:off x="7924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0999" name="Rectangle 519"/>
          <p:cNvSpPr>
            <a:spLocks noChangeArrowheads="1"/>
          </p:cNvSpPr>
          <p:nvPr/>
        </p:nvSpPr>
        <p:spPr bwMode="auto">
          <a:xfrm>
            <a:off x="8077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00" name="Rectangle 520"/>
          <p:cNvSpPr>
            <a:spLocks noChangeArrowheads="1"/>
          </p:cNvSpPr>
          <p:nvPr/>
        </p:nvSpPr>
        <p:spPr bwMode="auto">
          <a:xfrm>
            <a:off x="8229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01" name="Rectangle 521"/>
          <p:cNvSpPr>
            <a:spLocks noChangeArrowheads="1"/>
          </p:cNvSpPr>
          <p:nvPr/>
        </p:nvSpPr>
        <p:spPr bwMode="auto">
          <a:xfrm>
            <a:off x="8382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02" name="Rectangle 522"/>
          <p:cNvSpPr>
            <a:spLocks noChangeArrowheads="1"/>
          </p:cNvSpPr>
          <p:nvPr/>
        </p:nvSpPr>
        <p:spPr bwMode="auto">
          <a:xfrm>
            <a:off x="8534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03" name="Rectangle 523"/>
          <p:cNvSpPr>
            <a:spLocks noChangeArrowheads="1"/>
          </p:cNvSpPr>
          <p:nvPr/>
        </p:nvSpPr>
        <p:spPr bwMode="auto">
          <a:xfrm>
            <a:off x="8686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04" name="Rectangle 524"/>
          <p:cNvSpPr>
            <a:spLocks noChangeArrowheads="1"/>
          </p:cNvSpPr>
          <p:nvPr/>
        </p:nvSpPr>
        <p:spPr bwMode="auto">
          <a:xfrm>
            <a:off x="8839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45" name="Rectangle 565"/>
          <p:cNvSpPr>
            <a:spLocks noChangeArrowheads="1"/>
          </p:cNvSpPr>
          <p:nvPr/>
        </p:nvSpPr>
        <p:spPr bwMode="auto">
          <a:xfrm>
            <a:off x="2590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46" name="Rectangle 566"/>
          <p:cNvSpPr>
            <a:spLocks noChangeArrowheads="1"/>
          </p:cNvSpPr>
          <p:nvPr/>
        </p:nvSpPr>
        <p:spPr bwMode="auto">
          <a:xfrm>
            <a:off x="2743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47" name="Rectangle 567"/>
          <p:cNvSpPr>
            <a:spLocks noChangeArrowheads="1"/>
          </p:cNvSpPr>
          <p:nvPr/>
        </p:nvSpPr>
        <p:spPr bwMode="auto">
          <a:xfrm>
            <a:off x="2895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48" name="Rectangle 568"/>
          <p:cNvSpPr>
            <a:spLocks noChangeArrowheads="1"/>
          </p:cNvSpPr>
          <p:nvPr/>
        </p:nvSpPr>
        <p:spPr bwMode="auto">
          <a:xfrm>
            <a:off x="3048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49" name="Rectangle 569"/>
          <p:cNvSpPr>
            <a:spLocks noChangeArrowheads="1"/>
          </p:cNvSpPr>
          <p:nvPr/>
        </p:nvSpPr>
        <p:spPr bwMode="auto">
          <a:xfrm>
            <a:off x="3200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50" name="Rectangle 570"/>
          <p:cNvSpPr>
            <a:spLocks noChangeArrowheads="1"/>
          </p:cNvSpPr>
          <p:nvPr/>
        </p:nvSpPr>
        <p:spPr bwMode="auto">
          <a:xfrm>
            <a:off x="3657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51" name="Rectangle 571"/>
          <p:cNvSpPr>
            <a:spLocks noChangeArrowheads="1"/>
          </p:cNvSpPr>
          <p:nvPr/>
        </p:nvSpPr>
        <p:spPr bwMode="auto">
          <a:xfrm>
            <a:off x="3810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52" name="Rectangle 572"/>
          <p:cNvSpPr>
            <a:spLocks noChangeArrowheads="1"/>
          </p:cNvSpPr>
          <p:nvPr/>
        </p:nvSpPr>
        <p:spPr bwMode="auto">
          <a:xfrm>
            <a:off x="3962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53" name="Rectangle 573"/>
          <p:cNvSpPr>
            <a:spLocks noChangeArrowheads="1"/>
          </p:cNvSpPr>
          <p:nvPr/>
        </p:nvSpPr>
        <p:spPr bwMode="auto">
          <a:xfrm>
            <a:off x="4114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54" name="Rectangle 574"/>
          <p:cNvSpPr>
            <a:spLocks noChangeArrowheads="1"/>
          </p:cNvSpPr>
          <p:nvPr/>
        </p:nvSpPr>
        <p:spPr bwMode="auto">
          <a:xfrm>
            <a:off x="4267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55" name="Rectangle 575"/>
          <p:cNvSpPr>
            <a:spLocks noChangeArrowheads="1"/>
          </p:cNvSpPr>
          <p:nvPr/>
        </p:nvSpPr>
        <p:spPr bwMode="auto">
          <a:xfrm>
            <a:off x="4419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56" name="Rectangle 576"/>
          <p:cNvSpPr>
            <a:spLocks noChangeArrowheads="1"/>
          </p:cNvSpPr>
          <p:nvPr/>
        </p:nvSpPr>
        <p:spPr bwMode="auto">
          <a:xfrm>
            <a:off x="4572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57" name="Rectangle 577"/>
          <p:cNvSpPr>
            <a:spLocks noChangeArrowheads="1"/>
          </p:cNvSpPr>
          <p:nvPr/>
        </p:nvSpPr>
        <p:spPr bwMode="auto">
          <a:xfrm>
            <a:off x="4724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58" name="Rectangle 578"/>
          <p:cNvSpPr>
            <a:spLocks noChangeArrowheads="1"/>
          </p:cNvSpPr>
          <p:nvPr/>
        </p:nvSpPr>
        <p:spPr bwMode="auto">
          <a:xfrm>
            <a:off x="4876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59" name="Rectangle 579"/>
          <p:cNvSpPr>
            <a:spLocks noChangeArrowheads="1"/>
          </p:cNvSpPr>
          <p:nvPr/>
        </p:nvSpPr>
        <p:spPr bwMode="auto">
          <a:xfrm>
            <a:off x="5029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60" name="Rectangle 580"/>
          <p:cNvSpPr>
            <a:spLocks noChangeArrowheads="1"/>
          </p:cNvSpPr>
          <p:nvPr/>
        </p:nvSpPr>
        <p:spPr bwMode="auto">
          <a:xfrm>
            <a:off x="5181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61" name="Rectangle 581"/>
          <p:cNvSpPr>
            <a:spLocks noChangeArrowheads="1"/>
          </p:cNvSpPr>
          <p:nvPr/>
        </p:nvSpPr>
        <p:spPr bwMode="auto">
          <a:xfrm>
            <a:off x="5334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62" name="Rectangle 582"/>
          <p:cNvSpPr>
            <a:spLocks noChangeArrowheads="1"/>
          </p:cNvSpPr>
          <p:nvPr/>
        </p:nvSpPr>
        <p:spPr bwMode="auto">
          <a:xfrm>
            <a:off x="5486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63" name="Rectangle 583"/>
          <p:cNvSpPr>
            <a:spLocks noChangeArrowheads="1"/>
          </p:cNvSpPr>
          <p:nvPr/>
        </p:nvSpPr>
        <p:spPr bwMode="auto">
          <a:xfrm>
            <a:off x="5638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64" name="Rectangle 584"/>
          <p:cNvSpPr>
            <a:spLocks noChangeArrowheads="1"/>
          </p:cNvSpPr>
          <p:nvPr/>
        </p:nvSpPr>
        <p:spPr bwMode="auto">
          <a:xfrm>
            <a:off x="5791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65" name="Rectangle 585"/>
          <p:cNvSpPr>
            <a:spLocks noChangeArrowheads="1"/>
          </p:cNvSpPr>
          <p:nvPr/>
        </p:nvSpPr>
        <p:spPr bwMode="auto">
          <a:xfrm>
            <a:off x="5943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66" name="Rectangle 586"/>
          <p:cNvSpPr>
            <a:spLocks noChangeArrowheads="1"/>
          </p:cNvSpPr>
          <p:nvPr/>
        </p:nvSpPr>
        <p:spPr bwMode="auto">
          <a:xfrm>
            <a:off x="6096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67" name="Rectangle 587"/>
          <p:cNvSpPr>
            <a:spLocks noChangeArrowheads="1"/>
          </p:cNvSpPr>
          <p:nvPr/>
        </p:nvSpPr>
        <p:spPr bwMode="auto">
          <a:xfrm>
            <a:off x="6248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68" name="Rectangle 588"/>
          <p:cNvSpPr>
            <a:spLocks noChangeArrowheads="1"/>
          </p:cNvSpPr>
          <p:nvPr/>
        </p:nvSpPr>
        <p:spPr bwMode="auto">
          <a:xfrm>
            <a:off x="6400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069" name="Rectangle 589"/>
          <p:cNvSpPr>
            <a:spLocks noChangeArrowheads="1"/>
          </p:cNvSpPr>
          <p:nvPr/>
        </p:nvSpPr>
        <p:spPr bwMode="auto">
          <a:xfrm>
            <a:off x="6553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70" name="Rectangle 590"/>
          <p:cNvSpPr>
            <a:spLocks noChangeArrowheads="1"/>
          </p:cNvSpPr>
          <p:nvPr/>
        </p:nvSpPr>
        <p:spPr bwMode="auto">
          <a:xfrm>
            <a:off x="6705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71" name="Rectangle 591"/>
          <p:cNvSpPr>
            <a:spLocks noChangeArrowheads="1"/>
          </p:cNvSpPr>
          <p:nvPr/>
        </p:nvSpPr>
        <p:spPr bwMode="auto">
          <a:xfrm>
            <a:off x="6858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72" name="Rectangle 592"/>
          <p:cNvSpPr>
            <a:spLocks noChangeArrowheads="1"/>
          </p:cNvSpPr>
          <p:nvPr/>
        </p:nvSpPr>
        <p:spPr bwMode="auto">
          <a:xfrm>
            <a:off x="7010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73" name="Rectangle 593"/>
          <p:cNvSpPr>
            <a:spLocks noChangeArrowheads="1"/>
          </p:cNvSpPr>
          <p:nvPr/>
        </p:nvSpPr>
        <p:spPr bwMode="auto">
          <a:xfrm>
            <a:off x="7162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74" name="Rectangle 594"/>
          <p:cNvSpPr>
            <a:spLocks noChangeArrowheads="1"/>
          </p:cNvSpPr>
          <p:nvPr/>
        </p:nvSpPr>
        <p:spPr bwMode="auto">
          <a:xfrm>
            <a:off x="7315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75" name="Rectangle 595"/>
          <p:cNvSpPr>
            <a:spLocks noChangeArrowheads="1"/>
          </p:cNvSpPr>
          <p:nvPr/>
        </p:nvSpPr>
        <p:spPr bwMode="auto">
          <a:xfrm>
            <a:off x="7467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76" name="Rectangle 596"/>
          <p:cNvSpPr>
            <a:spLocks noChangeArrowheads="1"/>
          </p:cNvSpPr>
          <p:nvPr/>
        </p:nvSpPr>
        <p:spPr bwMode="auto">
          <a:xfrm>
            <a:off x="7620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77" name="Rectangle 597"/>
          <p:cNvSpPr>
            <a:spLocks noChangeArrowheads="1"/>
          </p:cNvSpPr>
          <p:nvPr/>
        </p:nvSpPr>
        <p:spPr bwMode="auto">
          <a:xfrm>
            <a:off x="7772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078" name="Rectangle 598"/>
          <p:cNvSpPr>
            <a:spLocks noChangeArrowheads="1"/>
          </p:cNvSpPr>
          <p:nvPr/>
        </p:nvSpPr>
        <p:spPr bwMode="auto">
          <a:xfrm>
            <a:off x="7924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79" name="Rectangle 599"/>
          <p:cNvSpPr>
            <a:spLocks noChangeArrowheads="1"/>
          </p:cNvSpPr>
          <p:nvPr/>
        </p:nvSpPr>
        <p:spPr bwMode="auto">
          <a:xfrm>
            <a:off x="8077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80" name="Rectangle 600"/>
          <p:cNvSpPr>
            <a:spLocks noChangeArrowheads="1"/>
          </p:cNvSpPr>
          <p:nvPr/>
        </p:nvSpPr>
        <p:spPr bwMode="auto">
          <a:xfrm>
            <a:off x="8229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81" name="Rectangle 601"/>
          <p:cNvSpPr>
            <a:spLocks noChangeArrowheads="1"/>
          </p:cNvSpPr>
          <p:nvPr/>
        </p:nvSpPr>
        <p:spPr bwMode="auto">
          <a:xfrm>
            <a:off x="8382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82" name="Rectangle 602"/>
          <p:cNvSpPr>
            <a:spLocks noChangeArrowheads="1"/>
          </p:cNvSpPr>
          <p:nvPr/>
        </p:nvSpPr>
        <p:spPr bwMode="auto">
          <a:xfrm>
            <a:off x="8534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83" name="Rectangle 603"/>
          <p:cNvSpPr>
            <a:spLocks noChangeArrowheads="1"/>
          </p:cNvSpPr>
          <p:nvPr/>
        </p:nvSpPr>
        <p:spPr bwMode="auto">
          <a:xfrm>
            <a:off x="8686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084" name="Rectangle 604"/>
          <p:cNvSpPr>
            <a:spLocks noChangeArrowheads="1"/>
          </p:cNvSpPr>
          <p:nvPr/>
        </p:nvSpPr>
        <p:spPr bwMode="auto">
          <a:xfrm>
            <a:off x="8839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05" name="Rectangle 725"/>
          <p:cNvSpPr>
            <a:spLocks noChangeArrowheads="1"/>
          </p:cNvSpPr>
          <p:nvPr/>
        </p:nvSpPr>
        <p:spPr bwMode="auto">
          <a:xfrm>
            <a:off x="2590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06" name="Rectangle 726"/>
          <p:cNvSpPr>
            <a:spLocks noChangeArrowheads="1"/>
          </p:cNvSpPr>
          <p:nvPr/>
        </p:nvSpPr>
        <p:spPr bwMode="auto">
          <a:xfrm>
            <a:off x="2743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07" name="Rectangle 727"/>
          <p:cNvSpPr>
            <a:spLocks noChangeArrowheads="1"/>
          </p:cNvSpPr>
          <p:nvPr/>
        </p:nvSpPr>
        <p:spPr bwMode="auto">
          <a:xfrm>
            <a:off x="2895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08" name="Rectangle 728"/>
          <p:cNvSpPr>
            <a:spLocks noChangeArrowheads="1"/>
          </p:cNvSpPr>
          <p:nvPr/>
        </p:nvSpPr>
        <p:spPr bwMode="auto">
          <a:xfrm>
            <a:off x="3048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09" name="Rectangle 729"/>
          <p:cNvSpPr>
            <a:spLocks noChangeArrowheads="1"/>
          </p:cNvSpPr>
          <p:nvPr/>
        </p:nvSpPr>
        <p:spPr bwMode="auto">
          <a:xfrm>
            <a:off x="3200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10" name="Rectangle 730"/>
          <p:cNvSpPr>
            <a:spLocks noChangeArrowheads="1"/>
          </p:cNvSpPr>
          <p:nvPr/>
        </p:nvSpPr>
        <p:spPr bwMode="auto">
          <a:xfrm>
            <a:off x="3657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11" name="Rectangle 731"/>
          <p:cNvSpPr>
            <a:spLocks noChangeArrowheads="1"/>
          </p:cNvSpPr>
          <p:nvPr/>
        </p:nvSpPr>
        <p:spPr bwMode="auto">
          <a:xfrm>
            <a:off x="3810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12" name="Rectangle 732"/>
          <p:cNvSpPr>
            <a:spLocks noChangeArrowheads="1"/>
          </p:cNvSpPr>
          <p:nvPr/>
        </p:nvSpPr>
        <p:spPr bwMode="auto">
          <a:xfrm>
            <a:off x="3962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13" name="Rectangle 733"/>
          <p:cNvSpPr>
            <a:spLocks noChangeArrowheads="1"/>
          </p:cNvSpPr>
          <p:nvPr/>
        </p:nvSpPr>
        <p:spPr bwMode="auto">
          <a:xfrm>
            <a:off x="4114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14" name="Rectangle 734"/>
          <p:cNvSpPr>
            <a:spLocks noChangeArrowheads="1"/>
          </p:cNvSpPr>
          <p:nvPr/>
        </p:nvSpPr>
        <p:spPr bwMode="auto">
          <a:xfrm>
            <a:off x="4267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15" name="Rectangle 735"/>
          <p:cNvSpPr>
            <a:spLocks noChangeArrowheads="1"/>
          </p:cNvSpPr>
          <p:nvPr/>
        </p:nvSpPr>
        <p:spPr bwMode="auto">
          <a:xfrm>
            <a:off x="4419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16" name="Rectangle 736"/>
          <p:cNvSpPr>
            <a:spLocks noChangeArrowheads="1"/>
          </p:cNvSpPr>
          <p:nvPr/>
        </p:nvSpPr>
        <p:spPr bwMode="auto">
          <a:xfrm>
            <a:off x="4572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17" name="Rectangle 737"/>
          <p:cNvSpPr>
            <a:spLocks noChangeArrowheads="1"/>
          </p:cNvSpPr>
          <p:nvPr/>
        </p:nvSpPr>
        <p:spPr bwMode="auto">
          <a:xfrm>
            <a:off x="4724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18" name="Rectangle 738"/>
          <p:cNvSpPr>
            <a:spLocks noChangeArrowheads="1"/>
          </p:cNvSpPr>
          <p:nvPr/>
        </p:nvSpPr>
        <p:spPr bwMode="auto">
          <a:xfrm>
            <a:off x="4876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19" name="Rectangle 739"/>
          <p:cNvSpPr>
            <a:spLocks noChangeArrowheads="1"/>
          </p:cNvSpPr>
          <p:nvPr/>
        </p:nvSpPr>
        <p:spPr bwMode="auto">
          <a:xfrm>
            <a:off x="5029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20" name="Rectangle 740"/>
          <p:cNvSpPr>
            <a:spLocks noChangeArrowheads="1"/>
          </p:cNvSpPr>
          <p:nvPr/>
        </p:nvSpPr>
        <p:spPr bwMode="auto">
          <a:xfrm>
            <a:off x="5181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21" name="Rectangle 741"/>
          <p:cNvSpPr>
            <a:spLocks noChangeArrowheads="1"/>
          </p:cNvSpPr>
          <p:nvPr/>
        </p:nvSpPr>
        <p:spPr bwMode="auto">
          <a:xfrm>
            <a:off x="5334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22" name="Rectangle 742"/>
          <p:cNvSpPr>
            <a:spLocks noChangeArrowheads="1"/>
          </p:cNvSpPr>
          <p:nvPr/>
        </p:nvSpPr>
        <p:spPr bwMode="auto">
          <a:xfrm>
            <a:off x="5486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23" name="Rectangle 743"/>
          <p:cNvSpPr>
            <a:spLocks noChangeArrowheads="1"/>
          </p:cNvSpPr>
          <p:nvPr/>
        </p:nvSpPr>
        <p:spPr bwMode="auto">
          <a:xfrm>
            <a:off x="5638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24" name="Rectangle 744"/>
          <p:cNvSpPr>
            <a:spLocks noChangeArrowheads="1"/>
          </p:cNvSpPr>
          <p:nvPr/>
        </p:nvSpPr>
        <p:spPr bwMode="auto">
          <a:xfrm>
            <a:off x="5791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25" name="Rectangle 745"/>
          <p:cNvSpPr>
            <a:spLocks noChangeArrowheads="1"/>
          </p:cNvSpPr>
          <p:nvPr/>
        </p:nvSpPr>
        <p:spPr bwMode="auto">
          <a:xfrm>
            <a:off x="5943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26" name="Rectangle 746"/>
          <p:cNvSpPr>
            <a:spLocks noChangeArrowheads="1"/>
          </p:cNvSpPr>
          <p:nvPr/>
        </p:nvSpPr>
        <p:spPr bwMode="auto">
          <a:xfrm>
            <a:off x="6096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27" name="Rectangle 747"/>
          <p:cNvSpPr>
            <a:spLocks noChangeArrowheads="1"/>
          </p:cNvSpPr>
          <p:nvPr/>
        </p:nvSpPr>
        <p:spPr bwMode="auto">
          <a:xfrm>
            <a:off x="6248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28" name="Rectangle 748"/>
          <p:cNvSpPr>
            <a:spLocks noChangeArrowheads="1"/>
          </p:cNvSpPr>
          <p:nvPr/>
        </p:nvSpPr>
        <p:spPr bwMode="auto">
          <a:xfrm>
            <a:off x="6400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29" name="Rectangle 749"/>
          <p:cNvSpPr>
            <a:spLocks noChangeArrowheads="1"/>
          </p:cNvSpPr>
          <p:nvPr/>
        </p:nvSpPr>
        <p:spPr bwMode="auto">
          <a:xfrm>
            <a:off x="6553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30" name="Rectangle 750"/>
          <p:cNvSpPr>
            <a:spLocks noChangeArrowheads="1"/>
          </p:cNvSpPr>
          <p:nvPr/>
        </p:nvSpPr>
        <p:spPr bwMode="auto">
          <a:xfrm>
            <a:off x="6705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31" name="Rectangle 751"/>
          <p:cNvSpPr>
            <a:spLocks noChangeArrowheads="1"/>
          </p:cNvSpPr>
          <p:nvPr/>
        </p:nvSpPr>
        <p:spPr bwMode="auto">
          <a:xfrm>
            <a:off x="6858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32" name="Rectangle 752"/>
          <p:cNvSpPr>
            <a:spLocks noChangeArrowheads="1"/>
          </p:cNvSpPr>
          <p:nvPr/>
        </p:nvSpPr>
        <p:spPr bwMode="auto">
          <a:xfrm>
            <a:off x="7010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33" name="Rectangle 753"/>
          <p:cNvSpPr>
            <a:spLocks noChangeArrowheads="1"/>
          </p:cNvSpPr>
          <p:nvPr/>
        </p:nvSpPr>
        <p:spPr bwMode="auto">
          <a:xfrm>
            <a:off x="7162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34" name="Rectangle 754"/>
          <p:cNvSpPr>
            <a:spLocks noChangeArrowheads="1"/>
          </p:cNvSpPr>
          <p:nvPr/>
        </p:nvSpPr>
        <p:spPr bwMode="auto">
          <a:xfrm>
            <a:off x="7315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35" name="Rectangle 755"/>
          <p:cNvSpPr>
            <a:spLocks noChangeArrowheads="1"/>
          </p:cNvSpPr>
          <p:nvPr/>
        </p:nvSpPr>
        <p:spPr bwMode="auto">
          <a:xfrm>
            <a:off x="7467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36" name="Rectangle 756"/>
          <p:cNvSpPr>
            <a:spLocks noChangeArrowheads="1"/>
          </p:cNvSpPr>
          <p:nvPr/>
        </p:nvSpPr>
        <p:spPr bwMode="auto">
          <a:xfrm>
            <a:off x="7620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37" name="Rectangle 757"/>
          <p:cNvSpPr>
            <a:spLocks noChangeArrowheads="1"/>
          </p:cNvSpPr>
          <p:nvPr/>
        </p:nvSpPr>
        <p:spPr bwMode="auto">
          <a:xfrm>
            <a:off x="7772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38" name="Rectangle 758"/>
          <p:cNvSpPr>
            <a:spLocks noChangeArrowheads="1"/>
          </p:cNvSpPr>
          <p:nvPr/>
        </p:nvSpPr>
        <p:spPr bwMode="auto">
          <a:xfrm>
            <a:off x="7924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39" name="Rectangle 759"/>
          <p:cNvSpPr>
            <a:spLocks noChangeArrowheads="1"/>
          </p:cNvSpPr>
          <p:nvPr/>
        </p:nvSpPr>
        <p:spPr bwMode="auto">
          <a:xfrm>
            <a:off x="8077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40" name="Rectangle 760"/>
          <p:cNvSpPr>
            <a:spLocks noChangeArrowheads="1"/>
          </p:cNvSpPr>
          <p:nvPr/>
        </p:nvSpPr>
        <p:spPr bwMode="auto">
          <a:xfrm>
            <a:off x="8229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41" name="Rectangle 761"/>
          <p:cNvSpPr>
            <a:spLocks noChangeArrowheads="1"/>
          </p:cNvSpPr>
          <p:nvPr/>
        </p:nvSpPr>
        <p:spPr bwMode="auto">
          <a:xfrm>
            <a:off x="8382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42" name="Rectangle 762"/>
          <p:cNvSpPr>
            <a:spLocks noChangeArrowheads="1"/>
          </p:cNvSpPr>
          <p:nvPr/>
        </p:nvSpPr>
        <p:spPr bwMode="auto">
          <a:xfrm>
            <a:off x="8534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43" name="Rectangle 763"/>
          <p:cNvSpPr>
            <a:spLocks noChangeArrowheads="1"/>
          </p:cNvSpPr>
          <p:nvPr/>
        </p:nvSpPr>
        <p:spPr bwMode="auto">
          <a:xfrm>
            <a:off x="8686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44" name="Rectangle 764"/>
          <p:cNvSpPr>
            <a:spLocks noChangeArrowheads="1"/>
          </p:cNvSpPr>
          <p:nvPr/>
        </p:nvSpPr>
        <p:spPr bwMode="auto">
          <a:xfrm>
            <a:off x="8839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45" name="Rectangle 765"/>
          <p:cNvSpPr>
            <a:spLocks noChangeArrowheads="1"/>
          </p:cNvSpPr>
          <p:nvPr/>
        </p:nvSpPr>
        <p:spPr bwMode="auto">
          <a:xfrm>
            <a:off x="2590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46" name="Rectangle 766"/>
          <p:cNvSpPr>
            <a:spLocks noChangeArrowheads="1"/>
          </p:cNvSpPr>
          <p:nvPr/>
        </p:nvSpPr>
        <p:spPr bwMode="auto">
          <a:xfrm>
            <a:off x="2743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47" name="Rectangle 767"/>
          <p:cNvSpPr>
            <a:spLocks noChangeArrowheads="1"/>
          </p:cNvSpPr>
          <p:nvPr/>
        </p:nvSpPr>
        <p:spPr bwMode="auto">
          <a:xfrm>
            <a:off x="2895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48" name="Rectangle 768"/>
          <p:cNvSpPr>
            <a:spLocks noChangeArrowheads="1"/>
          </p:cNvSpPr>
          <p:nvPr/>
        </p:nvSpPr>
        <p:spPr bwMode="auto">
          <a:xfrm>
            <a:off x="3048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49" name="Rectangle 769"/>
          <p:cNvSpPr>
            <a:spLocks noChangeArrowheads="1"/>
          </p:cNvSpPr>
          <p:nvPr/>
        </p:nvSpPr>
        <p:spPr bwMode="auto">
          <a:xfrm>
            <a:off x="3200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50" name="Rectangle 770"/>
          <p:cNvSpPr>
            <a:spLocks noChangeArrowheads="1"/>
          </p:cNvSpPr>
          <p:nvPr/>
        </p:nvSpPr>
        <p:spPr bwMode="auto">
          <a:xfrm>
            <a:off x="3657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51" name="Rectangle 771"/>
          <p:cNvSpPr>
            <a:spLocks noChangeArrowheads="1"/>
          </p:cNvSpPr>
          <p:nvPr/>
        </p:nvSpPr>
        <p:spPr bwMode="auto">
          <a:xfrm>
            <a:off x="3810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52" name="Rectangle 772"/>
          <p:cNvSpPr>
            <a:spLocks noChangeArrowheads="1"/>
          </p:cNvSpPr>
          <p:nvPr/>
        </p:nvSpPr>
        <p:spPr bwMode="auto">
          <a:xfrm>
            <a:off x="3962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53" name="Rectangle 773"/>
          <p:cNvSpPr>
            <a:spLocks noChangeArrowheads="1"/>
          </p:cNvSpPr>
          <p:nvPr/>
        </p:nvSpPr>
        <p:spPr bwMode="auto">
          <a:xfrm>
            <a:off x="4114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54" name="Rectangle 774"/>
          <p:cNvSpPr>
            <a:spLocks noChangeArrowheads="1"/>
          </p:cNvSpPr>
          <p:nvPr/>
        </p:nvSpPr>
        <p:spPr bwMode="auto">
          <a:xfrm>
            <a:off x="4267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55" name="Rectangle 775"/>
          <p:cNvSpPr>
            <a:spLocks noChangeArrowheads="1"/>
          </p:cNvSpPr>
          <p:nvPr/>
        </p:nvSpPr>
        <p:spPr bwMode="auto">
          <a:xfrm>
            <a:off x="4419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56" name="Rectangle 776"/>
          <p:cNvSpPr>
            <a:spLocks noChangeArrowheads="1"/>
          </p:cNvSpPr>
          <p:nvPr/>
        </p:nvSpPr>
        <p:spPr bwMode="auto">
          <a:xfrm>
            <a:off x="4572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57" name="Rectangle 777"/>
          <p:cNvSpPr>
            <a:spLocks noChangeArrowheads="1"/>
          </p:cNvSpPr>
          <p:nvPr/>
        </p:nvSpPr>
        <p:spPr bwMode="auto">
          <a:xfrm>
            <a:off x="4724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58" name="Rectangle 778"/>
          <p:cNvSpPr>
            <a:spLocks noChangeArrowheads="1"/>
          </p:cNvSpPr>
          <p:nvPr/>
        </p:nvSpPr>
        <p:spPr bwMode="auto">
          <a:xfrm>
            <a:off x="4876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59" name="Rectangle 779"/>
          <p:cNvSpPr>
            <a:spLocks noChangeArrowheads="1"/>
          </p:cNvSpPr>
          <p:nvPr/>
        </p:nvSpPr>
        <p:spPr bwMode="auto">
          <a:xfrm>
            <a:off x="5029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60" name="Rectangle 780"/>
          <p:cNvSpPr>
            <a:spLocks noChangeArrowheads="1"/>
          </p:cNvSpPr>
          <p:nvPr/>
        </p:nvSpPr>
        <p:spPr bwMode="auto">
          <a:xfrm>
            <a:off x="5181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61" name="Rectangle 781"/>
          <p:cNvSpPr>
            <a:spLocks noChangeArrowheads="1"/>
          </p:cNvSpPr>
          <p:nvPr/>
        </p:nvSpPr>
        <p:spPr bwMode="auto">
          <a:xfrm>
            <a:off x="5334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62" name="Rectangle 782"/>
          <p:cNvSpPr>
            <a:spLocks noChangeArrowheads="1"/>
          </p:cNvSpPr>
          <p:nvPr/>
        </p:nvSpPr>
        <p:spPr bwMode="auto">
          <a:xfrm>
            <a:off x="5486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63" name="Rectangle 783"/>
          <p:cNvSpPr>
            <a:spLocks noChangeArrowheads="1"/>
          </p:cNvSpPr>
          <p:nvPr/>
        </p:nvSpPr>
        <p:spPr bwMode="auto">
          <a:xfrm>
            <a:off x="5638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64" name="Rectangle 784"/>
          <p:cNvSpPr>
            <a:spLocks noChangeArrowheads="1"/>
          </p:cNvSpPr>
          <p:nvPr/>
        </p:nvSpPr>
        <p:spPr bwMode="auto">
          <a:xfrm>
            <a:off x="5791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65" name="Rectangle 785"/>
          <p:cNvSpPr>
            <a:spLocks noChangeArrowheads="1"/>
          </p:cNvSpPr>
          <p:nvPr/>
        </p:nvSpPr>
        <p:spPr bwMode="auto">
          <a:xfrm>
            <a:off x="5943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66" name="Rectangle 786"/>
          <p:cNvSpPr>
            <a:spLocks noChangeArrowheads="1"/>
          </p:cNvSpPr>
          <p:nvPr/>
        </p:nvSpPr>
        <p:spPr bwMode="auto">
          <a:xfrm>
            <a:off x="6096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67" name="Rectangle 787"/>
          <p:cNvSpPr>
            <a:spLocks noChangeArrowheads="1"/>
          </p:cNvSpPr>
          <p:nvPr/>
        </p:nvSpPr>
        <p:spPr bwMode="auto">
          <a:xfrm>
            <a:off x="6248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68" name="Rectangle 788"/>
          <p:cNvSpPr>
            <a:spLocks noChangeArrowheads="1"/>
          </p:cNvSpPr>
          <p:nvPr/>
        </p:nvSpPr>
        <p:spPr bwMode="auto">
          <a:xfrm>
            <a:off x="6400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69" name="Rectangle 789"/>
          <p:cNvSpPr>
            <a:spLocks noChangeArrowheads="1"/>
          </p:cNvSpPr>
          <p:nvPr/>
        </p:nvSpPr>
        <p:spPr bwMode="auto">
          <a:xfrm>
            <a:off x="6553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70" name="Rectangle 790"/>
          <p:cNvSpPr>
            <a:spLocks noChangeArrowheads="1"/>
          </p:cNvSpPr>
          <p:nvPr/>
        </p:nvSpPr>
        <p:spPr bwMode="auto">
          <a:xfrm>
            <a:off x="6705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71" name="Rectangle 791"/>
          <p:cNvSpPr>
            <a:spLocks noChangeArrowheads="1"/>
          </p:cNvSpPr>
          <p:nvPr/>
        </p:nvSpPr>
        <p:spPr bwMode="auto">
          <a:xfrm>
            <a:off x="6858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72" name="Rectangle 792"/>
          <p:cNvSpPr>
            <a:spLocks noChangeArrowheads="1"/>
          </p:cNvSpPr>
          <p:nvPr/>
        </p:nvSpPr>
        <p:spPr bwMode="auto">
          <a:xfrm>
            <a:off x="7010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73" name="Rectangle 793"/>
          <p:cNvSpPr>
            <a:spLocks noChangeArrowheads="1"/>
          </p:cNvSpPr>
          <p:nvPr/>
        </p:nvSpPr>
        <p:spPr bwMode="auto">
          <a:xfrm>
            <a:off x="7162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74" name="Rectangle 794"/>
          <p:cNvSpPr>
            <a:spLocks noChangeArrowheads="1"/>
          </p:cNvSpPr>
          <p:nvPr/>
        </p:nvSpPr>
        <p:spPr bwMode="auto">
          <a:xfrm>
            <a:off x="7315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75" name="Rectangle 795"/>
          <p:cNvSpPr>
            <a:spLocks noChangeArrowheads="1"/>
          </p:cNvSpPr>
          <p:nvPr/>
        </p:nvSpPr>
        <p:spPr bwMode="auto">
          <a:xfrm>
            <a:off x="7467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76" name="Rectangle 796"/>
          <p:cNvSpPr>
            <a:spLocks noChangeArrowheads="1"/>
          </p:cNvSpPr>
          <p:nvPr/>
        </p:nvSpPr>
        <p:spPr bwMode="auto">
          <a:xfrm>
            <a:off x="7620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77" name="Rectangle 797"/>
          <p:cNvSpPr>
            <a:spLocks noChangeArrowheads="1"/>
          </p:cNvSpPr>
          <p:nvPr/>
        </p:nvSpPr>
        <p:spPr bwMode="auto">
          <a:xfrm>
            <a:off x="7772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78" name="Rectangle 798"/>
          <p:cNvSpPr>
            <a:spLocks noChangeArrowheads="1"/>
          </p:cNvSpPr>
          <p:nvPr/>
        </p:nvSpPr>
        <p:spPr bwMode="auto">
          <a:xfrm>
            <a:off x="7924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79" name="Rectangle 799"/>
          <p:cNvSpPr>
            <a:spLocks noChangeArrowheads="1"/>
          </p:cNvSpPr>
          <p:nvPr/>
        </p:nvSpPr>
        <p:spPr bwMode="auto">
          <a:xfrm>
            <a:off x="8077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80" name="Rectangle 800"/>
          <p:cNvSpPr>
            <a:spLocks noChangeArrowheads="1"/>
          </p:cNvSpPr>
          <p:nvPr/>
        </p:nvSpPr>
        <p:spPr bwMode="auto">
          <a:xfrm>
            <a:off x="8229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81" name="Rectangle 801"/>
          <p:cNvSpPr>
            <a:spLocks noChangeArrowheads="1"/>
          </p:cNvSpPr>
          <p:nvPr/>
        </p:nvSpPr>
        <p:spPr bwMode="auto">
          <a:xfrm>
            <a:off x="8382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82" name="Rectangle 802"/>
          <p:cNvSpPr>
            <a:spLocks noChangeArrowheads="1"/>
          </p:cNvSpPr>
          <p:nvPr/>
        </p:nvSpPr>
        <p:spPr bwMode="auto">
          <a:xfrm>
            <a:off x="8534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83" name="Rectangle 803"/>
          <p:cNvSpPr>
            <a:spLocks noChangeArrowheads="1"/>
          </p:cNvSpPr>
          <p:nvPr/>
        </p:nvSpPr>
        <p:spPr bwMode="auto">
          <a:xfrm>
            <a:off x="8686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84" name="Rectangle 804"/>
          <p:cNvSpPr>
            <a:spLocks noChangeArrowheads="1"/>
          </p:cNvSpPr>
          <p:nvPr/>
        </p:nvSpPr>
        <p:spPr bwMode="auto">
          <a:xfrm>
            <a:off x="8839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85" name="Rectangle 805"/>
          <p:cNvSpPr>
            <a:spLocks noChangeArrowheads="1"/>
          </p:cNvSpPr>
          <p:nvPr/>
        </p:nvSpPr>
        <p:spPr bwMode="auto">
          <a:xfrm>
            <a:off x="2590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86" name="Rectangle 806"/>
          <p:cNvSpPr>
            <a:spLocks noChangeArrowheads="1"/>
          </p:cNvSpPr>
          <p:nvPr/>
        </p:nvSpPr>
        <p:spPr bwMode="auto">
          <a:xfrm>
            <a:off x="2743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87" name="Rectangle 807"/>
          <p:cNvSpPr>
            <a:spLocks noChangeArrowheads="1"/>
          </p:cNvSpPr>
          <p:nvPr/>
        </p:nvSpPr>
        <p:spPr bwMode="auto">
          <a:xfrm>
            <a:off x="2895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88" name="Rectangle 808"/>
          <p:cNvSpPr>
            <a:spLocks noChangeArrowheads="1"/>
          </p:cNvSpPr>
          <p:nvPr/>
        </p:nvSpPr>
        <p:spPr bwMode="auto">
          <a:xfrm>
            <a:off x="3048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89" name="Rectangle 809"/>
          <p:cNvSpPr>
            <a:spLocks noChangeArrowheads="1"/>
          </p:cNvSpPr>
          <p:nvPr/>
        </p:nvSpPr>
        <p:spPr bwMode="auto">
          <a:xfrm>
            <a:off x="3200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90" name="Rectangle 810"/>
          <p:cNvSpPr>
            <a:spLocks noChangeArrowheads="1"/>
          </p:cNvSpPr>
          <p:nvPr/>
        </p:nvSpPr>
        <p:spPr bwMode="auto">
          <a:xfrm>
            <a:off x="3657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91" name="Rectangle 811"/>
          <p:cNvSpPr>
            <a:spLocks noChangeArrowheads="1"/>
          </p:cNvSpPr>
          <p:nvPr/>
        </p:nvSpPr>
        <p:spPr bwMode="auto">
          <a:xfrm>
            <a:off x="3810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92" name="Rectangle 812"/>
          <p:cNvSpPr>
            <a:spLocks noChangeArrowheads="1"/>
          </p:cNvSpPr>
          <p:nvPr/>
        </p:nvSpPr>
        <p:spPr bwMode="auto">
          <a:xfrm>
            <a:off x="3962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93" name="Rectangle 813"/>
          <p:cNvSpPr>
            <a:spLocks noChangeArrowheads="1"/>
          </p:cNvSpPr>
          <p:nvPr/>
        </p:nvSpPr>
        <p:spPr bwMode="auto">
          <a:xfrm>
            <a:off x="4114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94" name="Rectangle 814"/>
          <p:cNvSpPr>
            <a:spLocks noChangeArrowheads="1"/>
          </p:cNvSpPr>
          <p:nvPr/>
        </p:nvSpPr>
        <p:spPr bwMode="auto">
          <a:xfrm>
            <a:off x="4267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95" name="Rectangle 815"/>
          <p:cNvSpPr>
            <a:spLocks noChangeArrowheads="1"/>
          </p:cNvSpPr>
          <p:nvPr/>
        </p:nvSpPr>
        <p:spPr bwMode="auto">
          <a:xfrm>
            <a:off x="4419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96" name="Rectangle 816"/>
          <p:cNvSpPr>
            <a:spLocks noChangeArrowheads="1"/>
          </p:cNvSpPr>
          <p:nvPr/>
        </p:nvSpPr>
        <p:spPr bwMode="auto">
          <a:xfrm>
            <a:off x="4572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97" name="Rectangle 817"/>
          <p:cNvSpPr>
            <a:spLocks noChangeArrowheads="1"/>
          </p:cNvSpPr>
          <p:nvPr/>
        </p:nvSpPr>
        <p:spPr bwMode="auto">
          <a:xfrm>
            <a:off x="4724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98" name="Rectangle 818"/>
          <p:cNvSpPr>
            <a:spLocks noChangeArrowheads="1"/>
          </p:cNvSpPr>
          <p:nvPr/>
        </p:nvSpPr>
        <p:spPr bwMode="auto">
          <a:xfrm>
            <a:off x="4876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299" name="Rectangle 819"/>
          <p:cNvSpPr>
            <a:spLocks noChangeArrowheads="1"/>
          </p:cNvSpPr>
          <p:nvPr/>
        </p:nvSpPr>
        <p:spPr bwMode="auto">
          <a:xfrm>
            <a:off x="5029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00" name="Rectangle 820"/>
          <p:cNvSpPr>
            <a:spLocks noChangeArrowheads="1"/>
          </p:cNvSpPr>
          <p:nvPr/>
        </p:nvSpPr>
        <p:spPr bwMode="auto">
          <a:xfrm>
            <a:off x="5181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01" name="Rectangle 821"/>
          <p:cNvSpPr>
            <a:spLocks noChangeArrowheads="1"/>
          </p:cNvSpPr>
          <p:nvPr/>
        </p:nvSpPr>
        <p:spPr bwMode="auto">
          <a:xfrm>
            <a:off x="5334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02" name="Rectangle 822"/>
          <p:cNvSpPr>
            <a:spLocks noChangeArrowheads="1"/>
          </p:cNvSpPr>
          <p:nvPr/>
        </p:nvSpPr>
        <p:spPr bwMode="auto">
          <a:xfrm>
            <a:off x="5486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03" name="Rectangle 823"/>
          <p:cNvSpPr>
            <a:spLocks noChangeArrowheads="1"/>
          </p:cNvSpPr>
          <p:nvPr/>
        </p:nvSpPr>
        <p:spPr bwMode="auto">
          <a:xfrm>
            <a:off x="5638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04" name="Rectangle 824"/>
          <p:cNvSpPr>
            <a:spLocks noChangeArrowheads="1"/>
          </p:cNvSpPr>
          <p:nvPr/>
        </p:nvSpPr>
        <p:spPr bwMode="auto">
          <a:xfrm>
            <a:off x="5791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05" name="Rectangle 825"/>
          <p:cNvSpPr>
            <a:spLocks noChangeArrowheads="1"/>
          </p:cNvSpPr>
          <p:nvPr/>
        </p:nvSpPr>
        <p:spPr bwMode="auto">
          <a:xfrm>
            <a:off x="5943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06" name="Rectangle 826"/>
          <p:cNvSpPr>
            <a:spLocks noChangeArrowheads="1"/>
          </p:cNvSpPr>
          <p:nvPr/>
        </p:nvSpPr>
        <p:spPr bwMode="auto">
          <a:xfrm>
            <a:off x="6096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07" name="Rectangle 827"/>
          <p:cNvSpPr>
            <a:spLocks noChangeArrowheads="1"/>
          </p:cNvSpPr>
          <p:nvPr/>
        </p:nvSpPr>
        <p:spPr bwMode="auto">
          <a:xfrm>
            <a:off x="6248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08" name="Rectangle 828"/>
          <p:cNvSpPr>
            <a:spLocks noChangeArrowheads="1"/>
          </p:cNvSpPr>
          <p:nvPr/>
        </p:nvSpPr>
        <p:spPr bwMode="auto">
          <a:xfrm>
            <a:off x="6400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09" name="Rectangle 829"/>
          <p:cNvSpPr>
            <a:spLocks noChangeArrowheads="1"/>
          </p:cNvSpPr>
          <p:nvPr/>
        </p:nvSpPr>
        <p:spPr bwMode="auto">
          <a:xfrm>
            <a:off x="6553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10" name="Rectangle 830"/>
          <p:cNvSpPr>
            <a:spLocks noChangeArrowheads="1"/>
          </p:cNvSpPr>
          <p:nvPr/>
        </p:nvSpPr>
        <p:spPr bwMode="auto">
          <a:xfrm>
            <a:off x="6705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11" name="Rectangle 831"/>
          <p:cNvSpPr>
            <a:spLocks noChangeArrowheads="1"/>
          </p:cNvSpPr>
          <p:nvPr/>
        </p:nvSpPr>
        <p:spPr bwMode="auto">
          <a:xfrm>
            <a:off x="6858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12" name="Rectangle 832"/>
          <p:cNvSpPr>
            <a:spLocks noChangeArrowheads="1"/>
          </p:cNvSpPr>
          <p:nvPr/>
        </p:nvSpPr>
        <p:spPr bwMode="auto">
          <a:xfrm>
            <a:off x="7010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13" name="Rectangle 833"/>
          <p:cNvSpPr>
            <a:spLocks noChangeArrowheads="1"/>
          </p:cNvSpPr>
          <p:nvPr/>
        </p:nvSpPr>
        <p:spPr bwMode="auto">
          <a:xfrm>
            <a:off x="7162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14" name="Rectangle 834"/>
          <p:cNvSpPr>
            <a:spLocks noChangeArrowheads="1"/>
          </p:cNvSpPr>
          <p:nvPr/>
        </p:nvSpPr>
        <p:spPr bwMode="auto">
          <a:xfrm>
            <a:off x="7315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15" name="Rectangle 835"/>
          <p:cNvSpPr>
            <a:spLocks noChangeArrowheads="1"/>
          </p:cNvSpPr>
          <p:nvPr/>
        </p:nvSpPr>
        <p:spPr bwMode="auto">
          <a:xfrm>
            <a:off x="7467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16" name="Rectangle 836"/>
          <p:cNvSpPr>
            <a:spLocks noChangeArrowheads="1"/>
          </p:cNvSpPr>
          <p:nvPr/>
        </p:nvSpPr>
        <p:spPr bwMode="auto">
          <a:xfrm>
            <a:off x="7620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17" name="Rectangle 837"/>
          <p:cNvSpPr>
            <a:spLocks noChangeArrowheads="1"/>
          </p:cNvSpPr>
          <p:nvPr/>
        </p:nvSpPr>
        <p:spPr bwMode="auto">
          <a:xfrm>
            <a:off x="7772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18" name="Rectangle 838"/>
          <p:cNvSpPr>
            <a:spLocks noChangeArrowheads="1"/>
          </p:cNvSpPr>
          <p:nvPr/>
        </p:nvSpPr>
        <p:spPr bwMode="auto">
          <a:xfrm>
            <a:off x="7924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19" name="Rectangle 839"/>
          <p:cNvSpPr>
            <a:spLocks noChangeArrowheads="1"/>
          </p:cNvSpPr>
          <p:nvPr/>
        </p:nvSpPr>
        <p:spPr bwMode="auto">
          <a:xfrm>
            <a:off x="8077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20" name="Rectangle 840"/>
          <p:cNvSpPr>
            <a:spLocks noChangeArrowheads="1"/>
          </p:cNvSpPr>
          <p:nvPr/>
        </p:nvSpPr>
        <p:spPr bwMode="auto">
          <a:xfrm>
            <a:off x="8229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21" name="Rectangle 841"/>
          <p:cNvSpPr>
            <a:spLocks noChangeArrowheads="1"/>
          </p:cNvSpPr>
          <p:nvPr/>
        </p:nvSpPr>
        <p:spPr bwMode="auto">
          <a:xfrm>
            <a:off x="8382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22" name="Rectangle 842"/>
          <p:cNvSpPr>
            <a:spLocks noChangeArrowheads="1"/>
          </p:cNvSpPr>
          <p:nvPr/>
        </p:nvSpPr>
        <p:spPr bwMode="auto">
          <a:xfrm>
            <a:off x="8534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23" name="Rectangle 843"/>
          <p:cNvSpPr>
            <a:spLocks noChangeArrowheads="1"/>
          </p:cNvSpPr>
          <p:nvPr/>
        </p:nvSpPr>
        <p:spPr bwMode="auto">
          <a:xfrm>
            <a:off x="8686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324" name="Rectangle 844"/>
          <p:cNvSpPr>
            <a:spLocks noChangeArrowheads="1"/>
          </p:cNvSpPr>
          <p:nvPr/>
        </p:nvSpPr>
        <p:spPr bwMode="auto">
          <a:xfrm>
            <a:off x="8839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05" name="Rectangle 925"/>
          <p:cNvSpPr>
            <a:spLocks noChangeArrowheads="1"/>
          </p:cNvSpPr>
          <p:nvPr/>
        </p:nvSpPr>
        <p:spPr bwMode="auto">
          <a:xfrm>
            <a:off x="152400" y="16764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수도 검침 등록</a:t>
            </a:r>
          </a:p>
        </p:txBody>
      </p:sp>
      <p:sp>
        <p:nvSpPr>
          <p:cNvPr id="21406" name="Rectangle 926"/>
          <p:cNvSpPr>
            <a:spLocks noChangeArrowheads="1"/>
          </p:cNvSpPr>
          <p:nvPr/>
        </p:nvSpPr>
        <p:spPr bwMode="auto">
          <a:xfrm>
            <a:off x="2057400" y="16764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INS2020</a:t>
            </a:r>
          </a:p>
        </p:txBody>
      </p:sp>
      <p:sp>
        <p:nvSpPr>
          <p:cNvPr id="21407" name="Rectangle 927"/>
          <p:cNvSpPr>
            <a:spLocks noChangeArrowheads="1"/>
          </p:cNvSpPr>
          <p:nvPr/>
        </p:nvSpPr>
        <p:spPr bwMode="auto">
          <a:xfrm>
            <a:off x="152400" y="19050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난방 검침 등록</a:t>
            </a:r>
          </a:p>
        </p:txBody>
      </p:sp>
      <p:sp>
        <p:nvSpPr>
          <p:cNvPr id="21408" name="Rectangle 928"/>
          <p:cNvSpPr>
            <a:spLocks noChangeArrowheads="1"/>
          </p:cNvSpPr>
          <p:nvPr/>
        </p:nvSpPr>
        <p:spPr bwMode="auto">
          <a:xfrm>
            <a:off x="2057400" y="19050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INS2030</a:t>
            </a:r>
          </a:p>
        </p:txBody>
      </p:sp>
      <p:sp>
        <p:nvSpPr>
          <p:cNvPr id="21409" name="Rectangle 929"/>
          <p:cNvSpPr>
            <a:spLocks noChangeArrowheads="1"/>
          </p:cNvSpPr>
          <p:nvPr/>
        </p:nvSpPr>
        <p:spPr bwMode="auto">
          <a:xfrm>
            <a:off x="152400" y="21336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가스 검침 등록</a:t>
            </a:r>
          </a:p>
        </p:txBody>
      </p:sp>
      <p:sp>
        <p:nvSpPr>
          <p:cNvPr id="21410" name="Rectangle 930"/>
          <p:cNvSpPr>
            <a:spLocks noChangeArrowheads="1"/>
          </p:cNvSpPr>
          <p:nvPr/>
        </p:nvSpPr>
        <p:spPr bwMode="auto">
          <a:xfrm>
            <a:off x="2057400" y="21336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INS2040</a:t>
            </a:r>
          </a:p>
        </p:txBody>
      </p:sp>
      <p:sp>
        <p:nvSpPr>
          <p:cNvPr id="21411" name="Rectangle 931"/>
          <p:cNvSpPr>
            <a:spLocks noChangeArrowheads="1"/>
          </p:cNvSpPr>
          <p:nvPr/>
        </p:nvSpPr>
        <p:spPr bwMode="auto">
          <a:xfrm>
            <a:off x="152400" y="23622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기타 검침 등록</a:t>
            </a:r>
          </a:p>
        </p:txBody>
      </p:sp>
      <p:sp>
        <p:nvSpPr>
          <p:cNvPr id="21412" name="Rectangle 932"/>
          <p:cNvSpPr>
            <a:spLocks noChangeArrowheads="1"/>
          </p:cNvSpPr>
          <p:nvPr/>
        </p:nvSpPr>
        <p:spPr bwMode="auto">
          <a:xfrm>
            <a:off x="2057400" y="23622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INS2050</a:t>
            </a:r>
          </a:p>
        </p:txBody>
      </p:sp>
      <p:sp>
        <p:nvSpPr>
          <p:cNvPr id="21413" name="Rectangle 933"/>
          <p:cNvSpPr>
            <a:spLocks noChangeArrowheads="1"/>
          </p:cNvSpPr>
          <p:nvPr/>
        </p:nvSpPr>
        <p:spPr bwMode="auto">
          <a:xfrm>
            <a:off x="152400" y="25908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상가용 전기 검침 등록</a:t>
            </a:r>
          </a:p>
        </p:txBody>
      </p:sp>
      <p:sp>
        <p:nvSpPr>
          <p:cNvPr id="21414" name="Rectangle 934"/>
          <p:cNvSpPr>
            <a:spLocks noChangeArrowheads="1"/>
          </p:cNvSpPr>
          <p:nvPr/>
        </p:nvSpPr>
        <p:spPr bwMode="auto">
          <a:xfrm>
            <a:off x="2057400" y="25908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INS2060</a:t>
            </a:r>
          </a:p>
        </p:txBody>
      </p:sp>
      <p:sp>
        <p:nvSpPr>
          <p:cNvPr id="21415" name="Rectangle 935"/>
          <p:cNvSpPr>
            <a:spLocks noChangeArrowheads="1"/>
          </p:cNvSpPr>
          <p:nvPr/>
        </p:nvSpPr>
        <p:spPr bwMode="auto">
          <a:xfrm>
            <a:off x="152400" y="28194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상가용 수도 검침 등록</a:t>
            </a:r>
          </a:p>
        </p:txBody>
      </p:sp>
      <p:sp>
        <p:nvSpPr>
          <p:cNvPr id="21416" name="Rectangle 936"/>
          <p:cNvSpPr>
            <a:spLocks noChangeArrowheads="1"/>
          </p:cNvSpPr>
          <p:nvPr/>
        </p:nvSpPr>
        <p:spPr bwMode="auto">
          <a:xfrm>
            <a:off x="2057400" y="28194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INS2070</a:t>
            </a:r>
          </a:p>
        </p:txBody>
      </p:sp>
      <p:sp>
        <p:nvSpPr>
          <p:cNvPr id="21417" name="Rectangle 937"/>
          <p:cNvSpPr>
            <a:spLocks noChangeArrowheads="1"/>
          </p:cNvSpPr>
          <p:nvPr/>
        </p:nvSpPr>
        <p:spPr bwMode="auto">
          <a:xfrm>
            <a:off x="152400" y="30480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상가용 난방 검침 등록</a:t>
            </a:r>
          </a:p>
        </p:txBody>
      </p:sp>
      <p:sp>
        <p:nvSpPr>
          <p:cNvPr id="21418" name="Rectangle 938"/>
          <p:cNvSpPr>
            <a:spLocks noChangeArrowheads="1"/>
          </p:cNvSpPr>
          <p:nvPr/>
        </p:nvSpPr>
        <p:spPr bwMode="auto">
          <a:xfrm>
            <a:off x="2057400" y="30480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INS2080</a:t>
            </a:r>
          </a:p>
        </p:txBody>
      </p:sp>
      <p:sp>
        <p:nvSpPr>
          <p:cNvPr id="21419" name="Rectangle 939"/>
          <p:cNvSpPr>
            <a:spLocks noChangeArrowheads="1"/>
          </p:cNvSpPr>
          <p:nvPr/>
        </p:nvSpPr>
        <p:spPr bwMode="auto">
          <a:xfrm>
            <a:off x="152400" y="32766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상가용 가스 검침 등록</a:t>
            </a:r>
          </a:p>
        </p:txBody>
      </p:sp>
      <p:sp>
        <p:nvSpPr>
          <p:cNvPr id="21420" name="Rectangle 940"/>
          <p:cNvSpPr>
            <a:spLocks noChangeArrowheads="1"/>
          </p:cNvSpPr>
          <p:nvPr/>
        </p:nvSpPr>
        <p:spPr bwMode="auto">
          <a:xfrm>
            <a:off x="2057400" y="32766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INS2090</a:t>
            </a:r>
          </a:p>
        </p:txBody>
      </p:sp>
      <p:sp>
        <p:nvSpPr>
          <p:cNvPr id="21421" name="Rectangle 941"/>
          <p:cNvSpPr>
            <a:spLocks noChangeArrowheads="1"/>
          </p:cNvSpPr>
          <p:nvPr/>
        </p:nvSpPr>
        <p:spPr bwMode="auto">
          <a:xfrm>
            <a:off x="152400" y="35052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상가용 기타 검침 등록</a:t>
            </a:r>
          </a:p>
        </p:txBody>
      </p:sp>
      <p:sp>
        <p:nvSpPr>
          <p:cNvPr id="21422" name="Rectangle 942"/>
          <p:cNvSpPr>
            <a:spLocks noChangeArrowheads="1"/>
          </p:cNvSpPr>
          <p:nvPr/>
        </p:nvSpPr>
        <p:spPr bwMode="auto">
          <a:xfrm>
            <a:off x="2057400" y="35052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INS2100</a:t>
            </a:r>
          </a:p>
        </p:txBody>
      </p:sp>
      <p:sp>
        <p:nvSpPr>
          <p:cNvPr id="21427" name="Rectangle 947"/>
          <p:cNvSpPr>
            <a:spLocks noChangeArrowheads="1"/>
          </p:cNvSpPr>
          <p:nvPr/>
        </p:nvSpPr>
        <p:spPr bwMode="auto">
          <a:xfrm>
            <a:off x="152400" y="53340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ko-KR" sz="900"/>
              <a:t>xx </a:t>
            </a:r>
            <a:r>
              <a:rPr lang="ko-KR" altLang="en-US" sz="900"/>
              <a:t>조견 조회출력</a:t>
            </a:r>
          </a:p>
        </p:txBody>
      </p:sp>
      <p:sp>
        <p:nvSpPr>
          <p:cNvPr id="21428" name="Rectangle 948"/>
          <p:cNvSpPr>
            <a:spLocks noChangeArrowheads="1"/>
          </p:cNvSpPr>
          <p:nvPr/>
        </p:nvSpPr>
        <p:spPr bwMode="auto">
          <a:xfrm>
            <a:off x="2057400" y="53340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INS3060</a:t>
            </a:r>
          </a:p>
        </p:txBody>
      </p:sp>
      <p:sp>
        <p:nvSpPr>
          <p:cNvPr id="21429" name="Rectangle 949"/>
          <p:cNvSpPr>
            <a:spLocks noChangeArrowheads="1"/>
          </p:cNvSpPr>
          <p:nvPr/>
        </p:nvSpPr>
        <p:spPr bwMode="auto">
          <a:xfrm>
            <a:off x="152400" y="51054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ko-KR" sz="900"/>
              <a:t>xx </a:t>
            </a:r>
            <a:r>
              <a:rPr lang="ko-KR" altLang="en-US" sz="900"/>
              <a:t>검침 조회출력</a:t>
            </a:r>
          </a:p>
        </p:txBody>
      </p:sp>
      <p:sp>
        <p:nvSpPr>
          <p:cNvPr id="21430" name="Rectangle 950"/>
          <p:cNvSpPr>
            <a:spLocks noChangeArrowheads="1"/>
          </p:cNvSpPr>
          <p:nvPr/>
        </p:nvSpPr>
        <p:spPr bwMode="auto">
          <a:xfrm>
            <a:off x="2057400" y="51054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INS3050</a:t>
            </a:r>
          </a:p>
        </p:txBody>
      </p:sp>
      <p:sp>
        <p:nvSpPr>
          <p:cNvPr id="21433" name="Rectangle 953"/>
          <p:cNvSpPr>
            <a:spLocks noChangeArrowheads="1"/>
          </p:cNvSpPr>
          <p:nvPr/>
        </p:nvSpPr>
        <p:spPr bwMode="auto">
          <a:xfrm>
            <a:off x="152400" y="55626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ko-KR" sz="900"/>
              <a:t>xx </a:t>
            </a:r>
            <a:r>
              <a:rPr lang="ko-KR" altLang="en-US" sz="900"/>
              <a:t>검침 확인리스트 조회출력</a:t>
            </a:r>
          </a:p>
        </p:txBody>
      </p:sp>
      <p:sp>
        <p:nvSpPr>
          <p:cNvPr id="21434" name="Rectangle 954"/>
          <p:cNvSpPr>
            <a:spLocks noChangeArrowheads="1"/>
          </p:cNvSpPr>
          <p:nvPr/>
        </p:nvSpPr>
        <p:spPr bwMode="auto">
          <a:xfrm>
            <a:off x="2057400" y="55626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INS3070</a:t>
            </a:r>
          </a:p>
        </p:txBody>
      </p:sp>
      <p:sp>
        <p:nvSpPr>
          <p:cNvPr id="21443" name="Rectangle 963"/>
          <p:cNvSpPr>
            <a:spLocks noChangeArrowheads="1"/>
          </p:cNvSpPr>
          <p:nvPr/>
        </p:nvSpPr>
        <p:spPr bwMode="auto">
          <a:xfrm>
            <a:off x="152400" y="60198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1444" name="Rectangle 964"/>
          <p:cNvSpPr>
            <a:spLocks noChangeArrowheads="1"/>
          </p:cNvSpPr>
          <p:nvPr/>
        </p:nvSpPr>
        <p:spPr bwMode="auto">
          <a:xfrm>
            <a:off x="2057400" y="60198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endParaRPr kumimoji="0" lang="ko-KR" altLang="ko-KR" sz="900"/>
          </a:p>
        </p:txBody>
      </p:sp>
      <p:sp>
        <p:nvSpPr>
          <p:cNvPr id="21445" name="Rectangle 965"/>
          <p:cNvSpPr>
            <a:spLocks noChangeArrowheads="1"/>
          </p:cNvSpPr>
          <p:nvPr/>
        </p:nvSpPr>
        <p:spPr bwMode="auto">
          <a:xfrm>
            <a:off x="152400" y="62484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1446" name="Rectangle 966"/>
          <p:cNvSpPr>
            <a:spLocks noChangeArrowheads="1"/>
          </p:cNvSpPr>
          <p:nvPr/>
        </p:nvSpPr>
        <p:spPr bwMode="auto">
          <a:xfrm>
            <a:off x="2057400" y="62484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endParaRPr kumimoji="0" lang="ko-KR" altLang="ko-KR" sz="900"/>
          </a:p>
        </p:txBody>
      </p:sp>
      <p:sp>
        <p:nvSpPr>
          <p:cNvPr id="21457" name="Rectangle 977"/>
          <p:cNvSpPr>
            <a:spLocks noChangeArrowheads="1"/>
          </p:cNvSpPr>
          <p:nvPr/>
        </p:nvSpPr>
        <p:spPr bwMode="auto">
          <a:xfrm>
            <a:off x="152400" y="57912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온수 급탕 조회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1458" name="Rectangle 978"/>
          <p:cNvSpPr>
            <a:spLocks noChangeArrowheads="1"/>
          </p:cNvSpPr>
          <p:nvPr/>
        </p:nvSpPr>
        <p:spPr bwMode="auto">
          <a:xfrm>
            <a:off x="2057400" y="57912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900"/>
              <a:t>INS3080</a:t>
            </a:r>
          </a:p>
        </p:txBody>
      </p:sp>
      <p:sp>
        <p:nvSpPr>
          <p:cNvPr id="21459" name="Rectangle 979"/>
          <p:cNvSpPr>
            <a:spLocks noChangeArrowheads="1"/>
          </p:cNvSpPr>
          <p:nvPr/>
        </p:nvSpPr>
        <p:spPr bwMode="auto">
          <a:xfrm>
            <a:off x="2590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60" name="Rectangle 980"/>
          <p:cNvSpPr>
            <a:spLocks noChangeArrowheads="1"/>
          </p:cNvSpPr>
          <p:nvPr/>
        </p:nvSpPr>
        <p:spPr bwMode="auto">
          <a:xfrm>
            <a:off x="2743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61" name="Rectangle 981"/>
          <p:cNvSpPr>
            <a:spLocks noChangeArrowheads="1"/>
          </p:cNvSpPr>
          <p:nvPr/>
        </p:nvSpPr>
        <p:spPr bwMode="auto">
          <a:xfrm>
            <a:off x="2895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62" name="Rectangle 982"/>
          <p:cNvSpPr>
            <a:spLocks noChangeArrowheads="1"/>
          </p:cNvSpPr>
          <p:nvPr/>
        </p:nvSpPr>
        <p:spPr bwMode="auto">
          <a:xfrm>
            <a:off x="3048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63" name="Rectangle 983"/>
          <p:cNvSpPr>
            <a:spLocks noChangeArrowheads="1"/>
          </p:cNvSpPr>
          <p:nvPr/>
        </p:nvSpPr>
        <p:spPr bwMode="auto">
          <a:xfrm>
            <a:off x="3200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64" name="Rectangle 984"/>
          <p:cNvSpPr>
            <a:spLocks noChangeArrowheads="1"/>
          </p:cNvSpPr>
          <p:nvPr/>
        </p:nvSpPr>
        <p:spPr bwMode="auto">
          <a:xfrm>
            <a:off x="3657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65" name="Rectangle 985"/>
          <p:cNvSpPr>
            <a:spLocks noChangeArrowheads="1"/>
          </p:cNvSpPr>
          <p:nvPr/>
        </p:nvSpPr>
        <p:spPr bwMode="auto">
          <a:xfrm>
            <a:off x="3810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66" name="Rectangle 986"/>
          <p:cNvSpPr>
            <a:spLocks noChangeArrowheads="1"/>
          </p:cNvSpPr>
          <p:nvPr/>
        </p:nvSpPr>
        <p:spPr bwMode="auto">
          <a:xfrm>
            <a:off x="3962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67" name="Rectangle 987"/>
          <p:cNvSpPr>
            <a:spLocks noChangeArrowheads="1"/>
          </p:cNvSpPr>
          <p:nvPr/>
        </p:nvSpPr>
        <p:spPr bwMode="auto">
          <a:xfrm>
            <a:off x="4114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68" name="Rectangle 988"/>
          <p:cNvSpPr>
            <a:spLocks noChangeArrowheads="1"/>
          </p:cNvSpPr>
          <p:nvPr/>
        </p:nvSpPr>
        <p:spPr bwMode="auto">
          <a:xfrm>
            <a:off x="4267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69" name="Rectangle 989"/>
          <p:cNvSpPr>
            <a:spLocks noChangeArrowheads="1"/>
          </p:cNvSpPr>
          <p:nvPr/>
        </p:nvSpPr>
        <p:spPr bwMode="auto">
          <a:xfrm>
            <a:off x="4419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70" name="Rectangle 990"/>
          <p:cNvSpPr>
            <a:spLocks noChangeArrowheads="1"/>
          </p:cNvSpPr>
          <p:nvPr/>
        </p:nvSpPr>
        <p:spPr bwMode="auto">
          <a:xfrm>
            <a:off x="4572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71" name="Rectangle 991"/>
          <p:cNvSpPr>
            <a:spLocks noChangeArrowheads="1"/>
          </p:cNvSpPr>
          <p:nvPr/>
        </p:nvSpPr>
        <p:spPr bwMode="auto">
          <a:xfrm>
            <a:off x="4724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72" name="Rectangle 992"/>
          <p:cNvSpPr>
            <a:spLocks noChangeArrowheads="1"/>
          </p:cNvSpPr>
          <p:nvPr/>
        </p:nvSpPr>
        <p:spPr bwMode="auto">
          <a:xfrm>
            <a:off x="4876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73" name="Rectangle 993"/>
          <p:cNvSpPr>
            <a:spLocks noChangeArrowheads="1"/>
          </p:cNvSpPr>
          <p:nvPr/>
        </p:nvSpPr>
        <p:spPr bwMode="auto">
          <a:xfrm>
            <a:off x="5029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74" name="Rectangle 994"/>
          <p:cNvSpPr>
            <a:spLocks noChangeArrowheads="1"/>
          </p:cNvSpPr>
          <p:nvPr/>
        </p:nvSpPr>
        <p:spPr bwMode="auto">
          <a:xfrm>
            <a:off x="5181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75" name="Rectangle 995"/>
          <p:cNvSpPr>
            <a:spLocks noChangeArrowheads="1"/>
          </p:cNvSpPr>
          <p:nvPr/>
        </p:nvSpPr>
        <p:spPr bwMode="auto">
          <a:xfrm>
            <a:off x="5334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76" name="Rectangle 996"/>
          <p:cNvSpPr>
            <a:spLocks noChangeArrowheads="1"/>
          </p:cNvSpPr>
          <p:nvPr/>
        </p:nvSpPr>
        <p:spPr bwMode="auto">
          <a:xfrm>
            <a:off x="5486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77" name="Rectangle 997"/>
          <p:cNvSpPr>
            <a:spLocks noChangeArrowheads="1"/>
          </p:cNvSpPr>
          <p:nvPr/>
        </p:nvSpPr>
        <p:spPr bwMode="auto">
          <a:xfrm>
            <a:off x="5638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78" name="Rectangle 998"/>
          <p:cNvSpPr>
            <a:spLocks noChangeArrowheads="1"/>
          </p:cNvSpPr>
          <p:nvPr/>
        </p:nvSpPr>
        <p:spPr bwMode="auto">
          <a:xfrm>
            <a:off x="5791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79" name="Rectangle 999"/>
          <p:cNvSpPr>
            <a:spLocks noChangeArrowheads="1"/>
          </p:cNvSpPr>
          <p:nvPr/>
        </p:nvSpPr>
        <p:spPr bwMode="auto">
          <a:xfrm>
            <a:off x="5943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80" name="Rectangle 1000"/>
          <p:cNvSpPr>
            <a:spLocks noChangeArrowheads="1"/>
          </p:cNvSpPr>
          <p:nvPr/>
        </p:nvSpPr>
        <p:spPr bwMode="auto">
          <a:xfrm>
            <a:off x="6096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81" name="Rectangle 1001"/>
          <p:cNvSpPr>
            <a:spLocks noChangeArrowheads="1"/>
          </p:cNvSpPr>
          <p:nvPr/>
        </p:nvSpPr>
        <p:spPr bwMode="auto">
          <a:xfrm>
            <a:off x="6248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82" name="Rectangle 1002"/>
          <p:cNvSpPr>
            <a:spLocks noChangeArrowheads="1"/>
          </p:cNvSpPr>
          <p:nvPr/>
        </p:nvSpPr>
        <p:spPr bwMode="auto">
          <a:xfrm>
            <a:off x="6400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483" name="Rectangle 1003"/>
          <p:cNvSpPr>
            <a:spLocks noChangeArrowheads="1"/>
          </p:cNvSpPr>
          <p:nvPr/>
        </p:nvSpPr>
        <p:spPr bwMode="auto">
          <a:xfrm>
            <a:off x="6553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84" name="Rectangle 1004"/>
          <p:cNvSpPr>
            <a:spLocks noChangeArrowheads="1"/>
          </p:cNvSpPr>
          <p:nvPr/>
        </p:nvSpPr>
        <p:spPr bwMode="auto">
          <a:xfrm>
            <a:off x="6705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85" name="Rectangle 1005"/>
          <p:cNvSpPr>
            <a:spLocks noChangeArrowheads="1"/>
          </p:cNvSpPr>
          <p:nvPr/>
        </p:nvSpPr>
        <p:spPr bwMode="auto">
          <a:xfrm>
            <a:off x="6858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86" name="Rectangle 1006"/>
          <p:cNvSpPr>
            <a:spLocks noChangeArrowheads="1"/>
          </p:cNvSpPr>
          <p:nvPr/>
        </p:nvSpPr>
        <p:spPr bwMode="auto">
          <a:xfrm>
            <a:off x="7010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87" name="Rectangle 1007"/>
          <p:cNvSpPr>
            <a:spLocks noChangeArrowheads="1"/>
          </p:cNvSpPr>
          <p:nvPr/>
        </p:nvSpPr>
        <p:spPr bwMode="auto">
          <a:xfrm>
            <a:off x="7162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88" name="Rectangle 1008"/>
          <p:cNvSpPr>
            <a:spLocks noChangeArrowheads="1"/>
          </p:cNvSpPr>
          <p:nvPr/>
        </p:nvSpPr>
        <p:spPr bwMode="auto">
          <a:xfrm>
            <a:off x="7315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89" name="Rectangle 1009"/>
          <p:cNvSpPr>
            <a:spLocks noChangeArrowheads="1"/>
          </p:cNvSpPr>
          <p:nvPr/>
        </p:nvSpPr>
        <p:spPr bwMode="auto">
          <a:xfrm>
            <a:off x="7467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90" name="Rectangle 1010"/>
          <p:cNvSpPr>
            <a:spLocks noChangeArrowheads="1"/>
          </p:cNvSpPr>
          <p:nvPr/>
        </p:nvSpPr>
        <p:spPr bwMode="auto">
          <a:xfrm>
            <a:off x="7620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91" name="Rectangle 1011"/>
          <p:cNvSpPr>
            <a:spLocks noChangeArrowheads="1"/>
          </p:cNvSpPr>
          <p:nvPr/>
        </p:nvSpPr>
        <p:spPr bwMode="auto">
          <a:xfrm>
            <a:off x="7772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92" name="Rectangle 1012"/>
          <p:cNvSpPr>
            <a:spLocks noChangeArrowheads="1"/>
          </p:cNvSpPr>
          <p:nvPr/>
        </p:nvSpPr>
        <p:spPr bwMode="auto">
          <a:xfrm>
            <a:off x="7924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93" name="Rectangle 1013"/>
          <p:cNvSpPr>
            <a:spLocks noChangeArrowheads="1"/>
          </p:cNvSpPr>
          <p:nvPr/>
        </p:nvSpPr>
        <p:spPr bwMode="auto">
          <a:xfrm>
            <a:off x="8077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94" name="Rectangle 1014"/>
          <p:cNvSpPr>
            <a:spLocks noChangeArrowheads="1"/>
          </p:cNvSpPr>
          <p:nvPr/>
        </p:nvSpPr>
        <p:spPr bwMode="auto">
          <a:xfrm>
            <a:off x="8229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95" name="Rectangle 1015"/>
          <p:cNvSpPr>
            <a:spLocks noChangeArrowheads="1"/>
          </p:cNvSpPr>
          <p:nvPr/>
        </p:nvSpPr>
        <p:spPr bwMode="auto">
          <a:xfrm>
            <a:off x="8382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96" name="Rectangle 1016"/>
          <p:cNvSpPr>
            <a:spLocks noChangeArrowheads="1"/>
          </p:cNvSpPr>
          <p:nvPr/>
        </p:nvSpPr>
        <p:spPr bwMode="auto">
          <a:xfrm>
            <a:off x="8534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97" name="Rectangle 1017"/>
          <p:cNvSpPr>
            <a:spLocks noChangeArrowheads="1"/>
          </p:cNvSpPr>
          <p:nvPr/>
        </p:nvSpPr>
        <p:spPr bwMode="auto">
          <a:xfrm>
            <a:off x="8686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98" name="Rectangle 1018"/>
          <p:cNvSpPr>
            <a:spLocks noChangeArrowheads="1"/>
          </p:cNvSpPr>
          <p:nvPr/>
        </p:nvSpPr>
        <p:spPr bwMode="auto">
          <a:xfrm>
            <a:off x="8839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499" name="Rectangle 1019"/>
          <p:cNvSpPr>
            <a:spLocks noChangeArrowheads="1"/>
          </p:cNvSpPr>
          <p:nvPr/>
        </p:nvSpPr>
        <p:spPr bwMode="auto">
          <a:xfrm>
            <a:off x="2590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00" name="Rectangle 1020"/>
          <p:cNvSpPr>
            <a:spLocks noChangeArrowheads="1"/>
          </p:cNvSpPr>
          <p:nvPr/>
        </p:nvSpPr>
        <p:spPr bwMode="auto">
          <a:xfrm>
            <a:off x="2743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01" name="Rectangle 1021"/>
          <p:cNvSpPr>
            <a:spLocks noChangeArrowheads="1"/>
          </p:cNvSpPr>
          <p:nvPr/>
        </p:nvSpPr>
        <p:spPr bwMode="auto">
          <a:xfrm>
            <a:off x="2895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02" name="Rectangle 1022"/>
          <p:cNvSpPr>
            <a:spLocks noChangeArrowheads="1"/>
          </p:cNvSpPr>
          <p:nvPr/>
        </p:nvSpPr>
        <p:spPr bwMode="auto">
          <a:xfrm>
            <a:off x="3048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03" name="Rectangle 1023"/>
          <p:cNvSpPr>
            <a:spLocks noChangeArrowheads="1"/>
          </p:cNvSpPr>
          <p:nvPr/>
        </p:nvSpPr>
        <p:spPr bwMode="auto">
          <a:xfrm>
            <a:off x="3200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24" name="Rectangle 1024"/>
          <p:cNvSpPr>
            <a:spLocks noChangeArrowheads="1"/>
          </p:cNvSpPr>
          <p:nvPr/>
        </p:nvSpPr>
        <p:spPr bwMode="auto">
          <a:xfrm>
            <a:off x="3657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25" name="Rectangle 1025"/>
          <p:cNvSpPr>
            <a:spLocks noChangeArrowheads="1"/>
          </p:cNvSpPr>
          <p:nvPr/>
        </p:nvSpPr>
        <p:spPr bwMode="auto">
          <a:xfrm>
            <a:off x="3810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26" name="Rectangle 1026"/>
          <p:cNvSpPr>
            <a:spLocks noChangeArrowheads="1"/>
          </p:cNvSpPr>
          <p:nvPr/>
        </p:nvSpPr>
        <p:spPr bwMode="auto">
          <a:xfrm>
            <a:off x="3962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27" name="Rectangle 1027"/>
          <p:cNvSpPr>
            <a:spLocks noChangeArrowheads="1"/>
          </p:cNvSpPr>
          <p:nvPr/>
        </p:nvSpPr>
        <p:spPr bwMode="auto">
          <a:xfrm>
            <a:off x="4114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28" name="Rectangle 1028"/>
          <p:cNvSpPr>
            <a:spLocks noChangeArrowheads="1"/>
          </p:cNvSpPr>
          <p:nvPr/>
        </p:nvSpPr>
        <p:spPr bwMode="auto">
          <a:xfrm>
            <a:off x="4267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29" name="Rectangle 1029"/>
          <p:cNvSpPr>
            <a:spLocks noChangeArrowheads="1"/>
          </p:cNvSpPr>
          <p:nvPr/>
        </p:nvSpPr>
        <p:spPr bwMode="auto">
          <a:xfrm>
            <a:off x="4419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30" name="Rectangle 1030"/>
          <p:cNvSpPr>
            <a:spLocks noChangeArrowheads="1"/>
          </p:cNvSpPr>
          <p:nvPr/>
        </p:nvSpPr>
        <p:spPr bwMode="auto">
          <a:xfrm>
            <a:off x="4572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31" name="Rectangle 1031"/>
          <p:cNvSpPr>
            <a:spLocks noChangeArrowheads="1"/>
          </p:cNvSpPr>
          <p:nvPr/>
        </p:nvSpPr>
        <p:spPr bwMode="auto">
          <a:xfrm>
            <a:off x="4724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32" name="Rectangle 1032"/>
          <p:cNvSpPr>
            <a:spLocks noChangeArrowheads="1"/>
          </p:cNvSpPr>
          <p:nvPr/>
        </p:nvSpPr>
        <p:spPr bwMode="auto">
          <a:xfrm>
            <a:off x="4876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33" name="Rectangle 1033"/>
          <p:cNvSpPr>
            <a:spLocks noChangeArrowheads="1"/>
          </p:cNvSpPr>
          <p:nvPr/>
        </p:nvSpPr>
        <p:spPr bwMode="auto">
          <a:xfrm>
            <a:off x="5029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34" name="Rectangle 1034"/>
          <p:cNvSpPr>
            <a:spLocks noChangeArrowheads="1"/>
          </p:cNvSpPr>
          <p:nvPr/>
        </p:nvSpPr>
        <p:spPr bwMode="auto">
          <a:xfrm>
            <a:off x="5181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35" name="Rectangle 1035"/>
          <p:cNvSpPr>
            <a:spLocks noChangeArrowheads="1"/>
          </p:cNvSpPr>
          <p:nvPr/>
        </p:nvSpPr>
        <p:spPr bwMode="auto">
          <a:xfrm>
            <a:off x="5334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36" name="Rectangle 1036"/>
          <p:cNvSpPr>
            <a:spLocks noChangeArrowheads="1"/>
          </p:cNvSpPr>
          <p:nvPr/>
        </p:nvSpPr>
        <p:spPr bwMode="auto">
          <a:xfrm>
            <a:off x="5486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37" name="Rectangle 1037"/>
          <p:cNvSpPr>
            <a:spLocks noChangeArrowheads="1"/>
          </p:cNvSpPr>
          <p:nvPr/>
        </p:nvSpPr>
        <p:spPr bwMode="auto">
          <a:xfrm>
            <a:off x="5638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38" name="Rectangle 1038"/>
          <p:cNvSpPr>
            <a:spLocks noChangeArrowheads="1"/>
          </p:cNvSpPr>
          <p:nvPr/>
        </p:nvSpPr>
        <p:spPr bwMode="auto">
          <a:xfrm>
            <a:off x="5791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39" name="Rectangle 1039"/>
          <p:cNvSpPr>
            <a:spLocks noChangeArrowheads="1"/>
          </p:cNvSpPr>
          <p:nvPr/>
        </p:nvSpPr>
        <p:spPr bwMode="auto">
          <a:xfrm>
            <a:off x="5943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40" name="Rectangle 1040"/>
          <p:cNvSpPr>
            <a:spLocks noChangeArrowheads="1"/>
          </p:cNvSpPr>
          <p:nvPr/>
        </p:nvSpPr>
        <p:spPr bwMode="auto">
          <a:xfrm>
            <a:off x="6096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41" name="Rectangle 1041"/>
          <p:cNvSpPr>
            <a:spLocks noChangeArrowheads="1"/>
          </p:cNvSpPr>
          <p:nvPr/>
        </p:nvSpPr>
        <p:spPr bwMode="auto">
          <a:xfrm>
            <a:off x="6248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42" name="Rectangle 1042"/>
          <p:cNvSpPr>
            <a:spLocks noChangeArrowheads="1"/>
          </p:cNvSpPr>
          <p:nvPr/>
        </p:nvSpPr>
        <p:spPr bwMode="auto">
          <a:xfrm>
            <a:off x="6400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643" name="Rectangle 1043"/>
          <p:cNvSpPr>
            <a:spLocks noChangeArrowheads="1"/>
          </p:cNvSpPr>
          <p:nvPr/>
        </p:nvSpPr>
        <p:spPr bwMode="auto">
          <a:xfrm>
            <a:off x="6553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44" name="Rectangle 1044"/>
          <p:cNvSpPr>
            <a:spLocks noChangeArrowheads="1"/>
          </p:cNvSpPr>
          <p:nvPr/>
        </p:nvSpPr>
        <p:spPr bwMode="auto">
          <a:xfrm>
            <a:off x="6705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45" name="Rectangle 1045"/>
          <p:cNvSpPr>
            <a:spLocks noChangeArrowheads="1"/>
          </p:cNvSpPr>
          <p:nvPr/>
        </p:nvSpPr>
        <p:spPr bwMode="auto">
          <a:xfrm>
            <a:off x="6858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46" name="Rectangle 1046"/>
          <p:cNvSpPr>
            <a:spLocks noChangeArrowheads="1"/>
          </p:cNvSpPr>
          <p:nvPr/>
        </p:nvSpPr>
        <p:spPr bwMode="auto">
          <a:xfrm>
            <a:off x="7010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47" name="Rectangle 1047"/>
          <p:cNvSpPr>
            <a:spLocks noChangeArrowheads="1"/>
          </p:cNvSpPr>
          <p:nvPr/>
        </p:nvSpPr>
        <p:spPr bwMode="auto">
          <a:xfrm>
            <a:off x="7162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48" name="Rectangle 1048"/>
          <p:cNvSpPr>
            <a:spLocks noChangeArrowheads="1"/>
          </p:cNvSpPr>
          <p:nvPr/>
        </p:nvSpPr>
        <p:spPr bwMode="auto">
          <a:xfrm>
            <a:off x="7315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49" name="Rectangle 1049"/>
          <p:cNvSpPr>
            <a:spLocks noChangeArrowheads="1"/>
          </p:cNvSpPr>
          <p:nvPr/>
        </p:nvSpPr>
        <p:spPr bwMode="auto">
          <a:xfrm>
            <a:off x="7467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50" name="Rectangle 1050"/>
          <p:cNvSpPr>
            <a:spLocks noChangeArrowheads="1"/>
          </p:cNvSpPr>
          <p:nvPr/>
        </p:nvSpPr>
        <p:spPr bwMode="auto">
          <a:xfrm>
            <a:off x="7620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51" name="Rectangle 1051"/>
          <p:cNvSpPr>
            <a:spLocks noChangeArrowheads="1"/>
          </p:cNvSpPr>
          <p:nvPr/>
        </p:nvSpPr>
        <p:spPr bwMode="auto">
          <a:xfrm>
            <a:off x="7772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52" name="Rectangle 1052"/>
          <p:cNvSpPr>
            <a:spLocks noChangeArrowheads="1"/>
          </p:cNvSpPr>
          <p:nvPr/>
        </p:nvSpPr>
        <p:spPr bwMode="auto">
          <a:xfrm>
            <a:off x="7924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53" name="Rectangle 1053"/>
          <p:cNvSpPr>
            <a:spLocks noChangeArrowheads="1"/>
          </p:cNvSpPr>
          <p:nvPr/>
        </p:nvSpPr>
        <p:spPr bwMode="auto">
          <a:xfrm>
            <a:off x="8077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54" name="Rectangle 1054"/>
          <p:cNvSpPr>
            <a:spLocks noChangeArrowheads="1"/>
          </p:cNvSpPr>
          <p:nvPr/>
        </p:nvSpPr>
        <p:spPr bwMode="auto">
          <a:xfrm>
            <a:off x="8229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55" name="Rectangle 1055"/>
          <p:cNvSpPr>
            <a:spLocks noChangeArrowheads="1"/>
          </p:cNvSpPr>
          <p:nvPr/>
        </p:nvSpPr>
        <p:spPr bwMode="auto">
          <a:xfrm>
            <a:off x="8382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56" name="Rectangle 1056"/>
          <p:cNvSpPr>
            <a:spLocks noChangeArrowheads="1"/>
          </p:cNvSpPr>
          <p:nvPr/>
        </p:nvSpPr>
        <p:spPr bwMode="auto">
          <a:xfrm>
            <a:off x="8534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57" name="Rectangle 1057"/>
          <p:cNvSpPr>
            <a:spLocks noChangeArrowheads="1"/>
          </p:cNvSpPr>
          <p:nvPr/>
        </p:nvSpPr>
        <p:spPr bwMode="auto">
          <a:xfrm>
            <a:off x="8686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58" name="Rectangle 1058"/>
          <p:cNvSpPr>
            <a:spLocks noChangeArrowheads="1"/>
          </p:cNvSpPr>
          <p:nvPr/>
        </p:nvSpPr>
        <p:spPr bwMode="auto">
          <a:xfrm>
            <a:off x="8839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59" name="Rectangle 1059"/>
          <p:cNvSpPr>
            <a:spLocks noChangeArrowheads="1"/>
          </p:cNvSpPr>
          <p:nvPr/>
        </p:nvSpPr>
        <p:spPr bwMode="auto">
          <a:xfrm>
            <a:off x="152400" y="41910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전기수도 동별 조회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6660" name="Rectangle 1060"/>
          <p:cNvSpPr>
            <a:spLocks noChangeArrowheads="1"/>
          </p:cNvSpPr>
          <p:nvPr/>
        </p:nvSpPr>
        <p:spPr bwMode="auto">
          <a:xfrm>
            <a:off x="2057400" y="41910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900"/>
              <a:t>INS3010</a:t>
            </a:r>
          </a:p>
        </p:txBody>
      </p:sp>
      <p:sp>
        <p:nvSpPr>
          <p:cNvPr id="26661" name="Rectangle 1061"/>
          <p:cNvSpPr>
            <a:spLocks noChangeArrowheads="1"/>
          </p:cNvSpPr>
          <p:nvPr/>
        </p:nvSpPr>
        <p:spPr bwMode="auto">
          <a:xfrm>
            <a:off x="152400" y="44196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난방가스 동별 조회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6662" name="Rectangle 1062"/>
          <p:cNvSpPr>
            <a:spLocks noChangeArrowheads="1"/>
          </p:cNvSpPr>
          <p:nvPr/>
        </p:nvSpPr>
        <p:spPr bwMode="auto">
          <a:xfrm>
            <a:off x="2057400" y="44196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900"/>
              <a:t>INS3020</a:t>
            </a:r>
          </a:p>
        </p:txBody>
      </p:sp>
      <p:sp>
        <p:nvSpPr>
          <p:cNvPr id="26663" name="Rectangle 1063"/>
          <p:cNvSpPr>
            <a:spLocks noChangeArrowheads="1"/>
          </p:cNvSpPr>
          <p:nvPr/>
        </p:nvSpPr>
        <p:spPr bwMode="auto">
          <a:xfrm>
            <a:off x="2590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64" name="Rectangle 1064"/>
          <p:cNvSpPr>
            <a:spLocks noChangeArrowheads="1"/>
          </p:cNvSpPr>
          <p:nvPr/>
        </p:nvSpPr>
        <p:spPr bwMode="auto">
          <a:xfrm>
            <a:off x="2743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65" name="Rectangle 1065"/>
          <p:cNvSpPr>
            <a:spLocks noChangeArrowheads="1"/>
          </p:cNvSpPr>
          <p:nvPr/>
        </p:nvSpPr>
        <p:spPr bwMode="auto">
          <a:xfrm>
            <a:off x="2895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66" name="Rectangle 1066"/>
          <p:cNvSpPr>
            <a:spLocks noChangeArrowheads="1"/>
          </p:cNvSpPr>
          <p:nvPr/>
        </p:nvSpPr>
        <p:spPr bwMode="auto">
          <a:xfrm>
            <a:off x="3048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67" name="Rectangle 1067"/>
          <p:cNvSpPr>
            <a:spLocks noChangeArrowheads="1"/>
          </p:cNvSpPr>
          <p:nvPr/>
        </p:nvSpPr>
        <p:spPr bwMode="auto">
          <a:xfrm>
            <a:off x="3200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68" name="Rectangle 1068"/>
          <p:cNvSpPr>
            <a:spLocks noChangeArrowheads="1"/>
          </p:cNvSpPr>
          <p:nvPr/>
        </p:nvSpPr>
        <p:spPr bwMode="auto">
          <a:xfrm>
            <a:off x="3657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69" name="Rectangle 1069"/>
          <p:cNvSpPr>
            <a:spLocks noChangeArrowheads="1"/>
          </p:cNvSpPr>
          <p:nvPr/>
        </p:nvSpPr>
        <p:spPr bwMode="auto">
          <a:xfrm>
            <a:off x="3810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70" name="Rectangle 1070"/>
          <p:cNvSpPr>
            <a:spLocks noChangeArrowheads="1"/>
          </p:cNvSpPr>
          <p:nvPr/>
        </p:nvSpPr>
        <p:spPr bwMode="auto">
          <a:xfrm>
            <a:off x="3962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71" name="Rectangle 1071"/>
          <p:cNvSpPr>
            <a:spLocks noChangeArrowheads="1"/>
          </p:cNvSpPr>
          <p:nvPr/>
        </p:nvSpPr>
        <p:spPr bwMode="auto">
          <a:xfrm>
            <a:off x="4114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72" name="Rectangle 1072"/>
          <p:cNvSpPr>
            <a:spLocks noChangeArrowheads="1"/>
          </p:cNvSpPr>
          <p:nvPr/>
        </p:nvSpPr>
        <p:spPr bwMode="auto">
          <a:xfrm>
            <a:off x="4267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73" name="Rectangle 1073"/>
          <p:cNvSpPr>
            <a:spLocks noChangeArrowheads="1"/>
          </p:cNvSpPr>
          <p:nvPr/>
        </p:nvSpPr>
        <p:spPr bwMode="auto">
          <a:xfrm>
            <a:off x="4419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74" name="Rectangle 1074"/>
          <p:cNvSpPr>
            <a:spLocks noChangeArrowheads="1"/>
          </p:cNvSpPr>
          <p:nvPr/>
        </p:nvSpPr>
        <p:spPr bwMode="auto">
          <a:xfrm>
            <a:off x="4572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75" name="Rectangle 1075"/>
          <p:cNvSpPr>
            <a:spLocks noChangeArrowheads="1"/>
          </p:cNvSpPr>
          <p:nvPr/>
        </p:nvSpPr>
        <p:spPr bwMode="auto">
          <a:xfrm>
            <a:off x="4724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76" name="Rectangle 1076"/>
          <p:cNvSpPr>
            <a:spLocks noChangeArrowheads="1"/>
          </p:cNvSpPr>
          <p:nvPr/>
        </p:nvSpPr>
        <p:spPr bwMode="auto">
          <a:xfrm>
            <a:off x="4876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77" name="Rectangle 1077"/>
          <p:cNvSpPr>
            <a:spLocks noChangeArrowheads="1"/>
          </p:cNvSpPr>
          <p:nvPr/>
        </p:nvSpPr>
        <p:spPr bwMode="auto">
          <a:xfrm>
            <a:off x="5029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78" name="Rectangle 1078"/>
          <p:cNvSpPr>
            <a:spLocks noChangeArrowheads="1"/>
          </p:cNvSpPr>
          <p:nvPr/>
        </p:nvSpPr>
        <p:spPr bwMode="auto">
          <a:xfrm>
            <a:off x="5181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79" name="Rectangle 1079"/>
          <p:cNvSpPr>
            <a:spLocks noChangeArrowheads="1"/>
          </p:cNvSpPr>
          <p:nvPr/>
        </p:nvSpPr>
        <p:spPr bwMode="auto">
          <a:xfrm>
            <a:off x="5334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80" name="Rectangle 1080"/>
          <p:cNvSpPr>
            <a:spLocks noChangeArrowheads="1"/>
          </p:cNvSpPr>
          <p:nvPr/>
        </p:nvSpPr>
        <p:spPr bwMode="auto">
          <a:xfrm>
            <a:off x="5486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81" name="Rectangle 1081"/>
          <p:cNvSpPr>
            <a:spLocks noChangeArrowheads="1"/>
          </p:cNvSpPr>
          <p:nvPr/>
        </p:nvSpPr>
        <p:spPr bwMode="auto">
          <a:xfrm>
            <a:off x="5638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82" name="Rectangle 1082"/>
          <p:cNvSpPr>
            <a:spLocks noChangeArrowheads="1"/>
          </p:cNvSpPr>
          <p:nvPr/>
        </p:nvSpPr>
        <p:spPr bwMode="auto">
          <a:xfrm>
            <a:off x="5791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83" name="Rectangle 1083"/>
          <p:cNvSpPr>
            <a:spLocks noChangeArrowheads="1"/>
          </p:cNvSpPr>
          <p:nvPr/>
        </p:nvSpPr>
        <p:spPr bwMode="auto">
          <a:xfrm>
            <a:off x="5943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84" name="Rectangle 1084"/>
          <p:cNvSpPr>
            <a:spLocks noChangeArrowheads="1"/>
          </p:cNvSpPr>
          <p:nvPr/>
        </p:nvSpPr>
        <p:spPr bwMode="auto">
          <a:xfrm>
            <a:off x="6096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85" name="Rectangle 1085"/>
          <p:cNvSpPr>
            <a:spLocks noChangeArrowheads="1"/>
          </p:cNvSpPr>
          <p:nvPr/>
        </p:nvSpPr>
        <p:spPr bwMode="auto">
          <a:xfrm>
            <a:off x="6248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86" name="Rectangle 1086"/>
          <p:cNvSpPr>
            <a:spLocks noChangeArrowheads="1"/>
          </p:cNvSpPr>
          <p:nvPr/>
        </p:nvSpPr>
        <p:spPr bwMode="auto">
          <a:xfrm>
            <a:off x="6400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687" name="Rectangle 1087"/>
          <p:cNvSpPr>
            <a:spLocks noChangeArrowheads="1"/>
          </p:cNvSpPr>
          <p:nvPr/>
        </p:nvSpPr>
        <p:spPr bwMode="auto">
          <a:xfrm>
            <a:off x="6553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88" name="Rectangle 1088"/>
          <p:cNvSpPr>
            <a:spLocks noChangeArrowheads="1"/>
          </p:cNvSpPr>
          <p:nvPr/>
        </p:nvSpPr>
        <p:spPr bwMode="auto">
          <a:xfrm>
            <a:off x="6705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89" name="Rectangle 1089"/>
          <p:cNvSpPr>
            <a:spLocks noChangeArrowheads="1"/>
          </p:cNvSpPr>
          <p:nvPr/>
        </p:nvSpPr>
        <p:spPr bwMode="auto">
          <a:xfrm>
            <a:off x="6858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90" name="Rectangle 1090"/>
          <p:cNvSpPr>
            <a:spLocks noChangeArrowheads="1"/>
          </p:cNvSpPr>
          <p:nvPr/>
        </p:nvSpPr>
        <p:spPr bwMode="auto">
          <a:xfrm>
            <a:off x="7010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91" name="Rectangle 1091"/>
          <p:cNvSpPr>
            <a:spLocks noChangeArrowheads="1"/>
          </p:cNvSpPr>
          <p:nvPr/>
        </p:nvSpPr>
        <p:spPr bwMode="auto">
          <a:xfrm>
            <a:off x="7162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92" name="Rectangle 1092"/>
          <p:cNvSpPr>
            <a:spLocks noChangeArrowheads="1"/>
          </p:cNvSpPr>
          <p:nvPr/>
        </p:nvSpPr>
        <p:spPr bwMode="auto">
          <a:xfrm>
            <a:off x="7315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93" name="Rectangle 1093"/>
          <p:cNvSpPr>
            <a:spLocks noChangeArrowheads="1"/>
          </p:cNvSpPr>
          <p:nvPr/>
        </p:nvSpPr>
        <p:spPr bwMode="auto">
          <a:xfrm>
            <a:off x="7467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94" name="Rectangle 1094"/>
          <p:cNvSpPr>
            <a:spLocks noChangeArrowheads="1"/>
          </p:cNvSpPr>
          <p:nvPr/>
        </p:nvSpPr>
        <p:spPr bwMode="auto">
          <a:xfrm>
            <a:off x="7620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95" name="Rectangle 1095"/>
          <p:cNvSpPr>
            <a:spLocks noChangeArrowheads="1"/>
          </p:cNvSpPr>
          <p:nvPr/>
        </p:nvSpPr>
        <p:spPr bwMode="auto">
          <a:xfrm>
            <a:off x="7772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96" name="Rectangle 1096"/>
          <p:cNvSpPr>
            <a:spLocks noChangeArrowheads="1"/>
          </p:cNvSpPr>
          <p:nvPr/>
        </p:nvSpPr>
        <p:spPr bwMode="auto">
          <a:xfrm>
            <a:off x="7924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97" name="Rectangle 1097"/>
          <p:cNvSpPr>
            <a:spLocks noChangeArrowheads="1"/>
          </p:cNvSpPr>
          <p:nvPr/>
        </p:nvSpPr>
        <p:spPr bwMode="auto">
          <a:xfrm>
            <a:off x="8077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98" name="Rectangle 1098"/>
          <p:cNvSpPr>
            <a:spLocks noChangeArrowheads="1"/>
          </p:cNvSpPr>
          <p:nvPr/>
        </p:nvSpPr>
        <p:spPr bwMode="auto">
          <a:xfrm>
            <a:off x="8229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99" name="Rectangle 1099"/>
          <p:cNvSpPr>
            <a:spLocks noChangeArrowheads="1"/>
          </p:cNvSpPr>
          <p:nvPr/>
        </p:nvSpPr>
        <p:spPr bwMode="auto">
          <a:xfrm>
            <a:off x="8382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00" name="Rectangle 1100"/>
          <p:cNvSpPr>
            <a:spLocks noChangeArrowheads="1"/>
          </p:cNvSpPr>
          <p:nvPr/>
        </p:nvSpPr>
        <p:spPr bwMode="auto">
          <a:xfrm>
            <a:off x="8534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01" name="Rectangle 1101"/>
          <p:cNvSpPr>
            <a:spLocks noChangeArrowheads="1"/>
          </p:cNvSpPr>
          <p:nvPr/>
        </p:nvSpPr>
        <p:spPr bwMode="auto">
          <a:xfrm>
            <a:off x="8686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02" name="Rectangle 1102"/>
          <p:cNvSpPr>
            <a:spLocks noChangeArrowheads="1"/>
          </p:cNvSpPr>
          <p:nvPr/>
        </p:nvSpPr>
        <p:spPr bwMode="auto">
          <a:xfrm>
            <a:off x="8839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03" name="Rectangle 1103"/>
          <p:cNvSpPr>
            <a:spLocks noChangeArrowheads="1"/>
          </p:cNvSpPr>
          <p:nvPr/>
        </p:nvSpPr>
        <p:spPr bwMode="auto">
          <a:xfrm>
            <a:off x="152400" y="46482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ko-KR" sz="900"/>
              <a:t>xx </a:t>
            </a:r>
            <a:r>
              <a:rPr lang="ko-KR" altLang="en-US" sz="900"/>
              <a:t>사용량 단계별 조회출력</a:t>
            </a:r>
          </a:p>
        </p:txBody>
      </p:sp>
      <p:sp>
        <p:nvSpPr>
          <p:cNvPr id="26704" name="Rectangle 1104"/>
          <p:cNvSpPr>
            <a:spLocks noChangeArrowheads="1"/>
          </p:cNvSpPr>
          <p:nvPr/>
        </p:nvSpPr>
        <p:spPr bwMode="auto">
          <a:xfrm>
            <a:off x="2057400" y="46482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INS3030</a:t>
            </a:r>
          </a:p>
        </p:txBody>
      </p:sp>
      <p:sp>
        <p:nvSpPr>
          <p:cNvPr id="26705" name="Rectangle 1105"/>
          <p:cNvSpPr>
            <a:spLocks noChangeArrowheads="1"/>
          </p:cNvSpPr>
          <p:nvPr/>
        </p:nvSpPr>
        <p:spPr bwMode="auto">
          <a:xfrm>
            <a:off x="2590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06" name="Rectangle 1106"/>
          <p:cNvSpPr>
            <a:spLocks noChangeArrowheads="1"/>
          </p:cNvSpPr>
          <p:nvPr/>
        </p:nvSpPr>
        <p:spPr bwMode="auto">
          <a:xfrm>
            <a:off x="2743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07" name="Rectangle 1107"/>
          <p:cNvSpPr>
            <a:spLocks noChangeArrowheads="1"/>
          </p:cNvSpPr>
          <p:nvPr/>
        </p:nvSpPr>
        <p:spPr bwMode="auto">
          <a:xfrm>
            <a:off x="2895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08" name="Rectangle 1108"/>
          <p:cNvSpPr>
            <a:spLocks noChangeArrowheads="1"/>
          </p:cNvSpPr>
          <p:nvPr/>
        </p:nvSpPr>
        <p:spPr bwMode="auto">
          <a:xfrm>
            <a:off x="3048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09" name="Rectangle 1109"/>
          <p:cNvSpPr>
            <a:spLocks noChangeArrowheads="1"/>
          </p:cNvSpPr>
          <p:nvPr/>
        </p:nvSpPr>
        <p:spPr bwMode="auto">
          <a:xfrm>
            <a:off x="3200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10" name="Rectangle 1110"/>
          <p:cNvSpPr>
            <a:spLocks noChangeArrowheads="1"/>
          </p:cNvSpPr>
          <p:nvPr/>
        </p:nvSpPr>
        <p:spPr bwMode="auto">
          <a:xfrm>
            <a:off x="3657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11" name="Rectangle 1111"/>
          <p:cNvSpPr>
            <a:spLocks noChangeArrowheads="1"/>
          </p:cNvSpPr>
          <p:nvPr/>
        </p:nvSpPr>
        <p:spPr bwMode="auto">
          <a:xfrm>
            <a:off x="3810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12" name="Rectangle 1112"/>
          <p:cNvSpPr>
            <a:spLocks noChangeArrowheads="1"/>
          </p:cNvSpPr>
          <p:nvPr/>
        </p:nvSpPr>
        <p:spPr bwMode="auto">
          <a:xfrm>
            <a:off x="3962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13" name="Rectangle 1113"/>
          <p:cNvSpPr>
            <a:spLocks noChangeArrowheads="1"/>
          </p:cNvSpPr>
          <p:nvPr/>
        </p:nvSpPr>
        <p:spPr bwMode="auto">
          <a:xfrm>
            <a:off x="4114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14" name="Rectangle 1114"/>
          <p:cNvSpPr>
            <a:spLocks noChangeArrowheads="1"/>
          </p:cNvSpPr>
          <p:nvPr/>
        </p:nvSpPr>
        <p:spPr bwMode="auto">
          <a:xfrm>
            <a:off x="4267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15" name="Rectangle 1115"/>
          <p:cNvSpPr>
            <a:spLocks noChangeArrowheads="1"/>
          </p:cNvSpPr>
          <p:nvPr/>
        </p:nvSpPr>
        <p:spPr bwMode="auto">
          <a:xfrm>
            <a:off x="4419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16" name="Rectangle 1116"/>
          <p:cNvSpPr>
            <a:spLocks noChangeArrowheads="1"/>
          </p:cNvSpPr>
          <p:nvPr/>
        </p:nvSpPr>
        <p:spPr bwMode="auto">
          <a:xfrm>
            <a:off x="4572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17" name="Rectangle 1117"/>
          <p:cNvSpPr>
            <a:spLocks noChangeArrowheads="1"/>
          </p:cNvSpPr>
          <p:nvPr/>
        </p:nvSpPr>
        <p:spPr bwMode="auto">
          <a:xfrm>
            <a:off x="4724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18" name="Rectangle 1118"/>
          <p:cNvSpPr>
            <a:spLocks noChangeArrowheads="1"/>
          </p:cNvSpPr>
          <p:nvPr/>
        </p:nvSpPr>
        <p:spPr bwMode="auto">
          <a:xfrm>
            <a:off x="4876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19" name="Rectangle 1119"/>
          <p:cNvSpPr>
            <a:spLocks noChangeArrowheads="1"/>
          </p:cNvSpPr>
          <p:nvPr/>
        </p:nvSpPr>
        <p:spPr bwMode="auto">
          <a:xfrm>
            <a:off x="5029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20" name="Rectangle 1120"/>
          <p:cNvSpPr>
            <a:spLocks noChangeArrowheads="1"/>
          </p:cNvSpPr>
          <p:nvPr/>
        </p:nvSpPr>
        <p:spPr bwMode="auto">
          <a:xfrm>
            <a:off x="5181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21" name="Rectangle 1121"/>
          <p:cNvSpPr>
            <a:spLocks noChangeArrowheads="1"/>
          </p:cNvSpPr>
          <p:nvPr/>
        </p:nvSpPr>
        <p:spPr bwMode="auto">
          <a:xfrm>
            <a:off x="5334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22" name="Rectangle 1122"/>
          <p:cNvSpPr>
            <a:spLocks noChangeArrowheads="1"/>
          </p:cNvSpPr>
          <p:nvPr/>
        </p:nvSpPr>
        <p:spPr bwMode="auto">
          <a:xfrm>
            <a:off x="5486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23" name="Rectangle 1123"/>
          <p:cNvSpPr>
            <a:spLocks noChangeArrowheads="1"/>
          </p:cNvSpPr>
          <p:nvPr/>
        </p:nvSpPr>
        <p:spPr bwMode="auto">
          <a:xfrm>
            <a:off x="5638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24" name="Rectangle 1124"/>
          <p:cNvSpPr>
            <a:spLocks noChangeArrowheads="1"/>
          </p:cNvSpPr>
          <p:nvPr/>
        </p:nvSpPr>
        <p:spPr bwMode="auto">
          <a:xfrm>
            <a:off x="5791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25" name="Rectangle 1125"/>
          <p:cNvSpPr>
            <a:spLocks noChangeArrowheads="1"/>
          </p:cNvSpPr>
          <p:nvPr/>
        </p:nvSpPr>
        <p:spPr bwMode="auto">
          <a:xfrm>
            <a:off x="5943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26" name="Rectangle 1126"/>
          <p:cNvSpPr>
            <a:spLocks noChangeArrowheads="1"/>
          </p:cNvSpPr>
          <p:nvPr/>
        </p:nvSpPr>
        <p:spPr bwMode="auto">
          <a:xfrm>
            <a:off x="6096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27" name="Rectangle 1127"/>
          <p:cNvSpPr>
            <a:spLocks noChangeArrowheads="1"/>
          </p:cNvSpPr>
          <p:nvPr/>
        </p:nvSpPr>
        <p:spPr bwMode="auto">
          <a:xfrm>
            <a:off x="6248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28" name="Rectangle 1128"/>
          <p:cNvSpPr>
            <a:spLocks noChangeArrowheads="1"/>
          </p:cNvSpPr>
          <p:nvPr/>
        </p:nvSpPr>
        <p:spPr bwMode="auto">
          <a:xfrm>
            <a:off x="6400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729" name="Rectangle 1129"/>
          <p:cNvSpPr>
            <a:spLocks noChangeArrowheads="1"/>
          </p:cNvSpPr>
          <p:nvPr/>
        </p:nvSpPr>
        <p:spPr bwMode="auto">
          <a:xfrm>
            <a:off x="6553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30" name="Rectangle 1130"/>
          <p:cNvSpPr>
            <a:spLocks noChangeArrowheads="1"/>
          </p:cNvSpPr>
          <p:nvPr/>
        </p:nvSpPr>
        <p:spPr bwMode="auto">
          <a:xfrm>
            <a:off x="6705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31" name="Rectangle 1131"/>
          <p:cNvSpPr>
            <a:spLocks noChangeArrowheads="1"/>
          </p:cNvSpPr>
          <p:nvPr/>
        </p:nvSpPr>
        <p:spPr bwMode="auto">
          <a:xfrm>
            <a:off x="6858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32" name="Rectangle 1132"/>
          <p:cNvSpPr>
            <a:spLocks noChangeArrowheads="1"/>
          </p:cNvSpPr>
          <p:nvPr/>
        </p:nvSpPr>
        <p:spPr bwMode="auto">
          <a:xfrm>
            <a:off x="7010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33" name="Rectangle 1133"/>
          <p:cNvSpPr>
            <a:spLocks noChangeArrowheads="1"/>
          </p:cNvSpPr>
          <p:nvPr/>
        </p:nvSpPr>
        <p:spPr bwMode="auto">
          <a:xfrm>
            <a:off x="7162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34" name="Rectangle 1134"/>
          <p:cNvSpPr>
            <a:spLocks noChangeArrowheads="1"/>
          </p:cNvSpPr>
          <p:nvPr/>
        </p:nvSpPr>
        <p:spPr bwMode="auto">
          <a:xfrm>
            <a:off x="7315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35" name="Rectangle 1135"/>
          <p:cNvSpPr>
            <a:spLocks noChangeArrowheads="1"/>
          </p:cNvSpPr>
          <p:nvPr/>
        </p:nvSpPr>
        <p:spPr bwMode="auto">
          <a:xfrm>
            <a:off x="7467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36" name="Rectangle 1136"/>
          <p:cNvSpPr>
            <a:spLocks noChangeArrowheads="1"/>
          </p:cNvSpPr>
          <p:nvPr/>
        </p:nvSpPr>
        <p:spPr bwMode="auto">
          <a:xfrm>
            <a:off x="7620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37" name="Rectangle 1137"/>
          <p:cNvSpPr>
            <a:spLocks noChangeArrowheads="1"/>
          </p:cNvSpPr>
          <p:nvPr/>
        </p:nvSpPr>
        <p:spPr bwMode="auto">
          <a:xfrm>
            <a:off x="7772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38" name="Rectangle 1138"/>
          <p:cNvSpPr>
            <a:spLocks noChangeArrowheads="1"/>
          </p:cNvSpPr>
          <p:nvPr/>
        </p:nvSpPr>
        <p:spPr bwMode="auto">
          <a:xfrm>
            <a:off x="7924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39" name="Rectangle 1139"/>
          <p:cNvSpPr>
            <a:spLocks noChangeArrowheads="1"/>
          </p:cNvSpPr>
          <p:nvPr/>
        </p:nvSpPr>
        <p:spPr bwMode="auto">
          <a:xfrm>
            <a:off x="8077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40" name="Rectangle 1140"/>
          <p:cNvSpPr>
            <a:spLocks noChangeArrowheads="1"/>
          </p:cNvSpPr>
          <p:nvPr/>
        </p:nvSpPr>
        <p:spPr bwMode="auto">
          <a:xfrm>
            <a:off x="8229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41" name="Rectangle 1141"/>
          <p:cNvSpPr>
            <a:spLocks noChangeArrowheads="1"/>
          </p:cNvSpPr>
          <p:nvPr/>
        </p:nvSpPr>
        <p:spPr bwMode="auto">
          <a:xfrm>
            <a:off x="8382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42" name="Rectangle 1142"/>
          <p:cNvSpPr>
            <a:spLocks noChangeArrowheads="1"/>
          </p:cNvSpPr>
          <p:nvPr/>
        </p:nvSpPr>
        <p:spPr bwMode="auto">
          <a:xfrm>
            <a:off x="8534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43" name="Rectangle 1143"/>
          <p:cNvSpPr>
            <a:spLocks noChangeArrowheads="1"/>
          </p:cNvSpPr>
          <p:nvPr/>
        </p:nvSpPr>
        <p:spPr bwMode="auto">
          <a:xfrm>
            <a:off x="8686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44" name="Rectangle 1144"/>
          <p:cNvSpPr>
            <a:spLocks noChangeArrowheads="1"/>
          </p:cNvSpPr>
          <p:nvPr/>
        </p:nvSpPr>
        <p:spPr bwMode="auto">
          <a:xfrm>
            <a:off x="8839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45" name="Rectangle 1145"/>
          <p:cNvSpPr>
            <a:spLocks noChangeArrowheads="1"/>
          </p:cNvSpPr>
          <p:nvPr/>
        </p:nvSpPr>
        <p:spPr bwMode="auto">
          <a:xfrm>
            <a:off x="152400" y="48768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ko-KR" sz="900"/>
              <a:t>xx </a:t>
            </a:r>
            <a:r>
              <a:rPr lang="ko-KR" altLang="en-US" sz="900"/>
              <a:t>검침카드 조회출력</a:t>
            </a:r>
          </a:p>
        </p:txBody>
      </p:sp>
      <p:sp>
        <p:nvSpPr>
          <p:cNvPr id="26746" name="Rectangle 1146"/>
          <p:cNvSpPr>
            <a:spLocks noChangeArrowheads="1"/>
          </p:cNvSpPr>
          <p:nvPr/>
        </p:nvSpPr>
        <p:spPr bwMode="auto">
          <a:xfrm>
            <a:off x="2057400" y="48768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900"/>
              <a:t>INS3040</a:t>
            </a:r>
          </a:p>
        </p:txBody>
      </p:sp>
      <p:sp>
        <p:nvSpPr>
          <p:cNvPr id="26747" name="Text Box 1147"/>
          <p:cNvSpPr txBox="1">
            <a:spLocks noChangeArrowheads="1"/>
          </p:cNvSpPr>
          <p:nvPr/>
        </p:nvSpPr>
        <p:spPr bwMode="auto">
          <a:xfrm>
            <a:off x="152400" y="228600"/>
            <a:ext cx="914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200" b="1">
                <a:latin typeface="굴림" panose="020B0600000101010101" pitchFamily="50" charset="-127"/>
                <a:ea typeface="굴림" panose="020B0600000101010101" pitchFamily="50" charset="-127"/>
              </a:rPr>
              <a:t>검침관리</a:t>
            </a:r>
          </a:p>
        </p:txBody>
      </p:sp>
      <p:sp>
        <p:nvSpPr>
          <p:cNvPr id="26748" name="Rectangle 1148"/>
          <p:cNvSpPr>
            <a:spLocks noChangeArrowheads="1"/>
          </p:cNvSpPr>
          <p:nvPr/>
        </p:nvSpPr>
        <p:spPr bwMode="auto">
          <a:xfrm>
            <a:off x="3505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</a:t>
            </a:r>
          </a:p>
        </p:txBody>
      </p:sp>
      <p:sp>
        <p:nvSpPr>
          <p:cNvPr id="26749" name="Rectangle 1149"/>
          <p:cNvSpPr>
            <a:spLocks noChangeArrowheads="1"/>
          </p:cNvSpPr>
          <p:nvPr/>
        </p:nvSpPr>
        <p:spPr bwMode="auto">
          <a:xfrm>
            <a:off x="3505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6750" name="Rectangle 1150"/>
          <p:cNvSpPr>
            <a:spLocks noChangeArrowheads="1"/>
          </p:cNvSpPr>
          <p:nvPr/>
        </p:nvSpPr>
        <p:spPr bwMode="auto">
          <a:xfrm>
            <a:off x="3505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51" name="Rectangle 1151"/>
          <p:cNvSpPr>
            <a:spLocks noChangeArrowheads="1"/>
          </p:cNvSpPr>
          <p:nvPr/>
        </p:nvSpPr>
        <p:spPr bwMode="auto">
          <a:xfrm>
            <a:off x="3505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52" name="Rectangle 1152"/>
          <p:cNvSpPr>
            <a:spLocks noChangeArrowheads="1"/>
          </p:cNvSpPr>
          <p:nvPr/>
        </p:nvSpPr>
        <p:spPr bwMode="auto">
          <a:xfrm>
            <a:off x="3505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53" name="Rectangle 1153"/>
          <p:cNvSpPr>
            <a:spLocks noChangeArrowheads="1"/>
          </p:cNvSpPr>
          <p:nvPr/>
        </p:nvSpPr>
        <p:spPr bwMode="auto">
          <a:xfrm>
            <a:off x="3505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54" name="Rectangle 1154"/>
          <p:cNvSpPr>
            <a:spLocks noChangeArrowheads="1"/>
          </p:cNvSpPr>
          <p:nvPr/>
        </p:nvSpPr>
        <p:spPr bwMode="auto">
          <a:xfrm>
            <a:off x="3505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55" name="Rectangle 1155"/>
          <p:cNvSpPr>
            <a:spLocks noChangeArrowheads="1"/>
          </p:cNvSpPr>
          <p:nvPr/>
        </p:nvSpPr>
        <p:spPr bwMode="auto">
          <a:xfrm>
            <a:off x="3505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56" name="Rectangle 1156"/>
          <p:cNvSpPr>
            <a:spLocks noChangeArrowheads="1"/>
          </p:cNvSpPr>
          <p:nvPr/>
        </p:nvSpPr>
        <p:spPr bwMode="auto">
          <a:xfrm>
            <a:off x="3505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57" name="Rectangle 1157"/>
          <p:cNvSpPr>
            <a:spLocks noChangeArrowheads="1"/>
          </p:cNvSpPr>
          <p:nvPr/>
        </p:nvSpPr>
        <p:spPr bwMode="auto">
          <a:xfrm>
            <a:off x="3505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58" name="Rectangle 1158"/>
          <p:cNvSpPr>
            <a:spLocks noChangeArrowheads="1"/>
          </p:cNvSpPr>
          <p:nvPr/>
        </p:nvSpPr>
        <p:spPr bwMode="auto">
          <a:xfrm>
            <a:off x="3505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59" name="Rectangle 1159"/>
          <p:cNvSpPr>
            <a:spLocks noChangeArrowheads="1"/>
          </p:cNvSpPr>
          <p:nvPr/>
        </p:nvSpPr>
        <p:spPr bwMode="auto">
          <a:xfrm>
            <a:off x="3505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60" name="Rectangle 1160"/>
          <p:cNvSpPr>
            <a:spLocks noChangeArrowheads="1"/>
          </p:cNvSpPr>
          <p:nvPr/>
        </p:nvSpPr>
        <p:spPr bwMode="auto">
          <a:xfrm>
            <a:off x="3505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61" name="Rectangle 1161"/>
          <p:cNvSpPr>
            <a:spLocks noChangeArrowheads="1"/>
          </p:cNvSpPr>
          <p:nvPr/>
        </p:nvSpPr>
        <p:spPr bwMode="auto">
          <a:xfrm>
            <a:off x="3505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62" name="Rectangle 1162"/>
          <p:cNvSpPr>
            <a:spLocks noChangeArrowheads="1"/>
          </p:cNvSpPr>
          <p:nvPr/>
        </p:nvSpPr>
        <p:spPr bwMode="auto">
          <a:xfrm>
            <a:off x="3505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63" name="Rectangle 1163"/>
          <p:cNvSpPr>
            <a:spLocks noChangeArrowheads="1"/>
          </p:cNvSpPr>
          <p:nvPr/>
        </p:nvSpPr>
        <p:spPr bwMode="auto">
          <a:xfrm>
            <a:off x="3505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66" name="Rectangle 1166"/>
          <p:cNvSpPr>
            <a:spLocks noChangeArrowheads="1"/>
          </p:cNvSpPr>
          <p:nvPr/>
        </p:nvSpPr>
        <p:spPr bwMode="auto">
          <a:xfrm>
            <a:off x="3505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67" name="Rectangle 1167"/>
          <p:cNvSpPr>
            <a:spLocks noChangeArrowheads="1"/>
          </p:cNvSpPr>
          <p:nvPr/>
        </p:nvSpPr>
        <p:spPr bwMode="auto">
          <a:xfrm>
            <a:off x="3505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68" name="Rectangle 1168"/>
          <p:cNvSpPr>
            <a:spLocks noChangeArrowheads="1"/>
          </p:cNvSpPr>
          <p:nvPr/>
        </p:nvSpPr>
        <p:spPr bwMode="auto">
          <a:xfrm>
            <a:off x="3505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69" name="Rectangle 1169"/>
          <p:cNvSpPr>
            <a:spLocks noChangeArrowheads="1"/>
          </p:cNvSpPr>
          <p:nvPr/>
        </p:nvSpPr>
        <p:spPr bwMode="auto">
          <a:xfrm>
            <a:off x="3505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70" name="Rectangle 1170"/>
          <p:cNvSpPr>
            <a:spLocks noChangeArrowheads="1"/>
          </p:cNvSpPr>
          <p:nvPr/>
        </p:nvSpPr>
        <p:spPr bwMode="auto">
          <a:xfrm>
            <a:off x="3352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/>
              <a:t>APP_RATE</a:t>
            </a:r>
          </a:p>
        </p:txBody>
      </p:sp>
      <p:sp>
        <p:nvSpPr>
          <p:cNvPr id="26771" name="Rectangle 1171"/>
          <p:cNvSpPr>
            <a:spLocks noChangeArrowheads="1"/>
          </p:cNvSpPr>
          <p:nvPr/>
        </p:nvSpPr>
        <p:spPr bwMode="auto">
          <a:xfrm>
            <a:off x="3352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780" name="Rectangle 1180"/>
          <p:cNvSpPr>
            <a:spLocks noChangeArrowheads="1"/>
          </p:cNvSpPr>
          <p:nvPr/>
        </p:nvSpPr>
        <p:spPr bwMode="auto">
          <a:xfrm>
            <a:off x="3352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81" name="Rectangle 1181"/>
          <p:cNvSpPr>
            <a:spLocks noChangeArrowheads="1"/>
          </p:cNvSpPr>
          <p:nvPr/>
        </p:nvSpPr>
        <p:spPr bwMode="auto">
          <a:xfrm>
            <a:off x="3352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82" name="Rectangle 1182"/>
          <p:cNvSpPr>
            <a:spLocks noChangeArrowheads="1"/>
          </p:cNvSpPr>
          <p:nvPr/>
        </p:nvSpPr>
        <p:spPr bwMode="auto">
          <a:xfrm>
            <a:off x="3352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83" name="Rectangle 1183"/>
          <p:cNvSpPr>
            <a:spLocks noChangeArrowheads="1"/>
          </p:cNvSpPr>
          <p:nvPr/>
        </p:nvSpPr>
        <p:spPr bwMode="auto">
          <a:xfrm>
            <a:off x="3352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84" name="Rectangle 1184"/>
          <p:cNvSpPr>
            <a:spLocks noChangeArrowheads="1"/>
          </p:cNvSpPr>
          <p:nvPr/>
        </p:nvSpPr>
        <p:spPr bwMode="auto">
          <a:xfrm>
            <a:off x="3352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85" name="Rectangle 1185"/>
          <p:cNvSpPr>
            <a:spLocks noChangeArrowheads="1"/>
          </p:cNvSpPr>
          <p:nvPr/>
        </p:nvSpPr>
        <p:spPr bwMode="auto">
          <a:xfrm>
            <a:off x="3352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88" name="Rectangle 1188"/>
          <p:cNvSpPr>
            <a:spLocks noChangeArrowheads="1"/>
          </p:cNvSpPr>
          <p:nvPr/>
        </p:nvSpPr>
        <p:spPr bwMode="auto">
          <a:xfrm>
            <a:off x="3352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89" name="Rectangle 1189"/>
          <p:cNvSpPr>
            <a:spLocks noChangeArrowheads="1"/>
          </p:cNvSpPr>
          <p:nvPr/>
        </p:nvSpPr>
        <p:spPr bwMode="auto">
          <a:xfrm>
            <a:off x="3352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90" name="Rectangle 1190"/>
          <p:cNvSpPr>
            <a:spLocks noChangeArrowheads="1"/>
          </p:cNvSpPr>
          <p:nvPr/>
        </p:nvSpPr>
        <p:spPr bwMode="auto">
          <a:xfrm>
            <a:off x="3352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91" name="Rectangle 1191"/>
          <p:cNvSpPr>
            <a:spLocks noChangeArrowheads="1"/>
          </p:cNvSpPr>
          <p:nvPr/>
        </p:nvSpPr>
        <p:spPr bwMode="auto">
          <a:xfrm>
            <a:off x="3352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792" name="Rectangle 1192"/>
          <p:cNvSpPr>
            <a:spLocks noChangeArrowheads="1"/>
          </p:cNvSpPr>
          <p:nvPr/>
        </p:nvSpPr>
        <p:spPr bwMode="auto">
          <a:xfrm>
            <a:off x="3352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793" name="Rectangle 1193"/>
          <p:cNvSpPr>
            <a:spLocks noChangeArrowheads="1"/>
          </p:cNvSpPr>
          <p:nvPr/>
        </p:nvSpPr>
        <p:spPr bwMode="auto">
          <a:xfrm>
            <a:off x="3352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794" name="Rectangle 1194"/>
          <p:cNvSpPr>
            <a:spLocks noChangeArrowheads="1"/>
          </p:cNvSpPr>
          <p:nvPr/>
        </p:nvSpPr>
        <p:spPr bwMode="auto">
          <a:xfrm>
            <a:off x="3352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795" name="Rectangle 1195"/>
          <p:cNvSpPr>
            <a:spLocks noChangeArrowheads="1"/>
          </p:cNvSpPr>
          <p:nvPr/>
        </p:nvSpPr>
        <p:spPr bwMode="auto">
          <a:xfrm>
            <a:off x="3352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796" name="Rectangle 1196"/>
          <p:cNvSpPr>
            <a:spLocks noChangeArrowheads="1"/>
          </p:cNvSpPr>
          <p:nvPr/>
        </p:nvSpPr>
        <p:spPr bwMode="auto">
          <a:xfrm>
            <a:off x="3352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797" name="Rectangle 1197"/>
          <p:cNvSpPr>
            <a:spLocks noChangeArrowheads="1"/>
          </p:cNvSpPr>
          <p:nvPr/>
        </p:nvSpPr>
        <p:spPr bwMode="auto">
          <a:xfrm>
            <a:off x="3352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798" name="Rectangle 1198"/>
          <p:cNvSpPr>
            <a:spLocks noChangeArrowheads="1"/>
          </p:cNvSpPr>
          <p:nvPr/>
        </p:nvSpPr>
        <p:spPr bwMode="auto">
          <a:xfrm>
            <a:off x="3352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799" name="Rectangle 1199"/>
          <p:cNvSpPr>
            <a:spLocks noChangeArrowheads="1"/>
          </p:cNvSpPr>
          <p:nvPr/>
        </p:nvSpPr>
        <p:spPr bwMode="auto">
          <a:xfrm>
            <a:off x="3352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800" name="Rectangle 1200"/>
          <p:cNvSpPr>
            <a:spLocks noChangeArrowheads="1"/>
          </p:cNvSpPr>
          <p:nvPr/>
        </p:nvSpPr>
        <p:spPr bwMode="auto">
          <a:xfrm>
            <a:off x="6248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801" name="Rectangle 1201"/>
          <p:cNvSpPr>
            <a:spLocks noChangeArrowheads="1"/>
          </p:cNvSpPr>
          <p:nvPr/>
        </p:nvSpPr>
        <p:spPr bwMode="auto">
          <a:xfrm>
            <a:off x="6400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6802" name="Rectangle 1202"/>
          <p:cNvSpPr>
            <a:spLocks noChangeArrowheads="1"/>
          </p:cNvSpPr>
          <p:nvPr/>
        </p:nvSpPr>
        <p:spPr bwMode="auto">
          <a:xfrm>
            <a:off x="6248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803" name="Rectangle 1203"/>
          <p:cNvSpPr>
            <a:spLocks noChangeArrowheads="1"/>
          </p:cNvSpPr>
          <p:nvPr/>
        </p:nvSpPr>
        <p:spPr bwMode="auto">
          <a:xfrm>
            <a:off x="6400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6804" name="Rectangle 1204"/>
          <p:cNvSpPr>
            <a:spLocks noChangeArrowheads="1"/>
          </p:cNvSpPr>
          <p:nvPr/>
        </p:nvSpPr>
        <p:spPr bwMode="auto">
          <a:xfrm>
            <a:off x="6248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805" name="Rectangle 1205"/>
          <p:cNvSpPr>
            <a:spLocks noChangeArrowheads="1"/>
          </p:cNvSpPr>
          <p:nvPr/>
        </p:nvSpPr>
        <p:spPr bwMode="auto">
          <a:xfrm>
            <a:off x="6400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6806" name="Rectangle 1206"/>
          <p:cNvSpPr>
            <a:spLocks noChangeArrowheads="1"/>
          </p:cNvSpPr>
          <p:nvPr/>
        </p:nvSpPr>
        <p:spPr bwMode="auto">
          <a:xfrm>
            <a:off x="6248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807" name="Rectangle 1207"/>
          <p:cNvSpPr>
            <a:spLocks noChangeArrowheads="1"/>
          </p:cNvSpPr>
          <p:nvPr/>
        </p:nvSpPr>
        <p:spPr bwMode="auto">
          <a:xfrm>
            <a:off x="6400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6808" name="Rectangle 1208"/>
          <p:cNvSpPr>
            <a:spLocks noChangeArrowheads="1"/>
          </p:cNvSpPr>
          <p:nvPr/>
        </p:nvSpPr>
        <p:spPr bwMode="auto">
          <a:xfrm>
            <a:off x="6248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809" name="Rectangle 1209"/>
          <p:cNvSpPr>
            <a:spLocks noChangeArrowheads="1"/>
          </p:cNvSpPr>
          <p:nvPr/>
        </p:nvSpPr>
        <p:spPr bwMode="auto">
          <a:xfrm>
            <a:off x="6400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6810" name="Rectangle 1210"/>
          <p:cNvSpPr>
            <a:spLocks noChangeArrowheads="1"/>
          </p:cNvSpPr>
          <p:nvPr/>
        </p:nvSpPr>
        <p:spPr bwMode="auto">
          <a:xfrm>
            <a:off x="6248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811" name="Rectangle 1211"/>
          <p:cNvSpPr>
            <a:spLocks noChangeArrowheads="1"/>
          </p:cNvSpPr>
          <p:nvPr/>
        </p:nvSpPr>
        <p:spPr bwMode="auto">
          <a:xfrm>
            <a:off x="6400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6812" name="Rectangle 1212"/>
          <p:cNvSpPr>
            <a:spLocks noChangeArrowheads="1"/>
          </p:cNvSpPr>
          <p:nvPr/>
        </p:nvSpPr>
        <p:spPr bwMode="auto">
          <a:xfrm>
            <a:off x="6248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813" name="Rectangle 1213"/>
          <p:cNvSpPr>
            <a:spLocks noChangeArrowheads="1"/>
          </p:cNvSpPr>
          <p:nvPr/>
        </p:nvSpPr>
        <p:spPr bwMode="auto">
          <a:xfrm>
            <a:off x="6400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6814" name="Rectangle 1214"/>
          <p:cNvSpPr>
            <a:spLocks noChangeArrowheads="1"/>
          </p:cNvSpPr>
          <p:nvPr/>
        </p:nvSpPr>
        <p:spPr bwMode="auto">
          <a:xfrm>
            <a:off x="6248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815" name="Rectangle 1215"/>
          <p:cNvSpPr>
            <a:spLocks noChangeArrowheads="1"/>
          </p:cNvSpPr>
          <p:nvPr/>
        </p:nvSpPr>
        <p:spPr bwMode="auto">
          <a:xfrm>
            <a:off x="6400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6816" name="Rectangle 1216"/>
          <p:cNvSpPr>
            <a:spLocks noChangeArrowheads="1"/>
          </p:cNvSpPr>
          <p:nvPr/>
        </p:nvSpPr>
        <p:spPr bwMode="auto">
          <a:xfrm>
            <a:off x="2590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17" name="Rectangle 1217"/>
          <p:cNvSpPr>
            <a:spLocks noChangeArrowheads="1"/>
          </p:cNvSpPr>
          <p:nvPr/>
        </p:nvSpPr>
        <p:spPr bwMode="auto">
          <a:xfrm>
            <a:off x="2743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18" name="Rectangle 1218"/>
          <p:cNvSpPr>
            <a:spLocks noChangeArrowheads="1"/>
          </p:cNvSpPr>
          <p:nvPr/>
        </p:nvSpPr>
        <p:spPr bwMode="auto">
          <a:xfrm>
            <a:off x="2895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19" name="Rectangle 1219"/>
          <p:cNvSpPr>
            <a:spLocks noChangeArrowheads="1"/>
          </p:cNvSpPr>
          <p:nvPr/>
        </p:nvSpPr>
        <p:spPr bwMode="auto">
          <a:xfrm>
            <a:off x="3048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20" name="Rectangle 1220"/>
          <p:cNvSpPr>
            <a:spLocks noChangeArrowheads="1"/>
          </p:cNvSpPr>
          <p:nvPr/>
        </p:nvSpPr>
        <p:spPr bwMode="auto">
          <a:xfrm>
            <a:off x="3200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21" name="Rectangle 1221"/>
          <p:cNvSpPr>
            <a:spLocks noChangeArrowheads="1"/>
          </p:cNvSpPr>
          <p:nvPr/>
        </p:nvSpPr>
        <p:spPr bwMode="auto">
          <a:xfrm>
            <a:off x="3657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22" name="Rectangle 1222"/>
          <p:cNvSpPr>
            <a:spLocks noChangeArrowheads="1"/>
          </p:cNvSpPr>
          <p:nvPr/>
        </p:nvSpPr>
        <p:spPr bwMode="auto">
          <a:xfrm>
            <a:off x="3810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23" name="Rectangle 1223"/>
          <p:cNvSpPr>
            <a:spLocks noChangeArrowheads="1"/>
          </p:cNvSpPr>
          <p:nvPr/>
        </p:nvSpPr>
        <p:spPr bwMode="auto">
          <a:xfrm>
            <a:off x="3962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24" name="Rectangle 1224"/>
          <p:cNvSpPr>
            <a:spLocks noChangeArrowheads="1"/>
          </p:cNvSpPr>
          <p:nvPr/>
        </p:nvSpPr>
        <p:spPr bwMode="auto">
          <a:xfrm>
            <a:off x="4114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25" name="Rectangle 1225"/>
          <p:cNvSpPr>
            <a:spLocks noChangeArrowheads="1"/>
          </p:cNvSpPr>
          <p:nvPr/>
        </p:nvSpPr>
        <p:spPr bwMode="auto">
          <a:xfrm>
            <a:off x="4267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26" name="Rectangle 1226"/>
          <p:cNvSpPr>
            <a:spLocks noChangeArrowheads="1"/>
          </p:cNvSpPr>
          <p:nvPr/>
        </p:nvSpPr>
        <p:spPr bwMode="auto">
          <a:xfrm>
            <a:off x="4419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27" name="Rectangle 1227"/>
          <p:cNvSpPr>
            <a:spLocks noChangeArrowheads="1"/>
          </p:cNvSpPr>
          <p:nvPr/>
        </p:nvSpPr>
        <p:spPr bwMode="auto">
          <a:xfrm>
            <a:off x="4572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828" name="Rectangle 1228"/>
          <p:cNvSpPr>
            <a:spLocks noChangeArrowheads="1"/>
          </p:cNvSpPr>
          <p:nvPr/>
        </p:nvSpPr>
        <p:spPr bwMode="auto">
          <a:xfrm>
            <a:off x="4724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29" name="Rectangle 1229"/>
          <p:cNvSpPr>
            <a:spLocks noChangeArrowheads="1"/>
          </p:cNvSpPr>
          <p:nvPr/>
        </p:nvSpPr>
        <p:spPr bwMode="auto">
          <a:xfrm>
            <a:off x="4876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830" name="Rectangle 1230"/>
          <p:cNvSpPr>
            <a:spLocks noChangeArrowheads="1"/>
          </p:cNvSpPr>
          <p:nvPr/>
        </p:nvSpPr>
        <p:spPr bwMode="auto">
          <a:xfrm>
            <a:off x="5029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31" name="Rectangle 1231"/>
          <p:cNvSpPr>
            <a:spLocks noChangeArrowheads="1"/>
          </p:cNvSpPr>
          <p:nvPr/>
        </p:nvSpPr>
        <p:spPr bwMode="auto">
          <a:xfrm>
            <a:off x="5181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32" name="Rectangle 1232"/>
          <p:cNvSpPr>
            <a:spLocks noChangeArrowheads="1"/>
          </p:cNvSpPr>
          <p:nvPr/>
        </p:nvSpPr>
        <p:spPr bwMode="auto">
          <a:xfrm>
            <a:off x="5334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33" name="Rectangle 1233"/>
          <p:cNvSpPr>
            <a:spLocks noChangeArrowheads="1"/>
          </p:cNvSpPr>
          <p:nvPr/>
        </p:nvSpPr>
        <p:spPr bwMode="auto">
          <a:xfrm>
            <a:off x="5486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34" name="Rectangle 1234"/>
          <p:cNvSpPr>
            <a:spLocks noChangeArrowheads="1"/>
          </p:cNvSpPr>
          <p:nvPr/>
        </p:nvSpPr>
        <p:spPr bwMode="auto">
          <a:xfrm>
            <a:off x="5638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35" name="Rectangle 1235"/>
          <p:cNvSpPr>
            <a:spLocks noChangeArrowheads="1"/>
          </p:cNvSpPr>
          <p:nvPr/>
        </p:nvSpPr>
        <p:spPr bwMode="auto">
          <a:xfrm>
            <a:off x="5791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36" name="Rectangle 1236"/>
          <p:cNvSpPr>
            <a:spLocks noChangeArrowheads="1"/>
          </p:cNvSpPr>
          <p:nvPr/>
        </p:nvSpPr>
        <p:spPr bwMode="auto">
          <a:xfrm>
            <a:off x="5943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37" name="Rectangle 1237"/>
          <p:cNvSpPr>
            <a:spLocks noChangeArrowheads="1"/>
          </p:cNvSpPr>
          <p:nvPr/>
        </p:nvSpPr>
        <p:spPr bwMode="auto">
          <a:xfrm>
            <a:off x="6096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38" name="Rectangle 1238"/>
          <p:cNvSpPr>
            <a:spLocks noChangeArrowheads="1"/>
          </p:cNvSpPr>
          <p:nvPr/>
        </p:nvSpPr>
        <p:spPr bwMode="auto">
          <a:xfrm>
            <a:off x="6248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839" name="Rectangle 1239"/>
          <p:cNvSpPr>
            <a:spLocks noChangeArrowheads="1"/>
          </p:cNvSpPr>
          <p:nvPr/>
        </p:nvSpPr>
        <p:spPr bwMode="auto">
          <a:xfrm>
            <a:off x="6400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6840" name="Rectangle 1240"/>
          <p:cNvSpPr>
            <a:spLocks noChangeArrowheads="1"/>
          </p:cNvSpPr>
          <p:nvPr/>
        </p:nvSpPr>
        <p:spPr bwMode="auto">
          <a:xfrm>
            <a:off x="6553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41" name="Rectangle 1241"/>
          <p:cNvSpPr>
            <a:spLocks noChangeArrowheads="1"/>
          </p:cNvSpPr>
          <p:nvPr/>
        </p:nvSpPr>
        <p:spPr bwMode="auto">
          <a:xfrm>
            <a:off x="6705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42" name="Rectangle 1242"/>
          <p:cNvSpPr>
            <a:spLocks noChangeArrowheads="1"/>
          </p:cNvSpPr>
          <p:nvPr/>
        </p:nvSpPr>
        <p:spPr bwMode="auto">
          <a:xfrm>
            <a:off x="6858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43" name="Rectangle 1243"/>
          <p:cNvSpPr>
            <a:spLocks noChangeArrowheads="1"/>
          </p:cNvSpPr>
          <p:nvPr/>
        </p:nvSpPr>
        <p:spPr bwMode="auto">
          <a:xfrm>
            <a:off x="7010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44" name="Rectangle 1244"/>
          <p:cNvSpPr>
            <a:spLocks noChangeArrowheads="1"/>
          </p:cNvSpPr>
          <p:nvPr/>
        </p:nvSpPr>
        <p:spPr bwMode="auto">
          <a:xfrm>
            <a:off x="7162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45" name="Rectangle 1245"/>
          <p:cNvSpPr>
            <a:spLocks noChangeArrowheads="1"/>
          </p:cNvSpPr>
          <p:nvPr/>
        </p:nvSpPr>
        <p:spPr bwMode="auto">
          <a:xfrm>
            <a:off x="7315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46" name="Rectangle 1246"/>
          <p:cNvSpPr>
            <a:spLocks noChangeArrowheads="1"/>
          </p:cNvSpPr>
          <p:nvPr/>
        </p:nvSpPr>
        <p:spPr bwMode="auto">
          <a:xfrm>
            <a:off x="7467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47" name="Rectangle 1247"/>
          <p:cNvSpPr>
            <a:spLocks noChangeArrowheads="1"/>
          </p:cNvSpPr>
          <p:nvPr/>
        </p:nvSpPr>
        <p:spPr bwMode="auto">
          <a:xfrm>
            <a:off x="7620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48" name="Rectangle 1248"/>
          <p:cNvSpPr>
            <a:spLocks noChangeArrowheads="1"/>
          </p:cNvSpPr>
          <p:nvPr/>
        </p:nvSpPr>
        <p:spPr bwMode="auto">
          <a:xfrm>
            <a:off x="7772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849" name="Rectangle 1249"/>
          <p:cNvSpPr>
            <a:spLocks noChangeArrowheads="1"/>
          </p:cNvSpPr>
          <p:nvPr/>
        </p:nvSpPr>
        <p:spPr bwMode="auto">
          <a:xfrm>
            <a:off x="7924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50" name="Rectangle 1250"/>
          <p:cNvSpPr>
            <a:spLocks noChangeArrowheads="1"/>
          </p:cNvSpPr>
          <p:nvPr/>
        </p:nvSpPr>
        <p:spPr bwMode="auto">
          <a:xfrm>
            <a:off x="8077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51" name="Rectangle 1251"/>
          <p:cNvSpPr>
            <a:spLocks noChangeArrowheads="1"/>
          </p:cNvSpPr>
          <p:nvPr/>
        </p:nvSpPr>
        <p:spPr bwMode="auto">
          <a:xfrm>
            <a:off x="8229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52" name="Rectangle 1252"/>
          <p:cNvSpPr>
            <a:spLocks noChangeArrowheads="1"/>
          </p:cNvSpPr>
          <p:nvPr/>
        </p:nvSpPr>
        <p:spPr bwMode="auto">
          <a:xfrm>
            <a:off x="8382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53" name="Rectangle 1253"/>
          <p:cNvSpPr>
            <a:spLocks noChangeArrowheads="1"/>
          </p:cNvSpPr>
          <p:nvPr/>
        </p:nvSpPr>
        <p:spPr bwMode="auto">
          <a:xfrm>
            <a:off x="8534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54" name="Rectangle 1254"/>
          <p:cNvSpPr>
            <a:spLocks noChangeArrowheads="1"/>
          </p:cNvSpPr>
          <p:nvPr/>
        </p:nvSpPr>
        <p:spPr bwMode="auto">
          <a:xfrm>
            <a:off x="8686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55" name="Rectangle 1255"/>
          <p:cNvSpPr>
            <a:spLocks noChangeArrowheads="1"/>
          </p:cNvSpPr>
          <p:nvPr/>
        </p:nvSpPr>
        <p:spPr bwMode="auto">
          <a:xfrm>
            <a:off x="8839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56" name="Rectangle 1256"/>
          <p:cNvSpPr>
            <a:spLocks noChangeArrowheads="1"/>
          </p:cNvSpPr>
          <p:nvPr/>
        </p:nvSpPr>
        <p:spPr bwMode="auto">
          <a:xfrm>
            <a:off x="2590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57" name="Rectangle 1257"/>
          <p:cNvSpPr>
            <a:spLocks noChangeArrowheads="1"/>
          </p:cNvSpPr>
          <p:nvPr/>
        </p:nvSpPr>
        <p:spPr bwMode="auto">
          <a:xfrm>
            <a:off x="2743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58" name="Rectangle 1258"/>
          <p:cNvSpPr>
            <a:spLocks noChangeArrowheads="1"/>
          </p:cNvSpPr>
          <p:nvPr/>
        </p:nvSpPr>
        <p:spPr bwMode="auto">
          <a:xfrm>
            <a:off x="2895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59" name="Rectangle 1259"/>
          <p:cNvSpPr>
            <a:spLocks noChangeArrowheads="1"/>
          </p:cNvSpPr>
          <p:nvPr/>
        </p:nvSpPr>
        <p:spPr bwMode="auto">
          <a:xfrm>
            <a:off x="3048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60" name="Rectangle 1260"/>
          <p:cNvSpPr>
            <a:spLocks noChangeArrowheads="1"/>
          </p:cNvSpPr>
          <p:nvPr/>
        </p:nvSpPr>
        <p:spPr bwMode="auto">
          <a:xfrm>
            <a:off x="3200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61" name="Rectangle 1261"/>
          <p:cNvSpPr>
            <a:spLocks noChangeArrowheads="1"/>
          </p:cNvSpPr>
          <p:nvPr/>
        </p:nvSpPr>
        <p:spPr bwMode="auto">
          <a:xfrm>
            <a:off x="3657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62" name="Rectangle 1262"/>
          <p:cNvSpPr>
            <a:spLocks noChangeArrowheads="1"/>
          </p:cNvSpPr>
          <p:nvPr/>
        </p:nvSpPr>
        <p:spPr bwMode="auto">
          <a:xfrm>
            <a:off x="3810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63" name="Rectangle 1263"/>
          <p:cNvSpPr>
            <a:spLocks noChangeArrowheads="1"/>
          </p:cNvSpPr>
          <p:nvPr/>
        </p:nvSpPr>
        <p:spPr bwMode="auto">
          <a:xfrm>
            <a:off x="3962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64" name="Rectangle 1264"/>
          <p:cNvSpPr>
            <a:spLocks noChangeArrowheads="1"/>
          </p:cNvSpPr>
          <p:nvPr/>
        </p:nvSpPr>
        <p:spPr bwMode="auto">
          <a:xfrm>
            <a:off x="4114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65" name="Rectangle 1265"/>
          <p:cNvSpPr>
            <a:spLocks noChangeArrowheads="1"/>
          </p:cNvSpPr>
          <p:nvPr/>
        </p:nvSpPr>
        <p:spPr bwMode="auto">
          <a:xfrm>
            <a:off x="4267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66" name="Rectangle 1266"/>
          <p:cNvSpPr>
            <a:spLocks noChangeArrowheads="1"/>
          </p:cNvSpPr>
          <p:nvPr/>
        </p:nvSpPr>
        <p:spPr bwMode="auto">
          <a:xfrm>
            <a:off x="4419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67" name="Rectangle 1267"/>
          <p:cNvSpPr>
            <a:spLocks noChangeArrowheads="1"/>
          </p:cNvSpPr>
          <p:nvPr/>
        </p:nvSpPr>
        <p:spPr bwMode="auto">
          <a:xfrm>
            <a:off x="4572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868" name="Rectangle 1268"/>
          <p:cNvSpPr>
            <a:spLocks noChangeArrowheads="1"/>
          </p:cNvSpPr>
          <p:nvPr/>
        </p:nvSpPr>
        <p:spPr bwMode="auto">
          <a:xfrm>
            <a:off x="4724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69" name="Rectangle 1269"/>
          <p:cNvSpPr>
            <a:spLocks noChangeArrowheads="1"/>
          </p:cNvSpPr>
          <p:nvPr/>
        </p:nvSpPr>
        <p:spPr bwMode="auto">
          <a:xfrm>
            <a:off x="4876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870" name="Rectangle 1270"/>
          <p:cNvSpPr>
            <a:spLocks noChangeArrowheads="1"/>
          </p:cNvSpPr>
          <p:nvPr/>
        </p:nvSpPr>
        <p:spPr bwMode="auto">
          <a:xfrm>
            <a:off x="5029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71" name="Rectangle 1271"/>
          <p:cNvSpPr>
            <a:spLocks noChangeArrowheads="1"/>
          </p:cNvSpPr>
          <p:nvPr/>
        </p:nvSpPr>
        <p:spPr bwMode="auto">
          <a:xfrm>
            <a:off x="5181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72" name="Rectangle 1272"/>
          <p:cNvSpPr>
            <a:spLocks noChangeArrowheads="1"/>
          </p:cNvSpPr>
          <p:nvPr/>
        </p:nvSpPr>
        <p:spPr bwMode="auto">
          <a:xfrm>
            <a:off x="5334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73" name="Rectangle 1273"/>
          <p:cNvSpPr>
            <a:spLocks noChangeArrowheads="1"/>
          </p:cNvSpPr>
          <p:nvPr/>
        </p:nvSpPr>
        <p:spPr bwMode="auto">
          <a:xfrm>
            <a:off x="5486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74" name="Rectangle 1274"/>
          <p:cNvSpPr>
            <a:spLocks noChangeArrowheads="1"/>
          </p:cNvSpPr>
          <p:nvPr/>
        </p:nvSpPr>
        <p:spPr bwMode="auto">
          <a:xfrm>
            <a:off x="5638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75" name="Rectangle 1275"/>
          <p:cNvSpPr>
            <a:spLocks noChangeArrowheads="1"/>
          </p:cNvSpPr>
          <p:nvPr/>
        </p:nvSpPr>
        <p:spPr bwMode="auto">
          <a:xfrm>
            <a:off x="5791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76" name="Rectangle 1276"/>
          <p:cNvSpPr>
            <a:spLocks noChangeArrowheads="1"/>
          </p:cNvSpPr>
          <p:nvPr/>
        </p:nvSpPr>
        <p:spPr bwMode="auto">
          <a:xfrm>
            <a:off x="5943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77" name="Rectangle 1277"/>
          <p:cNvSpPr>
            <a:spLocks noChangeArrowheads="1"/>
          </p:cNvSpPr>
          <p:nvPr/>
        </p:nvSpPr>
        <p:spPr bwMode="auto">
          <a:xfrm>
            <a:off x="6096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78" name="Rectangle 1278"/>
          <p:cNvSpPr>
            <a:spLocks noChangeArrowheads="1"/>
          </p:cNvSpPr>
          <p:nvPr/>
        </p:nvSpPr>
        <p:spPr bwMode="auto">
          <a:xfrm>
            <a:off x="6248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879" name="Rectangle 1279"/>
          <p:cNvSpPr>
            <a:spLocks noChangeArrowheads="1"/>
          </p:cNvSpPr>
          <p:nvPr/>
        </p:nvSpPr>
        <p:spPr bwMode="auto">
          <a:xfrm>
            <a:off x="6400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6880" name="Rectangle 1280"/>
          <p:cNvSpPr>
            <a:spLocks noChangeArrowheads="1"/>
          </p:cNvSpPr>
          <p:nvPr/>
        </p:nvSpPr>
        <p:spPr bwMode="auto">
          <a:xfrm>
            <a:off x="6553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81" name="Rectangle 1281"/>
          <p:cNvSpPr>
            <a:spLocks noChangeArrowheads="1"/>
          </p:cNvSpPr>
          <p:nvPr/>
        </p:nvSpPr>
        <p:spPr bwMode="auto">
          <a:xfrm>
            <a:off x="6705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82" name="Rectangle 1282"/>
          <p:cNvSpPr>
            <a:spLocks noChangeArrowheads="1"/>
          </p:cNvSpPr>
          <p:nvPr/>
        </p:nvSpPr>
        <p:spPr bwMode="auto">
          <a:xfrm>
            <a:off x="6858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83" name="Rectangle 1283"/>
          <p:cNvSpPr>
            <a:spLocks noChangeArrowheads="1"/>
          </p:cNvSpPr>
          <p:nvPr/>
        </p:nvSpPr>
        <p:spPr bwMode="auto">
          <a:xfrm>
            <a:off x="7010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84" name="Rectangle 1284"/>
          <p:cNvSpPr>
            <a:spLocks noChangeArrowheads="1"/>
          </p:cNvSpPr>
          <p:nvPr/>
        </p:nvSpPr>
        <p:spPr bwMode="auto">
          <a:xfrm>
            <a:off x="7162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85" name="Rectangle 1285"/>
          <p:cNvSpPr>
            <a:spLocks noChangeArrowheads="1"/>
          </p:cNvSpPr>
          <p:nvPr/>
        </p:nvSpPr>
        <p:spPr bwMode="auto">
          <a:xfrm>
            <a:off x="7315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86" name="Rectangle 1286"/>
          <p:cNvSpPr>
            <a:spLocks noChangeArrowheads="1"/>
          </p:cNvSpPr>
          <p:nvPr/>
        </p:nvSpPr>
        <p:spPr bwMode="auto">
          <a:xfrm>
            <a:off x="7467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87" name="Rectangle 1287"/>
          <p:cNvSpPr>
            <a:spLocks noChangeArrowheads="1"/>
          </p:cNvSpPr>
          <p:nvPr/>
        </p:nvSpPr>
        <p:spPr bwMode="auto">
          <a:xfrm>
            <a:off x="7620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88" name="Rectangle 1288"/>
          <p:cNvSpPr>
            <a:spLocks noChangeArrowheads="1"/>
          </p:cNvSpPr>
          <p:nvPr/>
        </p:nvSpPr>
        <p:spPr bwMode="auto">
          <a:xfrm>
            <a:off x="7772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889" name="Rectangle 1289"/>
          <p:cNvSpPr>
            <a:spLocks noChangeArrowheads="1"/>
          </p:cNvSpPr>
          <p:nvPr/>
        </p:nvSpPr>
        <p:spPr bwMode="auto">
          <a:xfrm>
            <a:off x="7924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90" name="Rectangle 1290"/>
          <p:cNvSpPr>
            <a:spLocks noChangeArrowheads="1"/>
          </p:cNvSpPr>
          <p:nvPr/>
        </p:nvSpPr>
        <p:spPr bwMode="auto">
          <a:xfrm>
            <a:off x="8077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91" name="Rectangle 1291"/>
          <p:cNvSpPr>
            <a:spLocks noChangeArrowheads="1"/>
          </p:cNvSpPr>
          <p:nvPr/>
        </p:nvSpPr>
        <p:spPr bwMode="auto">
          <a:xfrm>
            <a:off x="8229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92" name="Rectangle 1292"/>
          <p:cNvSpPr>
            <a:spLocks noChangeArrowheads="1"/>
          </p:cNvSpPr>
          <p:nvPr/>
        </p:nvSpPr>
        <p:spPr bwMode="auto">
          <a:xfrm>
            <a:off x="8382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93" name="Rectangle 1293"/>
          <p:cNvSpPr>
            <a:spLocks noChangeArrowheads="1"/>
          </p:cNvSpPr>
          <p:nvPr/>
        </p:nvSpPr>
        <p:spPr bwMode="auto">
          <a:xfrm>
            <a:off x="8534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94" name="Rectangle 1294"/>
          <p:cNvSpPr>
            <a:spLocks noChangeArrowheads="1"/>
          </p:cNvSpPr>
          <p:nvPr/>
        </p:nvSpPr>
        <p:spPr bwMode="auto">
          <a:xfrm>
            <a:off x="8686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95" name="Rectangle 1295"/>
          <p:cNvSpPr>
            <a:spLocks noChangeArrowheads="1"/>
          </p:cNvSpPr>
          <p:nvPr/>
        </p:nvSpPr>
        <p:spPr bwMode="auto">
          <a:xfrm>
            <a:off x="8839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896" name="Rectangle 1296"/>
          <p:cNvSpPr>
            <a:spLocks noChangeArrowheads="1"/>
          </p:cNvSpPr>
          <p:nvPr/>
        </p:nvSpPr>
        <p:spPr bwMode="auto">
          <a:xfrm>
            <a:off x="152400" y="37338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수도검침 사용자선택 등록</a:t>
            </a:r>
          </a:p>
        </p:txBody>
      </p:sp>
      <p:sp>
        <p:nvSpPr>
          <p:cNvPr id="26897" name="Rectangle 1297"/>
          <p:cNvSpPr>
            <a:spLocks noChangeArrowheads="1"/>
          </p:cNvSpPr>
          <p:nvPr/>
        </p:nvSpPr>
        <p:spPr bwMode="auto">
          <a:xfrm>
            <a:off x="2057400" y="37338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900"/>
              <a:t>INS2110</a:t>
            </a:r>
          </a:p>
        </p:txBody>
      </p:sp>
      <p:sp>
        <p:nvSpPr>
          <p:cNvPr id="26898" name="Rectangle 1298"/>
          <p:cNvSpPr>
            <a:spLocks noChangeArrowheads="1"/>
          </p:cNvSpPr>
          <p:nvPr/>
        </p:nvSpPr>
        <p:spPr bwMode="auto">
          <a:xfrm>
            <a:off x="152400" y="3962400"/>
            <a:ext cx="1905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ko-KR" sz="900"/>
              <a:t>SAM-F </a:t>
            </a:r>
            <a:r>
              <a:rPr lang="ko-KR" altLang="en-US" sz="900"/>
              <a:t>참조 검침등록</a:t>
            </a:r>
          </a:p>
        </p:txBody>
      </p:sp>
      <p:sp>
        <p:nvSpPr>
          <p:cNvPr id="26899" name="Rectangle 1299"/>
          <p:cNvSpPr>
            <a:spLocks noChangeArrowheads="1"/>
          </p:cNvSpPr>
          <p:nvPr/>
        </p:nvSpPr>
        <p:spPr bwMode="auto">
          <a:xfrm>
            <a:off x="2057400" y="39624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900"/>
              <a:t>INS2120</a:t>
            </a:r>
          </a:p>
        </p:txBody>
      </p:sp>
      <p:sp>
        <p:nvSpPr>
          <p:cNvPr id="26900" name="Rectangle 1300"/>
          <p:cNvSpPr>
            <a:spLocks noChangeArrowheads="1"/>
          </p:cNvSpPr>
          <p:nvPr/>
        </p:nvSpPr>
        <p:spPr bwMode="auto">
          <a:xfrm>
            <a:off x="3505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901" name="Rectangle 1301"/>
          <p:cNvSpPr>
            <a:spLocks noChangeArrowheads="1"/>
          </p:cNvSpPr>
          <p:nvPr/>
        </p:nvSpPr>
        <p:spPr bwMode="auto">
          <a:xfrm>
            <a:off x="3505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902" name="Rectangle 1302"/>
          <p:cNvSpPr>
            <a:spLocks noChangeArrowheads="1"/>
          </p:cNvSpPr>
          <p:nvPr/>
        </p:nvSpPr>
        <p:spPr bwMode="auto">
          <a:xfrm>
            <a:off x="3352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6903" name="Rectangle 1303"/>
          <p:cNvSpPr>
            <a:spLocks noChangeArrowheads="1"/>
          </p:cNvSpPr>
          <p:nvPr/>
        </p:nvSpPr>
        <p:spPr bwMode="auto">
          <a:xfrm>
            <a:off x="3352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743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acc_jan_table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895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acc_jang_table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48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acc_total_table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200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account_code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352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autopay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657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bill2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810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bill2_temp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962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billitem_axis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4114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billkind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4267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billkind_item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4419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billmaster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4572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building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4724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code_lookup_table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4876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complex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5029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customer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5181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daily_sum_detail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5334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daily_sum_detail1</a:t>
            </a: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5486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daily_sum_detail2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5638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dailyseparat</a:t>
            </a: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5791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delay_rate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5943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deposit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6096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depositioinfo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6248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insbasic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6400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inspect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6553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month_itemamt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6705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monthly_sum_detail1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6858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monthly_sum_detail2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7010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noreceipt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7162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printformat</a:t>
            </a: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7315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rate_table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7467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receipt</a:t>
            </a: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7620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recgubun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7772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room_info</a:t>
            </a:r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7924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slip_detail</a:t>
            </a: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8077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slip_header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8229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slip_remark</a:t>
            </a:r>
          </a:p>
        </p:txBody>
      </p: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8382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sum_table</a:t>
            </a:r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8534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sum_table2</a:t>
            </a:r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152400" y="533400"/>
            <a:ext cx="2590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 Table</a:t>
            </a: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Program</a:t>
            </a:r>
          </a:p>
        </p:txBody>
      </p:sp>
      <p:sp>
        <p:nvSpPr>
          <p:cNvPr id="21547" name="Line 43"/>
          <p:cNvSpPr>
            <a:spLocks noChangeShapeType="1"/>
          </p:cNvSpPr>
          <p:nvPr/>
        </p:nvSpPr>
        <p:spPr bwMode="auto">
          <a:xfrm>
            <a:off x="152400" y="533400"/>
            <a:ext cx="2590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48" name="Rectangle 44"/>
          <p:cNvSpPr>
            <a:spLocks noChangeArrowheads="1"/>
          </p:cNvSpPr>
          <p:nvPr/>
        </p:nvSpPr>
        <p:spPr bwMode="auto">
          <a:xfrm>
            <a:off x="2743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2895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3048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3200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52" name="Rectangle 48"/>
          <p:cNvSpPr>
            <a:spLocks noChangeArrowheads="1"/>
          </p:cNvSpPr>
          <p:nvPr/>
        </p:nvSpPr>
        <p:spPr bwMode="auto">
          <a:xfrm>
            <a:off x="3352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1553" name="Rectangle 49"/>
          <p:cNvSpPr>
            <a:spLocks noChangeArrowheads="1"/>
          </p:cNvSpPr>
          <p:nvPr/>
        </p:nvSpPr>
        <p:spPr bwMode="auto">
          <a:xfrm>
            <a:off x="3657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1554" name="Rectangle 50"/>
          <p:cNvSpPr>
            <a:spLocks noChangeArrowheads="1"/>
          </p:cNvSpPr>
          <p:nvPr/>
        </p:nvSpPr>
        <p:spPr bwMode="auto">
          <a:xfrm>
            <a:off x="3810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3962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1556" name="Rectangle 52"/>
          <p:cNvSpPr>
            <a:spLocks noChangeArrowheads="1"/>
          </p:cNvSpPr>
          <p:nvPr/>
        </p:nvSpPr>
        <p:spPr bwMode="auto">
          <a:xfrm>
            <a:off x="4114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57" name="Rectangle 53"/>
          <p:cNvSpPr>
            <a:spLocks noChangeArrowheads="1"/>
          </p:cNvSpPr>
          <p:nvPr/>
        </p:nvSpPr>
        <p:spPr bwMode="auto">
          <a:xfrm>
            <a:off x="4267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58" name="Rectangle 54"/>
          <p:cNvSpPr>
            <a:spLocks noChangeArrowheads="1"/>
          </p:cNvSpPr>
          <p:nvPr/>
        </p:nvSpPr>
        <p:spPr bwMode="auto">
          <a:xfrm>
            <a:off x="4419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59" name="Rectangle 55"/>
          <p:cNvSpPr>
            <a:spLocks noChangeArrowheads="1"/>
          </p:cNvSpPr>
          <p:nvPr/>
        </p:nvSpPr>
        <p:spPr bwMode="auto">
          <a:xfrm>
            <a:off x="4572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60" name="Rectangle 56"/>
          <p:cNvSpPr>
            <a:spLocks noChangeArrowheads="1"/>
          </p:cNvSpPr>
          <p:nvPr/>
        </p:nvSpPr>
        <p:spPr bwMode="auto">
          <a:xfrm>
            <a:off x="4724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61" name="Rectangle 57"/>
          <p:cNvSpPr>
            <a:spLocks noChangeArrowheads="1"/>
          </p:cNvSpPr>
          <p:nvPr/>
        </p:nvSpPr>
        <p:spPr bwMode="auto">
          <a:xfrm>
            <a:off x="4876800" y="1676400"/>
            <a:ext cx="152400" cy="228600"/>
          </a:xfrm>
          <a:prstGeom prst="rect">
            <a:avLst/>
          </a:prstGeom>
          <a:solidFill>
            <a:srgbClr val="FFFF00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1562" name="Rectangle 58"/>
          <p:cNvSpPr>
            <a:spLocks noChangeArrowheads="1"/>
          </p:cNvSpPr>
          <p:nvPr/>
        </p:nvSpPr>
        <p:spPr bwMode="auto">
          <a:xfrm>
            <a:off x="5029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63" name="Rectangle 59"/>
          <p:cNvSpPr>
            <a:spLocks noChangeArrowheads="1"/>
          </p:cNvSpPr>
          <p:nvPr/>
        </p:nvSpPr>
        <p:spPr bwMode="auto">
          <a:xfrm>
            <a:off x="5181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64" name="Rectangle 60"/>
          <p:cNvSpPr>
            <a:spLocks noChangeArrowheads="1"/>
          </p:cNvSpPr>
          <p:nvPr/>
        </p:nvSpPr>
        <p:spPr bwMode="auto">
          <a:xfrm>
            <a:off x="5334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65" name="Rectangle 61"/>
          <p:cNvSpPr>
            <a:spLocks noChangeArrowheads="1"/>
          </p:cNvSpPr>
          <p:nvPr/>
        </p:nvSpPr>
        <p:spPr bwMode="auto">
          <a:xfrm>
            <a:off x="5486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66" name="Rectangle 62"/>
          <p:cNvSpPr>
            <a:spLocks noChangeArrowheads="1"/>
          </p:cNvSpPr>
          <p:nvPr/>
        </p:nvSpPr>
        <p:spPr bwMode="auto">
          <a:xfrm>
            <a:off x="5638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67" name="Rectangle 63"/>
          <p:cNvSpPr>
            <a:spLocks noChangeArrowheads="1"/>
          </p:cNvSpPr>
          <p:nvPr/>
        </p:nvSpPr>
        <p:spPr bwMode="auto">
          <a:xfrm>
            <a:off x="5791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68" name="Rectangle 64"/>
          <p:cNvSpPr>
            <a:spLocks noChangeArrowheads="1"/>
          </p:cNvSpPr>
          <p:nvPr/>
        </p:nvSpPr>
        <p:spPr bwMode="auto">
          <a:xfrm>
            <a:off x="5943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69" name="Rectangle 65"/>
          <p:cNvSpPr>
            <a:spLocks noChangeArrowheads="1"/>
          </p:cNvSpPr>
          <p:nvPr/>
        </p:nvSpPr>
        <p:spPr bwMode="auto">
          <a:xfrm>
            <a:off x="6096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70" name="Rectangle 66"/>
          <p:cNvSpPr>
            <a:spLocks noChangeArrowheads="1"/>
          </p:cNvSpPr>
          <p:nvPr/>
        </p:nvSpPr>
        <p:spPr bwMode="auto">
          <a:xfrm>
            <a:off x="6248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71" name="Rectangle 67"/>
          <p:cNvSpPr>
            <a:spLocks noChangeArrowheads="1"/>
          </p:cNvSpPr>
          <p:nvPr/>
        </p:nvSpPr>
        <p:spPr bwMode="auto">
          <a:xfrm>
            <a:off x="6400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72" name="Rectangle 68"/>
          <p:cNvSpPr>
            <a:spLocks noChangeArrowheads="1"/>
          </p:cNvSpPr>
          <p:nvPr/>
        </p:nvSpPr>
        <p:spPr bwMode="auto">
          <a:xfrm>
            <a:off x="6553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73" name="Rectangle 69"/>
          <p:cNvSpPr>
            <a:spLocks noChangeArrowheads="1"/>
          </p:cNvSpPr>
          <p:nvPr/>
        </p:nvSpPr>
        <p:spPr bwMode="auto">
          <a:xfrm>
            <a:off x="6705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74" name="Rectangle 70"/>
          <p:cNvSpPr>
            <a:spLocks noChangeArrowheads="1"/>
          </p:cNvSpPr>
          <p:nvPr/>
        </p:nvSpPr>
        <p:spPr bwMode="auto">
          <a:xfrm>
            <a:off x="6858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75" name="Rectangle 71"/>
          <p:cNvSpPr>
            <a:spLocks noChangeArrowheads="1"/>
          </p:cNvSpPr>
          <p:nvPr/>
        </p:nvSpPr>
        <p:spPr bwMode="auto">
          <a:xfrm>
            <a:off x="7010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76" name="Rectangle 72"/>
          <p:cNvSpPr>
            <a:spLocks noChangeArrowheads="1"/>
          </p:cNvSpPr>
          <p:nvPr/>
        </p:nvSpPr>
        <p:spPr bwMode="auto">
          <a:xfrm>
            <a:off x="7162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7315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78" name="Rectangle 74"/>
          <p:cNvSpPr>
            <a:spLocks noChangeArrowheads="1"/>
          </p:cNvSpPr>
          <p:nvPr/>
        </p:nvSpPr>
        <p:spPr bwMode="auto">
          <a:xfrm>
            <a:off x="7467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79" name="Rectangle 75"/>
          <p:cNvSpPr>
            <a:spLocks noChangeArrowheads="1"/>
          </p:cNvSpPr>
          <p:nvPr/>
        </p:nvSpPr>
        <p:spPr bwMode="auto">
          <a:xfrm>
            <a:off x="7620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80" name="Rectangle 76"/>
          <p:cNvSpPr>
            <a:spLocks noChangeArrowheads="1"/>
          </p:cNvSpPr>
          <p:nvPr/>
        </p:nvSpPr>
        <p:spPr bwMode="auto">
          <a:xfrm>
            <a:off x="7772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81" name="Rectangle 77"/>
          <p:cNvSpPr>
            <a:spLocks noChangeArrowheads="1"/>
          </p:cNvSpPr>
          <p:nvPr/>
        </p:nvSpPr>
        <p:spPr bwMode="auto">
          <a:xfrm>
            <a:off x="7924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82" name="Rectangle 78"/>
          <p:cNvSpPr>
            <a:spLocks noChangeArrowheads="1"/>
          </p:cNvSpPr>
          <p:nvPr/>
        </p:nvSpPr>
        <p:spPr bwMode="auto">
          <a:xfrm>
            <a:off x="8077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83" name="Rectangle 79"/>
          <p:cNvSpPr>
            <a:spLocks noChangeArrowheads="1"/>
          </p:cNvSpPr>
          <p:nvPr/>
        </p:nvSpPr>
        <p:spPr bwMode="auto">
          <a:xfrm>
            <a:off x="8229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84" name="Rectangle 80"/>
          <p:cNvSpPr>
            <a:spLocks noChangeArrowheads="1"/>
          </p:cNvSpPr>
          <p:nvPr/>
        </p:nvSpPr>
        <p:spPr bwMode="auto">
          <a:xfrm>
            <a:off x="8382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85" name="Rectangle 81"/>
          <p:cNvSpPr>
            <a:spLocks noChangeArrowheads="1"/>
          </p:cNvSpPr>
          <p:nvPr/>
        </p:nvSpPr>
        <p:spPr bwMode="auto">
          <a:xfrm>
            <a:off x="8534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86" name="Rectangle 82"/>
          <p:cNvSpPr>
            <a:spLocks noChangeArrowheads="1"/>
          </p:cNvSpPr>
          <p:nvPr/>
        </p:nvSpPr>
        <p:spPr bwMode="auto">
          <a:xfrm>
            <a:off x="8686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87" name="Rectangle 83"/>
          <p:cNvSpPr>
            <a:spLocks noChangeArrowheads="1"/>
          </p:cNvSpPr>
          <p:nvPr/>
        </p:nvSpPr>
        <p:spPr bwMode="auto">
          <a:xfrm>
            <a:off x="8839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88" name="Rectangle 84"/>
          <p:cNvSpPr>
            <a:spLocks noChangeArrowheads="1"/>
          </p:cNvSpPr>
          <p:nvPr/>
        </p:nvSpPr>
        <p:spPr bwMode="auto">
          <a:xfrm>
            <a:off x="2743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89" name="Rectangle 85"/>
          <p:cNvSpPr>
            <a:spLocks noChangeArrowheads="1"/>
          </p:cNvSpPr>
          <p:nvPr/>
        </p:nvSpPr>
        <p:spPr bwMode="auto">
          <a:xfrm>
            <a:off x="2895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90" name="Rectangle 86"/>
          <p:cNvSpPr>
            <a:spLocks noChangeArrowheads="1"/>
          </p:cNvSpPr>
          <p:nvPr/>
        </p:nvSpPr>
        <p:spPr bwMode="auto">
          <a:xfrm>
            <a:off x="3048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91" name="Rectangle 87"/>
          <p:cNvSpPr>
            <a:spLocks noChangeArrowheads="1"/>
          </p:cNvSpPr>
          <p:nvPr/>
        </p:nvSpPr>
        <p:spPr bwMode="auto">
          <a:xfrm>
            <a:off x="3200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92" name="Rectangle 88"/>
          <p:cNvSpPr>
            <a:spLocks noChangeArrowheads="1"/>
          </p:cNvSpPr>
          <p:nvPr/>
        </p:nvSpPr>
        <p:spPr bwMode="auto">
          <a:xfrm>
            <a:off x="3352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93" name="Rectangle 89"/>
          <p:cNvSpPr>
            <a:spLocks noChangeArrowheads="1"/>
          </p:cNvSpPr>
          <p:nvPr/>
        </p:nvSpPr>
        <p:spPr bwMode="auto">
          <a:xfrm>
            <a:off x="3657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94" name="Rectangle 90"/>
          <p:cNvSpPr>
            <a:spLocks noChangeArrowheads="1"/>
          </p:cNvSpPr>
          <p:nvPr/>
        </p:nvSpPr>
        <p:spPr bwMode="auto">
          <a:xfrm>
            <a:off x="3810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95" name="Rectangle 91"/>
          <p:cNvSpPr>
            <a:spLocks noChangeArrowheads="1"/>
          </p:cNvSpPr>
          <p:nvPr/>
        </p:nvSpPr>
        <p:spPr bwMode="auto">
          <a:xfrm>
            <a:off x="3962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96" name="Rectangle 92"/>
          <p:cNvSpPr>
            <a:spLocks noChangeArrowheads="1"/>
          </p:cNvSpPr>
          <p:nvPr/>
        </p:nvSpPr>
        <p:spPr bwMode="auto">
          <a:xfrm>
            <a:off x="4114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97" name="Rectangle 93"/>
          <p:cNvSpPr>
            <a:spLocks noChangeArrowheads="1"/>
          </p:cNvSpPr>
          <p:nvPr/>
        </p:nvSpPr>
        <p:spPr bwMode="auto">
          <a:xfrm>
            <a:off x="4267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98" name="Rectangle 94"/>
          <p:cNvSpPr>
            <a:spLocks noChangeArrowheads="1"/>
          </p:cNvSpPr>
          <p:nvPr/>
        </p:nvSpPr>
        <p:spPr bwMode="auto">
          <a:xfrm>
            <a:off x="4419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599" name="Rectangle 95"/>
          <p:cNvSpPr>
            <a:spLocks noChangeArrowheads="1"/>
          </p:cNvSpPr>
          <p:nvPr/>
        </p:nvSpPr>
        <p:spPr bwMode="auto">
          <a:xfrm>
            <a:off x="4572000" y="1905000"/>
            <a:ext cx="152400" cy="228600"/>
          </a:xfrm>
          <a:prstGeom prst="rect">
            <a:avLst/>
          </a:prstGeom>
          <a:solidFill>
            <a:srgbClr val="FFFF00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1600" name="Rectangle 96"/>
          <p:cNvSpPr>
            <a:spLocks noChangeArrowheads="1"/>
          </p:cNvSpPr>
          <p:nvPr/>
        </p:nvSpPr>
        <p:spPr bwMode="auto">
          <a:xfrm>
            <a:off x="4724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01" name="Rectangle 97"/>
          <p:cNvSpPr>
            <a:spLocks noChangeArrowheads="1"/>
          </p:cNvSpPr>
          <p:nvPr/>
        </p:nvSpPr>
        <p:spPr bwMode="auto">
          <a:xfrm>
            <a:off x="4876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602" name="Rectangle 98"/>
          <p:cNvSpPr>
            <a:spLocks noChangeArrowheads="1"/>
          </p:cNvSpPr>
          <p:nvPr/>
        </p:nvSpPr>
        <p:spPr bwMode="auto">
          <a:xfrm>
            <a:off x="5029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03" name="Rectangle 99"/>
          <p:cNvSpPr>
            <a:spLocks noChangeArrowheads="1"/>
          </p:cNvSpPr>
          <p:nvPr/>
        </p:nvSpPr>
        <p:spPr bwMode="auto">
          <a:xfrm>
            <a:off x="5181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04" name="Rectangle 100"/>
          <p:cNvSpPr>
            <a:spLocks noChangeArrowheads="1"/>
          </p:cNvSpPr>
          <p:nvPr/>
        </p:nvSpPr>
        <p:spPr bwMode="auto">
          <a:xfrm>
            <a:off x="5334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05" name="Rectangle 101"/>
          <p:cNvSpPr>
            <a:spLocks noChangeArrowheads="1"/>
          </p:cNvSpPr>
          <p:nvPr/>
        </p:nvSpPr>
        <p:spPr bwMode="auto">
          <a:xfrm>
            <a:off x="5486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06" name="Rectangle 102"/>
          <p:cNvSpPr>
            <a:spLocks noChangeArrowheads="1"/>
          </p:cNvSpPr>
          <p:nvPr/>
        </p:nvSpPr>
        <p:spPr bwMode="auto">
          <a:xfrm>
            <a:off x="5638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07" name="Rectangle 103"/>
          <p:cNvSpPr>
            <a:spLocks noChangeArrowheads="1"/>
          </p:cNvSpPr>
          <p:nvPr/>
        </p:nvSpPr>
        <p:spPr bwMode="auto">
          <a:xfrm>
            <a:off x="5791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08" name="Rectangle 104"/>
          <p:cNvSpPr>
            <a:spLocks noChangeArrowheads="1"/>
          </p:cNvSpPr>
          <p:nvPr/>
        </p:nvSpPr>
        <p:spPr bwMode="auto">
          <a:xfrm>
            <a:off x="5943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09" name="Rectangle 105"/>
          <p:cNvSpPr>
            <a:spLocks noChangeArrowheads="1"/>
          </p:cNvSpPr>
          <p:nvPr/>
        </p:nvSpPr>
        <p:spPr bwMode="auto">
          <a:xfrm>
            <a:off x="6096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10" name="Rectangle 106"/>
          <p:cNvSpPr>
            <a:spLocks noChangeArrowheads="1"/>
          </p:cNvSpPr>
          <p:nvPr/>
        </p:nvSpPr>
        <p:spPr bwMode="auto">
          <a:xfrm>
            <a:off x="6248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11" name="Rectangle 107"/>
          <p:cNvSpPr>
            <a:spLocks noChangeArrowheads="1"/>
          </p:cNvSpPr>
          <p:nvPr/>
        </p:nvSpPr>
        <p:spPr bwMode="auto">
          <a:xfrm>
            <a:off x="6400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12" name="Rectangle 108"/>
          <p:cNvSpPr>
            <a:spLocks noChangeArrowheads="1"/>
          </p:cNvSpPr>
          <p:nvPr/>
        </p:nvSpPr>
        <p:spPr bwMode="auto">
          <a:xfrm>
            <a:off x="6553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13" name="Rectangle 109"/>
          <p:cNvSpPr>
            <a:spLocks noChangeArrowheads="1"/>
          </p:cNvSpPr>
          <p:nvPr/>
        </p:nvSpPr>
        <p:spPr bwMode="auto">
          <a:xfrm>
            <a:off x="6705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14" name="Rectangle 110"/>
          <p:cNvSpPr>
            <a:spLocks noChangeArrowheads="1"/>
          </p:cNvSpPr>
          <p:nvPr/>
        </p:nvSpPr>
        <p:spPr bwMode="auto">
          <a:xfrm>
            <a:off x="6858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15" name="Rectangle 111"/>
          <p:cNvSpPr>
            <a:spLocks noChangeArrowheads="1"/>
          </p:cNvSpPr>
          <p:nvPr/>
        </p:nvSpPr>
        <p:spPr bwMode="auto">
          <a:xfrm>
            <a:off x="7010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16" name="Rectangle 112"/>
          <p:cNvSpPr>
            <a:spLocks noChangeArrowheads="1"/>
          </p:cNvSpPr>
          <p:nvPr/>
        </p:nvSpPr>
        <p:spPr bwMode="auto">
          <a:xfrm>
            <a:off x="7162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17" name="Rectangle 113"/>
          <p:cNvSpPr>
            <a:spLocks noChangeArrowheads="1"/>
          </p:cNvSpPr>
          <p:nvPr/>
        </p:nvSpPr>
        <p:spPr bwMode="auto">
          <a:xfrm>
            <a:off x="7315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18" name="Rectangle 114"/>
          <p:cNvSpPr>
            <a:spLocks noChangeArrowheads="1"/>
          </p:cNvSpPr>
          <p:nvPr/>
        </p:nvSpPr>
        <p:spPr bwMode="auto">
          <a:xfrm>
            <a:off x="7467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19" name="Rectangle 115"/>
          <p:cNvSpPr>
            <a:spLocks noChangeArrowheads="1"/>
          </p:cNvSpPr>
          <p:nvPr/>
        </p:nvSpPr>
        <p:spPr bwMode="auto">
          <a:xfrm>
            <a:off x="7620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20" name="Rectangle 116"/>
          <p:cNvSpPr>
            <a:spLocks noChangeArrowheads="1"/>
          </p:cNvSpPr>
          <p:nvPr/>
        </p:nvSpPr>
        <p:spPr bwMode="auto">
          <a:xfrm>
            <a:off x="7772400" y="1905000"/>
            <a:ext cx="152400" cy="228600"/>
          </a:xfrm>
          <a:prstGeom prst="rect">
            <a:avLst/>
          </a:prstGeom>
          <a:solidFill>
            <a:srgbClr val="FFFF00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1621" name="Rectangle 117"/>
          <p:cNvSpPr>
            <a:spLocks noChangeArrowheads="1"/>
          </p:cNvSpPr>
          <p:nvPr/>
        </p:nvSpPr>
        <p:spPr bwMode="auto">
          <a:xfrm>
            <a:off x="7924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22" name="Rectangle 118"/>
          <p:cNvSpPr>
            <a:spLocks noChangeArrowheads="1"/>
          </p:cNvSpPr>
          <p:nvPr/>
        </p:nvSpPr>
        <p:spPr bwMode="auto">
          <a:xfrm>
            <a:off x="8077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23" name="Rectangle 119"/>
          <p:cNvSpPr>
            <a:spLocks noChangeArrowheads="1"/>
          </p:cNvSpPr>
          <p:nvPr/>
        </p:nvSpPr>
        <p:spPr bwMode="auto">
          <a:xfrm>
            <a:off x="8229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24" name="Rectangle 120"/>
          <p:cNvSpPr>
            <a:spLocks noChangeArrowheads="1"/>
          </p:cNvSpPr>
          <p:nvPr/>
        </p:nvSpPr>
        <p:spPr bwMode="auto">
          <a:xfrm>
            <a:off x="8382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25" name="Rectangle 121"/>
          <p:cNvSpPr>
            <a:spLocks noChangeArrowheads="1"/>
          </p:cNvSpPr>
          <p:nvPr/>
        </p:nvSpPr>
        <p:spPr bwMode="auto">
          <a:xfrm>
            <a:off x="8534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26" name="Rectangle 122"/>
          <p:cNvSpPr>
            <a:spLocks noChangeArrowheads="1"/>
          </p:cNvSpPr>
          <p:nvPr/>
        </p:nvSpPr>
        <p:spPr bwMode="auto">
          <a:xfrm>
            <a:off x="8686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27" name="Rectangle 123"/>
          <p:cNvSpPr>
            <a:spLocks noChangeArrowheads="1"/>
          </p:cNvSpPr>
          <p:nvPr/>
        </p:nvSpPr>
        <p:spPr bwMode="auto">
          <a:xfrm>
            <a:off x="8839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28" name="Rectangle 124"/>
          <p:cNvSpPr>
            <a:spLocks noChangeArrowheads="1"/>
          </p:cNvSpPr>
          <p:nvPr/>
        </p:nvSpPr>
        <p:spPr bwMode="auto">
          <a:xfrm>
            <a:off x="2743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29" name="Rectangle 125"/>
          <p:cNvSpPr>
            <a:spLocks noChangeArrowheads="1"/>
          </p:cNvSpPr>
          <p:nvPr/>
        </p:nvSpPr>
        <p:spPr bwMode="auto">
          <a:xfrm>
            <a:off x="2895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30" name="Rectangle 126"/>
          <p:cNvSpPr>
            <a:spLocks noChangeArrowheads="1"/>
          </p:cNvSpPr>
          <p:nvPr/>
        </p:nvSpPr>
        <p:spPr bwMode="auto">
          <a:xfrm>
            <a:off x="3048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31" name="Rectangle 127"/>
          <p:cNvSpPr>
            <a:spLocks noChangeArrowheads="1"/>
          </p:cNvSpPr>
          <p:nvPr/>
        </p:nvSpPr>
        <p:spPr bwMode="auto">
          <a:xfrm>
            <a:off x="3200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32" name="Rectangle 128"/>
          <p:cNvSpPr>
            <a:spLocks noChangeArrowheads="1"/>
          </p:cNvSpPr>
          <p:nvPr/>
        </p:nvSpPr>
        <p:spPr bwMode="auto">
          <a:xfrm>
            <a:off x="3352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33" name="Rectangle 129"/>
          <p:cNvSpPr>
            <a:spLocks noChangeArrowheads="1"/>
          </p:cNvSpPr>
          <p:nvPr/>
        </p:nvSpPr>
        <p:spPr bwMode="auto">
          <a:xfrm>
            <a:off x="3657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34" name="Rectangle 130"/>
          <p:cNvSpPr>
            <a:spLocks noChangeArrowheads="1"/>
          </p:cNvSpPr>
          <p:nvPr/>
        </p:nvSpPr>
        <p:spPr bwMode="auto">
          <a:xfrm>
            <a:off x="3810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35" name="Rectangle 131"/>
          <p:cNvSpPr>
            <a:spLocks noChangeArrowheads="1"/>
          </p:cNvSpPr>
          <p:nvPr/>
        </p:nvSpPr>
        <p:spPr bwMode="auto">
          <a:xfrm>
            <a:off x="3962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36" name="Rectangle 132"/>
          <p:cNvSpPr>
            <a:spLocks noChangeArrowheads="1"/>
          </p:cNvSpPr>
          <p:nvPr/>
        </p:nvSpPr>
        <p:spPr bwMode="auto">
          <a:xfrm>
            <a:off x="4114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1637" name="Rectangle 133"/>
          <p:cNvSpPr>
            <a:spLocks noChangeArrowheads="1"/>
          </p:cNvSpPr>
          <p:nvPr/>
        </p:nvSpPr>
        <p:spPr bwMode="auto">
          <a:xfrm>
            <a:off x="4267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38" name="Rectangle 134"/>
          <p:cNvSpPr>
            <a:spLocks noChangeArrowheads="1"/>
          </p:cNvSpPr>
          <p:nvPr/>
        </p:nvSpPr>
        <p:spPr bwMode="auto">
          <a:xfrm>
            <a:off x="4419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39" name="Rectangle 135"/>
          <p:cNvSpPr>
            <a:spLocks noChangeArrowheads="1"/>
          </p:cNvSpPr>
          <p:nvPr/>
        </p:nvSpPr>
        <p:spPr bwMode="auto">
          <a:xfrm>
            <a:off x="4572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40" name="Rectangle 136"/>
          <p:cNvSpPr>
            <a:spLocks noChangeArrowheads="1"/>
          </p:cNvSpPr>
          <p:nvPr/>
        </p:nvSpPr>
        <p:spPr bwMode="auto">
          <a:xfrm>
            <a:off x="4724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41" name="Rectangle 137"/>
          <p:cNvSpPr>
            <a:spLocks noChangeArrowheads="1"/>
          </p:cNvSpPr>
          <p:nvPr/>
        </p:nvSpPr>
        <p:spPr bwMode="auto">
          <a:xfrm>
            <a:off x="4876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642" name="Rectangle 138"/>
          <p:cNvSpPr>
            <a:spLocks noChangeArrowheads="1"/>
          </p:cNvSpPr>
          <p:nvPr/>
        </p:nvSpPr>
        <p:spPr bwMode="auto">
          <a:xfrm>
            <a:off x="5029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43" name="Rectangle 139"/>
          <p:cNvSpPr>
            <a:spLocks noChangeArrowheads="1"/>
          </p:cNvSpPr>
          <p:nvPr/>
        </p:nvSpPr>
        <p:spPr bwMode="auto">
          <a:xfrm>
            <a:off x="5181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44" name="Rectangle 140"/>
          <p:cNvSpPr>
            <a:spLocks noChangeArrowheads="1"/>
          </p:cNvSpPr>
          <p:nvPr/>
        </p:nvSpPr>
        <p:spPr bwMode="auto">
          <a:xfrm>
            <a:off x="5334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45" name="Rectangle 141"/>
          <p:cNvSpPr>
            <a:spLocks noChangeArrowheads="1"/>
          </p:cNvSpPr>
          <p:nvPr/>
        </p:nvSpPr>
        <p:spPr bwMode="auto">
          <a:xfrm>
            <a:off x="5486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46" name="Rectangle 142"/>
          <p:cNvSpPr>
            <a:spLocks noChangeArrowheads="1"/>
          </p:cNvSpPr>
          <p:nvPr/>
        </p:nvSpPr>
        <p:spPr bwMode="auto">
          <a:xfrm>
            <a:off x="5638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47" name="Rectangle 143"/>
          <p:cNvSpPr>
            <a:spLocks noChangeArrowheads="1"/>
          </p:cNvSpPr>
          <p:nvPr/>
        </p:nvSpPr>
        <p:spPr bwMode="auto">
          <a:xfrm>
            <a:off x="5791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48" name="Rectangle 144"/>
          <p:cNvSpPr>
            <a:spLocks noChangeArrowheads="1"/>
          </p:cNvSpPr>
          <p:nvPr/>
        </p:nvSpPr>
        <p:spPr bwMode="auto">
          <a:xfrm>
            <a:off x="5943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49" name="Rectangle 145"/>
          <p:cNvSpPr>
            <a:spLocks noChangeArrowheads="1"/>
          </p:cNvSpPr>
          <p:nvPr/>
        </p:nvSpPr>
        <p:spPr bwMode="auto">
          <a:xfrm>
            <a:off x="6096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50" name="Rectangle 146"/>
          <p:cNvSpPr>
            <a:spLocks noChangeArrowheads="1"/>
          </p:cNvSpPr>
          <p:nvPr/>
        </p:nvSpPr>
        <p:spPr bwMode="auto">
          <a:xfrm>
            <a:off x="6248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51" name="Rectangle 147"/>
          <p:cNvSpPr>
            <a:spLocks noChangeArrowheads="1"/>
          </p:cNvSpPr>
          <p:nvPr/>
        </p:nvSpPr>
        <p:spPr bwMode="auto">
          <a:xfrm>
            <a:off x="6400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52" name="Rectangle 148"/>
          <p:cNvSpPr>
            <a:spLocks noChangeArrowheads="1"/>
          </p:cNvSpPr>
          <p:nvPr/>
        </p:nvSpPr>
        <p:spPr bwMode="auto">
          <a:xfrm>
            <a:off x="6553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53" name="Rectangle 149"/>
          <p:cNvSpPr>
            <a:spLocks noChangeArrowheads="1"/>
          </p:cNvSpPr>
          <p:nvPr/>
        </p:nvSpPr>
        <p:spPr bwMode="auto">
          <a:xfrm>
            <a:off x="6705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54" name="Rectangle 150"/>
          <p:cNvSpPr>
            <a:spLocks noChangeArrowheads="1"/>
          </p:cNvSpPr>
          <p:nvPr/>
        </p:nvSpPr>
        <p:spPr bwMode="auto">
          <a:xfrm>
            <a:off x="6858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55" name="Rectangle 151"/>
          <p:cNvSpPr>
            <a:spLocks noChangeArrowheads="1"/>
          </p:cNvSpPr>
          <p:nvPr/>
        </p:nvSpPr>
        <p:spPr bwMode="auto">
          <a:xfrm>
            <a:off x="7010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56" name="Rectangle 152"/>
          <p:cNvSpPr>
            <a:spLocks noChangeArrowheads="1"/>
          </p:cNvSpPr>
          <p:nvPr/>
        </p:nvSpPr>
        <p:spPr bwMode="auto">
          <a:xfrm>
            <a:off x="7162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57" name="Rectangle 153"/>
          <p:cNvSpPr>
            <a:spLocks noChangeArrowheads="1"/>
          </p:cNvSpPr>
          <p:nvPr/>
        </p:nvSpPr>
        <p:spPr bwMode="auto">
          <a:xfrm>
            <a:off x="7315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58" name="Rectangle 154"/>
          <p:cNvSpPr>
            <a:spLocks noChangeArrowheads="1"/>
          </p:cNvSpPr>
          <p:nvPr/>
        </p:nvSpPr>
        <p:spPr bwMode="auto">
          <a:xfrm>
            <a:off x="7467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59" name="Rectangle 155"/>
          <p:cNvSpPr>
            <a:spLocks noChangeArrowheads="1"/>
          </p:cNvSpPr>
          <p:nvPr/>
        </p:nvSpPr>
        <p:spPr bwMode="auto">
          <a:xfrm>
            <a:off x="7620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60" name="Rectangle 156"/>
          <p:cNvSpPr>
            <a:spLocks noChangeArrowheads="1"/>
          </p:cNvSpPr>
          <p:nvPr/>
        </p:nvSpPr>
        <p:spPr bwMode="auto">
          <a:xfrm>
            <a:off x="7772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61" name="Rectangle 157"/>
          <p:cNvSpPr>
            <a:spLocks noChangeArrowheads="1"/>
          </p:cNvSpPr>
          <p:nvPr/>
        </p:nvSpPr>
        <p:spPr bwMode="auto">
          <a:xfrm>
            <a:off x="7924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62" name="Rectangle 158"/>
          <p:cNvSpPr>
            <a:spLocks noChangeArrowheads="1"/>
          </p:cNvSpPr>
          <p:nvPr/>
        </p:nvSpPr>
        <p:spPr bwMode="auto">
          <a:xfrm>
            <a:off x="8077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63" name="Rectangle 159"/>
          <p:cNvSpPr>
            <a:spLocks noChangeArrowheads="1"/>
          </p:cNvSpPr>
          <p:nvPr/>
        </p:nvSpPr>
        <p:spPr bwMode="auto">
          <a:xfrm>
            <a:off x="8229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64" name="Rectangle 160"/>
          <p:cNvSpPr>
            <a:spLocks noChangeArrowheads="1"/>
          </p:cNvSpPr>
          <p:nvPr/>
        </p:nvSpPr>
        <p:spPr bwMode="auto">
          <a:xfrm>
            <a:off x="8382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65" name="Rectangle 161"/>
          <p:cNvSpPr>
            <a:spLocks noChangeArrowheads="1"/>
          </p:cNvSpPr>
          <p:nvPr/>
        </p:nvSpPr>
        <p:spPr bwMode="auto">
          <a:xfrm>
            <a:off x="8534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66" name="Rectangle 162"/>
          <p:cNvSpPr>
            <a:spLocks noChangeArrowheads="1"/>
          </p:cNvSpPr>
          <p:nvPr/>
        </p:nvSpPr>
        <p:spPr bwMode="auto">
          <a:xfrm>
            <a:off x="8686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67" name="Rectangle 163"/>
          <p:cNvSpPr>
            <a:spLocks noChangeArrowheads="1"/>
          </p:cNvSpPr>
          <p:nvPr/>
        </p:nvSpPr>
        <p:spPr bwMode="auto">
          <a:xfrm>
            <a:off x="8839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68" name="Rectangle 164"/>
          <p:cNvSpPr>
            <a:spLocks noChangeArrowheads="1"/>
          </p:cNvSpPr>
          <p:nvPr/>
        </p:nvSpPr>
        <p:spPr bwMode="auto">
          <a:xfrm>
            <a:off x="2743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69" name="Rectangle 165"/>
          <p:cNvSpPr>
            <a:spLocks noChangeArrowheads="1"/>
          </p:cNvSpPr>
          <p:nvPr/>
        </p:nvSpPr>
        <p:spPr bwMode="auto">
          <a:xfrm>
            <a:off x="2895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70" name="Rectangle 166"/>
          <p:cNvSpPr>
            <a:spLocks noChangeArrowheads="1"/>
          </p:cNvSpPr>
          <p:nvPr/>
        </p:nvSpPr>
        <p:spPr bwMode="auto">
          <a:xfrm>
            <a:off x="3048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71" name="Rectangle 167"/>
          <p:cNvSpPr>
            <a:spLocks noChangeArrowheads="1"/>
          </p:cNvSpPr>
          <p:nvPr/>
        </p:nvSpPr>
        <p:spPr bwMode="auto">
          <a:xfrm>
            <a:off x="3200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72" name="Rectangle 168"/>
          <p:cNvSpPr>
            <a:spLocks noChangeArrowheads="1"/>
          </p:cNvSpPr>
          <p:nvPr/>
        </p:nvSpPr>
        <p:spPr bwMode="auto">
          <a:xfrm>
            <a:off x="3352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73" name="Rectangle 169"/>
          <p:cNvSpPr>
            <a:spLocks noChangeArrowheads="1"/>
          </p:cNvSpPr>
          <p:nvPr/>
        </p:nvSpPr>
        <p:spPr bwMode="auto">
          <a:xfrm>
            <a:off x="3657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74" name="Rectangle 170"/>
          <p:cNvSpPr>
            <a:spLocks noChangeArrowheads="1"/>
          </p:cNvSpPr>
          <p:nvPr/>
        </p:nvSpPr>
        <p:spPr bwMode="auto">
          <a:xfrm>
            <a:off x="3810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75" name="Rectangle 171"/>
          <p:cNvSpPr>
            <a:spLocks noChangeArrowheads="1"/>
          </p:cNvSpPr>
          <p:nvPr/>
        </p:nvSpPr>
        <p:spPr bwMode="auto">
          <a:xfrm>
            <a:off x="3962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76" name="Rectangle 172"/>
          <p:cNvSpPr>
            <a:spLocks noChangeArrowheads="1"/>
          </p:cNvSpPr>
          <p:nvPr/>
        </p:nvSpPr>
        <p:spPr bwMode="auto">
          <a:xfrm>
            <a:off x="4114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677" name="Rectangle 173"/>
          <p:cNvSpPr>
            <a:spLocks noChangeArrowheads="1"/>
          </p:cNvSpPr>
          <p:nvPr/>
        </p:nvSpPr>
        <p:spPr bwMode="auto">
          <a:xfrm>
            <a:off x="4267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1678" name="Rectangle 174"/>
          <p:cNvSpPr>
            <a:spLocks noChangeArrowheads="1"/>
          </p:cNvSpPr>
          <p:nvPr/>
        </p:nvSpPr>
        <p:spPr bwMode="auto">
          <a:xfrm>
            <a:off x="4419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79" name="Rectangle 175"/>
          <p:cNvSpPr>
            <a:spLocks noChangeArrowheads="1"/>
          </p:cNvSpPr>
          <p:nvPr/>
        </p:nvSpPr>
        <p:spPr bwMode="auto">
          <a:xfrm>
            <a:off x="4572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80" name="Rectangle 176"/>
          <p:cNvSpPr>
            <a:spLocks noChangeArrowheads="1"/>
          </p:cNvSpPr>
          <p:nvPr/>
        </p:nvSpPr>
        <p:spPr bwMode="auto">
          <a:xfrm>
            <a:off x="4724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81" name="Rectangle 177"/>
          <p:cNvSpPr>
            <a:spLocks noChangeArrowheads="1"/>
          </p:cNvSpPr>
          <p:nvPr/>
        </p:nvSpPr>
        <p:spPr bwMode="auto">
          <a:xfrm>
            <a:off x="4876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682" name="Rectangle 178"/>
          <p:cNvSpPr>
            <a:spLocks noChangeArrowheads="1"/>
          </p:cNvSpPr>
          <p:nvPr/>
        </p:nvSpPr>
        <p:spPr bwMode="auto">
          <a:xfrm>
            <a:off x="5029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83" name="Rectangle 179"/>
          <p:cNvSpPr>
            <a:spLocks noChangeArrowheads="1"/>
          </p:cNvSpPr>
          <p:nvPr/>
        </p:nvSpPr>
        <p:spPr bwMode="auto">
          <a:xfrm>
            <a:off x="5181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84" name="Rectangle 180"/>
          <p:cNvSpPr>
            <a:spLocks noChangeArrowheads="1"/>
          </p:cNvSpPr>
          <p:nvPr/>
        </p:nvSpPr>
        <p:spPr bwMode="auto">
          <a:xfrm>
            <a:off x="5334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85" name="Rectangle 181"/>
          <p:cNvSpPr>
            <a:spLocks noChangeArrowheads="1"/>
          </p:cNvSpPr>
          <p:nvPr/>
        </p:nvSpPr>
        <p:spPr bwMode="auto">
          <a:xfrm>
            <a:off x="5486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86" name="Rectangle 182"/>
          <p:cNvSpPr>
            <a:spLocks noChangeArrowheads="1"/>
          </p:cNvSpPr>
          <p:nvPr/>
        </p:nvSpPr>
        <p:spPr bwMode="auto">
          <a:xfrm>
            <a:off x="5638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87" name="Rectangle 183"/>
          <p:cNvSpPr>
            <a:spLocks noChangeArrowheads="1"/>
          </p:cNvSpPr>
          <p:nvPr/>
        </p:nvSpPr>
        <p:spPr bwMode="auto">
          <a:xfrm>
            <a:off x="5791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88" name="Rectangle 184"/>
          <p:cNvSpPr>
            <a:spLocks noChangeArrowheads="1"/>
          </p:cNvSpPr>
          <p:nvPr/>
        </p:nvSpPr>
        <p:spPr bwMode="auto">
          <a:xfrm>
            <a:off x="5943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89" name="Rectangle 185"/>
          <p:cNvSpPr>
            <a:spLocks noChangeArrowheads="1"/>
          </p:cNvSpPr>
          <p:nvPr/>
        </p:nvSpPr>
        <p:spPr bwMode="auto">
          <a:xfrm>
            <a:off x="6096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90" name="Rectangle 186"/>
          <p:cNvSpPr>
            <a:spLocks noChangeArrowheads="1"/>
          </p:cNvSpPr>
          <p:nvPr/>
        </p:nvSpPr>
        <p:spPr bwMode="auto">
          <a:xfrm>
            <a:off x="6248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91" name="Rectangle 187"/>
          <p:cNvSpPr>
            <a:spLocks noChangeArrowheads="1"/>
          </p:cNvSpPr>
          <p:nvPr/>
        </p:nvSpPr>
        <p:spPr bwMode="auto">
          <a:xfrm>
            <a:off x="6400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92" name="Rectangle 188"/>
          <p:cNvSpPr>
            <a:spLocks noChangeArrowheads="1"/>
          </p:cNvSpPr>
          <p:nvPr/>
        </p:nvSpPr>
        <p:spPr bwMode="auto">
          <a:xfrm>
            <a:off x="6553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93" name="Rectangle 189"/>
          <p:cNvSpPr>
            <a:spLocks noChangeArrowheads="1"/>
          </p:cNvSpPr>
          <p:nvPr/>
        </p:nvSpPr>
        <p:spPr bwMode="auto">
          <a:xfrm>
            <a:off x="6705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94" name="Rectangle 190"/>
          <p:cNvSpPr>
            <a:spLocks noChangeArrowheads="1"/>
          </p:cNvSpPr>
          <p:nvPr/>
        </p:nvSpPr>
        <p:spPr bwMode="auto">
          <a:xfrm>
            <a:off x="6858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95" name="Rectangle 191"/>
          <p:cNvSpPr>
            <a:spLocks noChangeArrowheads="1"/>
          </p:cNvSpPr>
          <p:nvPr/>
        </p:nvSpPr>
        <p:spPr bwMode="auto">
          <a:xfrm>
            <a:off x="7010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96" name="Rectangle 192"/>
          <p:cNvSpPr>
            <a:spLocks noChangeArrowheads="1"/>
          </p:cNvSpPr>
          <p:nvPr/>
        </p:nvSpPr>
        <p:spPr bwMode="auto">
          <a:xfrm>
            <a:off x="7162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97" name="Rectangle 193"/>
          <p:cNvSpPr>
            <a:spLocks noChangeArrowheads="1"/>
          </p:cNvSpPr>
          <p:nvPr/>
        </p:nvSpPr>
        <p:spPr bwMode="auto">
          <a:xfrm>
            <a:off x="7315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98" name="Rectangle 194"/>
          <p:cNvSpPr>
            <a:spLocks noChangeArrowheads="1"/>
          </p:cNvSpPr>
          <p:nvPr/>
        </p:nvSpPr>
        <p:spPr bwMode="auto">
          <a:xfrm>
            <a:off x="7467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699" name="Rectangle 195"/>
          <p:cNvSpPr>
            <a:spLocks noChangeArrowheads="1"/>
          </p:cNvSpPr>
          <p:nvPr/>
        </p:nvSpPr>
        <p:spPr bwMode="auto">
          <a:xfrm>
            <a:off x="7620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00" name="Rectangle 196"/>
          <p:cNvSpPr>
            <a:spLocks noChangeArrowheads="1"/>
          </p:cNvSpPr>
          <p:nvPr/>
        </p:nvSpPr>
        <p:spPr bwMode="auto">
          <a:xfrm>
            <a:off x="7772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01" name="Rectangle 197"/>
          <p:cNvSpPr>
            <a:spLocks noChangeArrowheads="1"/>
          </p:cNvSpPr>
          <p:nvPr/>
        </p:nvSpPr>
        <p:spPr bwMode="auto">
          <a:xfrm>
            <a:off x="7924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02" name="Rectangle 198"/>
          <p:cNvSpPr>
            <a:spLocks noChangeArrowheads="1"/>
          </p:cNvSpPr>
          <p:nvPr/>
        </p:nvSpPr>
        <p:spPr bwMode="auto">
          <a:xfrm>
            <a:off x="8077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03" name="Rectangle 199"/>
          <p:cNvSpPr>
            <a:spLocks noChangeArrowheads="1"/>
          </p:cNvSpPr>
          <p:nvPr/>
        </p:nvSpPr>
        <p:spPr bwMode="auto">
          <a:xfrm>
            <a:off x="8229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04" name="Rectangle 200"/>
          <p:cNvSpPr>
            <a:spLocks noChangeArrowheads="1"/>
          </p:cNvSpPr>
          <p:nvPr/>
        </p:nvSpPr>
        <p:spPr bwMode="auto">
          <a:xfrm>
            <a:off x="8382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05" name="Rectangle 201"/>
          <p:cNvSpPr>
            <a:spLocks noChangeArrowheads="1"/>
          </p:cNvSpPr>
          <p:nvPr/>
        </p:nvSpPr>
        <p:spPr bwMode="auto">
          <a:xfrm>
            <a:off x="8534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06" name="Rectangle 202"/>
          <p:cNvSpPr>
            <a:spLocks noChangeArrowheads="1"/>
          </p:cNvSpPr>
          <p:nvPr/>
        </p:nvSpPr>
        <p:spPr bwMode="auto">
          <a:xfrm>
            <a:off x="8686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07" name="Rectangle 203"/>
          <p:cNvSpPr>
            <a:spLocks noChangeArrowheads="1"/>
          </p:cNvSpPr>
          <p:nvPr/>
        </p:nvSpPr>
        <p:spPr bwMode="auto">
          <a:xfrm>
            <a:off x="8839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08" name="Rectangle 204"/>
          <p:cNvSpPr>
            <a:spLocks noChangeArrowheads="1"/>
          </p:cNvSpPr>
          <p:nvPr/>
        </p:nvSpPr>
        <p:spPr bwMode="auto">
          <a:xfrm>
            <a:off x="2743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09" name="Rectangle 205"/>
          <p:cNvSpPr>
            <a:spLocks noChangeArrowheads="1"/>
          </p:cNvSpPr>
          <p:nvPr/>
        </p:nvSpPr>
        <p:spPr bwMode="auto">
          <a:xfrm>
            <a:off x="2895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10" name="Rectangle 206"/>
          <p:cNvSpPr>
            <a:spLocks noChangeArrowheads="1"/>
          </p:cNvSpPr>
          <p:nvPr/>
        </p:nvSpPr>
        <p:spPr bwMode="auto">
          <a:xfrm>
            <a:off x="3048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11" name="Rectangle 207"/>
          <p:cNvSpPr>
            <a:spLocks noChangeArrowheads="1"/>
          </p:cNvSpPr>
          <p:nvPr/>
        </p:nvSpPr>
        <p:spPr bwMode="auto">
          <a:xfrm>
            <a:off x="3200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12" name="Rectangle 208"/>
          <p:cNvSpPr>
            <a:spLocks noChangeArrowheads="1"/>
          </p:cNvSpPr>
          <p:nvPr/>
        </p:nvSpPr>
        <p:spPr bwMode="auto">
          <a:xfrm>
            <a:off x="3352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13" name="Rectangle 209"/>
          <p:cNvSpPr>
            <a:spLocks noChangeArrowheads="1"/>
          </p:cNvSpPr>
          <p:nvPr/>
        </p:nvSpPr>
        <p:spPr bwMode="auto">
          <a:xfrm>
            <a:off x="3657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14" name="Rectangle 210"/>
          <p:cNvSpPr>
            <a:spLocks noChangeArrowheads="1"/>
          </p:cNvSpPr>
          <p:nvPr/>
        </p:nvSpPr>
        <p:spPr bwMode="auto">
          <a:xfrm>
            <a:off x="3810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15" name="Rectangle 211"/>
          <p:cNvSpPr>
            <a:spLocks noChangeArrowheads="1"/>
          </p:cNvSpPr>
          <p:nvPr/>
        </p:nvSpPr>
        <p:spPr bwMode="auto">
          <a:xfrm>
            <a:off x="3962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16" name="Rectangle 212"/>
          <p:cNvSpPr>
            <a:spLocks noChangeArrowheads="1"/>
          </p:cNvSpPr>
          <p:nvPr/>
        </p:nvSpPr>
        <p:spPr bwMode="auto">
          <a:xfrm>
            <a:off x="4114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17" name="Rectangle 213"/>
          <p:cNvSpPr>
            <a:spLocks noChangeArrowheads="1"/>
          </p:cNvSpPr>
          <p:nvPr/>
        </p:nvSpPr>
        <p:spPr bwMode="auto">
          <a:xfrm>
            <a:off x="4267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18" name="Rectangle 214"/>
          <p:cNvSpPr>
            <a:spLocks noChangeArrowheads="1"/>
          </p:cNvSpPr>
          <p:nvPr/>
        </p:nvSpPr>
        <p:spPr bwMode="auto">
          <a:xfrm>
            <a:off x="4419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19" name="Rectangle 215"/>
          <p:cNvSpPr>
            <a:spLocks noChangeArrowheads="1"/>
          </p:cNvSpPr>
          <p:nvPr/>
        </p:nvSpPr>
        <p:spPr bwMode="auto">
          <a:xfrm>
            <a:off x="4572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20" name="Rectangle 216"/>
          <p:cNvSpPr>
            <a:spLocks noChangeArrowheads="1"/>
          </p:cNvSpPr>
          <p:nvPr/>
        </p:nvSpPr>
        <p:spPr bwMode="auto">
          <a:xfrm>
            <a:off x="4724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21" name="Rectangle 217"/>
          <p:cNvSpPr>
            <a:spLocks noChangeArrowheads="1"/>
          </p:cNvSpPr>
          <p:nvPr/>
        </p:nvSpPr>
        <p:spPr bwMode="auto">
          <a:xfrm>
            <a:off x="4876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722" name="Rectangle 218"/>
          <p:cNvSpPr>
            <a:spLocks noChangeArrowheads="1"/>
          </p:cNvSpPr>
          <p:nvPr/>
        </p:nvSpPr>
        <p:spPr bwMode="auto">
          <a:xfrm>
            <a:off x="5029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23" name="Rectangle 219"/>
          <p:cNvSpPr>
            <a:spLocks noChangeArrowheads="1"/>
          </p:cNvSpPr>
          <p:nvPr/>
        </p:nvSpPr>
        <p:spPr bwMode="auto">
          <a:xfrm>
            <a:off x="5181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24" name="Rectangle 220"/>
          <p:cNvSpPr>
            <a:spLocks noChangeArrowheads="1"/>
          </p:cNvSpPr>
          <p:nvPr/>
        </p:nvSpPr>
        <p:spPr bwMode="auto">
          <a:xfrm>
            <a:off x="5334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25" name="Rectangle 221"/>
          <p:cNvSpPr>
            <a:spLocks noChangeArrowheads="1"/>
          </p:cNvSpPr>
          <p:nvPr/>
        </p:nvSpPr>
        <p:spPr bwMode="auto">
          <a:xfrm>
            <a:off x="5486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26" name="Rectangle 222"/>
          <p:cNvSpPr>
            <a:spLocks noChangeArrowheads="1"/>
          </p:cNvSpPr>
          <p:nvPr/>
        </p:nvSpPr>
        <p:spPr bwMode="auto">
          <a:xfrm>
            <a:off x="5638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27" name="Rectangle 223"/>
          <p:cNvSpPr>
            <a:spLocks noChangeArrowheads="1"/>
          </p:cNvSpPr>
          <p:nvPr/>
        </p:nvSpPr>
        <p:spPr bwMode="auto">
          <a:xfrm>
            <a:off x="5791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28" name="Rectangle 224"/>
          <p:cNvSpPr>
            <a:spLocks noChangeArrowheads="1"/>
          </p:cNvSpPr>
          <p:nvPr/>
        </p:nvSpPr>
        <p:spPr bwMode="auto">
          <a:xfrm>
            <a:off x="5943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1729" name="Rectangle 225"/>
          <p:cNvSpPr>
            <a:spLocks noChangeArrowheads="1"/>
          </p:cNvSpPr>
          <p:nvPr/>
        </p:nvSpPr>
        <p:spPr bwMode="auto">
          <a:xfrm>
            <a:off x="6096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30" name="Rectangle 226"/>
          <p:cNvSpPr>
            <a:spLocks noChangeArrowheads="1"/>
          </p:cNvSpPr>
          <p:nvPr/>
        </p:nvSpPr>
        <p:spPr bwMode="auto">
          <a:xfrm>
            <a:off x="6248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31" name="Rectangle 227"/>
          <p:cNvSpPr>
            <a:spLocks noChangeArrowheads="1"/>
          </p:cNvSpPr>
          <p:nvPr/>
        </p:nvSpPr>
        <p:spPr bwMode="auto">
          <a:xfrm>
            <a:off x="6400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32" name="Rectangle 228"/>
          <p:cNvSpPr>
            <a:spLocks noChangeArrowheads="1"/>
          </p:cNvSpPr>
          <p:nvPr/>
        </p:nvSpPr>
        <p:spPr bwMode="auto">
          <a:xfrm>
            <a:off x="6553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33" name="Rectangle 229"/>
          <p:cNvSpPr>
            <a:spLocks noChangeArrowheads="1"/>
          </p:cNvSpPr>
          <p:nvPr/>
        </p:nvSpPr>
        <p:spPr bwMode="auto">
          <a:xfrm>
            <a:off x="6705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34" name="Rectangle 230"/>
          <p:cNvSpPr>
            <a:spLocks noChangeArrowheads="1"/>
          </p:cNvSpPr>
          <p:nvPr/>
        </p:nvSpPr>
        <p:spPr bwMode="auto">
          <a:xfrm>
            <a:off x="6858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35" name="Rectangle 231"/>
          <p:cNvSpPr>
            <a:spLocks noChangeArrowheads="1"/>
          </p:cNvSpPr>
          <p:nvPr/>
        </p:nvSpPr>
        <p:spPr bwMode="auto">
          <a:xfrm>
            <a:off x="7010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36" name="Rectangle 232"/>
          <p:cNvSpPr>
            <a:spLocks noChangeArrowheads="1"/>
          </p:cNvSpPr>
          <p:nvPr/>
        </p:nvSpPr>
        <p:spPr bwMode="auto">
          <a:xfrm>
            <a:off x="7162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37" name="Rectangle 233"/>
          <p:cNvSpPr>
            <a:spLocks noChangeArrowheads="1"/>
          </p:cNvSpPr>
          <p:nvPr/>
        </p:nvSpPr>
        <p:spPr bwMode="auto">
          <a:xfrm>
            <a:off x="7315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38" name="Rectangle 234"/>
          <p:cNvSpPr>
            <a:spLocks noChangeArrowheads="1"/>
          </p:cNvSpPr>
          <p:nvPr/>
        </p:nvSpPr>
        <p:spPr bwMode="auto">
          <a:xfrm>
            <a:off x="7467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39" name="Rectangle 235"/>
          <p:cNvSpPr>
            <a:spLocks noChangeArrowheads="1"/>
          </p:cNvSpPr>
          <p:nvPr/>
        </p:nvSpPr>
        <p:spPr bwMode="auto">
          <a:xfrm>
            <a:off x="7620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40" name="Rectangle 236"/>
          <p:cNvSpPr>
            <a:spLocks noChangeArrowheads="1"/>
          </p:cNvSpPr>
          <p:nvPr/>
        </p:nvSpPr>
        <p:spPr bwMode="auto">
          <a:xfrm>
            <a:off x="7772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41" name="Rectangle 237"/>
          <p:cNvSpPr>
            <a:spLocks noChangeArrowheads="1"/>
          </p:cNvSpPr>
          <p:nvPr/>
        </p:nvSpPr>
        <p:spPr bwMode="auto">
          <a:xfrm>
            <a:off x="7924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42" name="Rectangle 238"/>
          <p:cNvSpPr>
            <a:spLocks noChangeArrowheads="1"/>
          </p:cNvSpPr>
          <p:nvPr/>
        </p:nvSpPr>
        <p:spPr bwMode="auto">
          <a:xfrm>
            <a:off x="8077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43" name="Rectangle 239"/>
          <p:cNvSpPr>
            <a:spLocks noChangeArrowheads="1"/>
          </p:cNvSpPr>
          <p:nvPr/>
        </p:nvSpPr>
        <p:spPr bwMode="auto">
          <a:xfrm>
            <a:off x="8229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44" name="Rectangle 240"/>
          <p:cNvSpPr>
            <a:spLocks noChangeArrowheads="1"/>
          </p:cNvSpPr>
          <p:nvPr/>
        </p:nvSpPr>
        <p:spPr bwMode="auto">
          <a:xfrm>
            <a:off x="8382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45" name="Rectangle 241"/>
          <p:cNvSpPr>
            <a:spLocks noChangeArrowheads="1"/>
          </p:cNvSpPr>
          <p:nvPr/>
        </p:nvSpPr>
        <p:spPr bwMode="auto">
          <a:xfrm>
            <a:off x="8534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46" name="Rectangle 242"/>
          <p:cNvSpPr>
            <a:spLocks noChangeArrowheads="1"/>
          </p:cNvSpPr>
          <p:nvPr/>
        </p:nvSpPr>
        <p:spPr bwMode="auto">
          <a:xfrm>
            <a:off x="8686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47" name="Rectangle 243"/>
          <p:cNvSpPr>
            <a:spLocks noChangeArrowheads="1"/>
          </p:cNvSpPr>
          <p:nvPr/>
        </p:nvSpPr>
        <p:spPr bwMode="auto">
          <a:xfrm>
            <a:off x="8839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48" name="Rectangle 244"/>
          <p:cNvSpPr>
            <a:spLocks noChangeArrowheads="1"/>
          </p:cNvSpPr>
          <p:nvPr/>
        </p:nvSpPr>
        <p:spPr bwMode="auto">
          <a:xfrm>
            <a:off x="2743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49" name="Rectangle 245"/>
          <p:cNvSpPr>
            <a:spLocks noChangeArrowheads="1"/>
          </p:cNvSpPr>
          <p:nvPr/>
        </p:nvSpPr>
        <p:spPr bwMode="auto">
          <a:xfrm>
            <a:off x="2895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50" name="Rectangle 246"/>
          <p:cNvSpPr>
            <a:spLocks noChangeArrowheads="1"/>
          </p:cNvSpPr>
          <p:nvPr/>
        </p:nvSpPr>
        <p:spPr bwMode="auto">
          <a:xfrm>
            <a:off x="3048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51" name="Rectangle 247"/>
          <p:cNvSpPr>
            <a:spLocks noChangeArrowheads="1"/>
          </p:cNvSpPr>
          <p:nvPr/>
        </p:nvSpPr>
        <p:spPr bwMode="auto">
          <a:xfrm>
            <a:off x="3200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52" name="Rectangle 248"/>
          <p:cNvSpPr>
            <a:spLocks noChangeArrowheads="1"/>
          </p:cNvSpPr>
          <p:nvPr/>
        </p:nvSpPr>
        <p:spPr bwMode="auto">
          <a:xfrm>
            <a:off x="3352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53" name="Rectangle 249"/>
          <p:cNvSpPr>
            <a:spLocks noChangeArrowheads="1"/>
          </p:cNvSpPr>
          <p:nvPr/>
        </p:nvSpPr>
        <p:spPr bwMode="auto">
          <a:xfrm>
            <a:off x="3657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54" name="Rectangle 250"/>
          <p:cNvSpPr>
            <a:spLocks noChangeArrowheads="1"/>
          </p:cNvSpPr>
          <p:nvPr/>
        </p:nvSpPr>
        <p:spPr bwMode="auto">
          <a:xfrm>
            <a:off x="3810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55" name="Rectangle 251"/>
          <p:cNvSpPr>
            <a:spLocks noChangeArrowheads="1"/>
          </p:cNvSpPr>
          <p:nvPr/>
        </p:nvSpPr>
        <p:spPr bwMode="auto">
          <a:xfrm>
            <a:off x="3962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56" name="Rectangle 252"/>
          <p:cNvSpPr>
            <a:spLocks noChangeArrowheads="1"/>
          </p:cNvSpPr>
          <p:nvPr/>
        </p:nvSpPr>
        <p:spPr bwMode="auto">
          <a:xfrm>
            <a:off x="4114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57" name="Rectangle 253"/>
          <p:cNvSpPr>
            <a:spLocks noChangeArrowheads="1"/>
          </p:cNvSpPr>
          <p:nvPr/>
        </p:nvSpPr>
        <p:spPr bwMode="auto">
          <a:xfrm>
            <a:off x="4267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58" name="Rectangle 254"/>
          <p:cNvSpPr>
            <a:spLocks noChangeArrowheads="1"/>
          </p:cNvSpPr>
          <p:nvPr/>
        </p:nvSpPr>
        <p:spPr bwMode="auto">
          <a:xfrm>
            <a:off x="4419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59" name="Rectangle 255"/>
          <p:cNvSpPr>
            <a:spLocks noChangeArrowheads="1"/>
          </p:cNvSpPr>
          <p:nvPr/>
        </p:nvSpPr>
        <p:spPr bwMode="auto">
          <a:xfrm>
            <a:off x="4572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60" name="Rectangle 256"/>
          <p:cNvSpPr>
            <a:spLocks noChangeArrowheads="1"/>
          </p:cNvSpPr>
          <p:nvPr/>
        </p:nvSpPr>
        <p:spPr bwMode="auto">
          <a:xfrm>
            <a:off x="4724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61" name="Rectangle 257"/>
          <p:cNvSpPr>
            <a:spLocks noChangeArrowheads="1"/>
          </p:cNvSpPr>
          <p:nvPr/>
        </p:nvSpPr>
        <p:spPr bwMode="auto">
          <a:xfrm>
            <a:off x="4876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762" name="Rectangle 258"/>
          <p:cNvSpPr>
            <a:spLocks noChangeArrowheads="1"/>
          </p:cNvSpPr>
          <p:nvPr/>
        </p:nvSpPr>
        <p:spPr bwMode="auto">
          <a:xfrm>
            <a:off x="5029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63" name="Rectangle 259"/>
          <p:cNvSpPr>
            <a:spLocks noChangeArrowheads="1"/>
          </p:cNvSpPr>
          <p:nvPr/>
        </p:nvSpPr>
        <p:spPr bwMode="auto">
          <a:xfrm>
            <a:off x="5181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64" name="Rectangle 260"/>
          <p:cNvSpPr>
            <a:spLocks noChangeArrowheads="1"/>
          </p:cNvSpPr>
          <p:nvPr/>
        </p:nvSpPr>
        <p:spPr bwMode="auto">
          <a:xfrm>
            <a:off x="5334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65" name="Rectangle 261"/>
          <p:cNvSpPr>
            <a:spLocks noChangeArrowheads="1"/>
          </p:cNvSpPr>
          <p:nvPr/>
        </p:nvSpPr>
        <p:spPr bwMode="auto">
          <a:xfrm>
            <a:off x="5486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66" name="Rectangle 262"/>
          <p:cNvSpPr>
            <a:spLocks noChangeArrowheads="1"/>
          </p:cNvSpPr>
          <p:nvPr/>
        </p:nvSpPr>
        <p:spPr bwMode="auto">
          <a:xfrm>
            <a:off x="5638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67" name="Rectangle 263"/>
          <p:cNvSpPr>
            <a:spLocks noChangeArrowheads="1"/>
          </p:cNvSpPr>
          <p:nvPr/>
        </p:nvSpPr>
        <p:spPr bwMode="auto">
          <a:xfrm>
            <a:off x="5791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1768" name="Rectangle 264"/>
          <p:cNvSpPr>
            <a:spLocks noChangeArrowheads="1"/>
          </p:cNvSpPr>
          <p:nvPr/>
        </p:nvSpPr>
        <p:spPr bwMode="auto">
          <a:xfrm>
            <a:off x="5943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69" name="Rectangle 265"/>
          <p:cNvSpPr>
            <a:spLocks noChangeArrowheads="1"/>
          </p:cNvSpPr>
          <p:nvPr/>
        </p:nvSpPr>
        <p:spPr bwMode="auto">
          <a:xfrm>
            <a:off x="6096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70" name="Rectangle 266"/>
          <p:cNvSpPr>
            <a:spLocks noChangeArrowheads="1"/>
          </p:cNvSpPr>
          <p:nvPr/>
        </p:nvSpPr>
        <p:spPr bwMode="auto">
          <a:xfrm>
            <a:off x="6248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71" name="Rectangle 267"/>
          <p:cNvSpPr>
            <a:spLocks noChangeArrowheads="1"/>
          </p:cNvSpPr>
          <p:nvPr/>
        </p:nvSpPr>
        <p:spPr bwMode="auto">
          <a:xfrm>
            <a:off x="6400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72" name="Rectangle 268"/>
          <p:cNvSpPr>
            <a:spLocks noChangeArrowheads="1"/>
          </p:cNvSpPr>
          <p:nvPr/>
        </p:nvSpPr>
        <p:spPr bwMode="auto">
          <a:xfrm>
            <a:off x="6553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73" name="Rectangle 269"/>
          <p:cNvSpPr>
            <a:spLocks noChangeArrowheads="1"/>
          </p:cNvSpPr>
          <p:nvPr/>
        </p:nvSpPr>
        <p:spPr bwMode="auto">
          <a:xfrm>
            <a:off x="6705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74" name="Rectangle 270"/>
          <p:cNvSpPr>
            <a:spLocks noChangeArrowheads="1"/>
          </p:cNvSpPr>
          <p:nvPr/>
        </p:nvSpPr>
        <p:spPr bwMode="auto">
          <a:xfrm>
            <a:off x="6858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75" name="Rectangle 271"/>
          <p:cNvSpPr>
            <a:spLocks noChangeArrowheads="1"/>
          </p:cNvSpPr>
          <p:nvPr/>
        </p:nvSpPr>
        <p:spPr bwMode="auto">
          <a:xfrm>
            <a:off x="7010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76" name="Rectangle 272"/>
          <p:cNvSpPr>
            <a:spLocks noChangeArrowheads="1"/>
          </p:cNvSpPr>
          <p:nvPr/>
        </p:nvSpPr>
        <p:spPr bwMode="auto">
          <a:xfrm>
            <a:off x="7162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77" name="Rectangle 273"/>
          <p:cNvSpPr>
            <a:spLocks noChangeArrowheads="1"/>
          </p:cNvSpPr>
          <p:nvPr/>
        </p:nvSpPr>
        <p:spPr bwMode="auto">
          <a:xfrm>
            <a:off x="7315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78" name="Rectangle 274"/>
          <p:cNvSpPr>
            <a:spLocks noChangeArrowheads="1"/>
          </p:cNvSpPr>
          <p:nvPr/>
        </p:nvSpPr>
        <p:spPr bwMode="auto">
          <a:xfrm>
            <a:off x="7467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79" name="Rectangle 275"/>
          <p:cNvSpPr>
            <a:spLocks noChangeArrowheads="1"/>
          </p:cNvSpPr>
          <p:nvPr/>
        </p:nvSpPr>
        <p:spPr bwMode="auto">
          <a:xfrm>
            <a:off x="7620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80" name="Rectangle 276"/>
          <p:cNvSpPr>
            <a:spLocks noChangeArrowheads="1"/>
          </p:cNvSpPr>
          <p:nvPr/>
        </p:nvSpPr>
        <p:spPr bwMode="auto">
          <a:xfrm>
            <a:off x="7772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81" name="Rectangle 277"/>
          <p:cNvSpPr>
            <a:spLocks noChangeArrowheads="1"/>
          </p:cNvSpPr>
          <p:nvPr/>
        </p:nvSpPr>
        <p:spPr bwMode="auto">
          <a:xfrm>
            <a:off x="7924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82" name="Rectangle 278"/>
          <p:cNvSpPr>
            <a:spLocks noChangeArrowheads="1"/>
          </p:cNvSpPr>
          <p:nvPr/>
        </p:nvSpPr>
        <p:spPr bwMode="auto">
          <a:xfrm>
            <a:off x="8077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83" name="Rectangle 279"/>
          <p:cNvSpPr>
            <a:spLocks noChangeArrowheads="1"/>
          </p:cNvSpPr>
          <p:nvPr/>
        </p:nvSpPr>
        <p:spPr bwMode="auto">
          <a:xfrm>
            <a:off x="8229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84" name="Rectangle 280"/>
          <p:cNvSpPr>
            <a:spLocks noChangeArrowheads="1"/>
          </p:cNvSpPr>
          <p:nvPr/>
        </p:nvSpPr>
        <p:spPr bwMode="auto">
          <a:xfrm>
            <a:off x="8382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85" name="Rectangle 281"/>
          <p:cNvSpPr>
            <a:spLocks noChangeArrowheads="1"/>
          </p:cNvSpPr>
          <p:nvPr/>
        </p:nvSpPr>
        <p:spPr bwMode="auto">
          <a:xfrm>
            <a:off x="8534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86" name="Rectangle 282"/>
          <p:cNvSpPr>
            <a:spLocks noChangeArrowheads="1"/>
          </p:cNvSpPr>
          <p:nvPr/>
        </p:nvSpPr>
        <p:spPr bwMode="auto">
          <a:xfrm>
            <a:off x="8686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87" name="Rectangle 283"/>
          <p:cNvSpPr>
            <a:spLocks noChangeArrowheads="1"/>
          </p:cNvSpPr>
          <p:nvPr/>
        </p:nvSpPr>
        <p:spPr bwMode="auto">
          <a:xfrm>
            <a:off x="8839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88" name="Rectangle 284"/>
          <p:cNvSpPr>
            <a:spLocks noChangeArrowheads="1"/>
          </p:cNvSpPr>
          <p:nvPr/>
        </p:nvSpPr>
        <p:spPr bwMode="auto">
          <a:xfrm>
            <a:off x="2743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89" name="Rectangle 285"/>
          <p:cNvSpPr>
            <a:spLocks noChangeArrowheads="1"/>
          </p:cNvSpPr>
          <p:nvPr/>
        </p:nvSpPr>
        <p:spPr bwMode="auto">
          <a:xfrm>
            <a:off x="2895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90" name="Rectangle 286"/>
          <p:cNvSpPr>
            <a:spLocks noChangeArrowheads="1"/>
          </p:cNvSpPr>
          <p:nvPr/>
        </p:nvSpPr>
        <p:spPr bwMode="auto">
          <a:xfrm>
            <a:off x="3048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91" name="Rectangle 287"/>
          <p:cNvSpPr>
            <a:spLocks noChangeArrowheads="1"/>
          </p:cNvSpPr>
          <p:nvPr/>
        </p:nvSpPr>
        <p:spPr bwMode="auto">
          <a:xfrm>
            <a:off x="3200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92" name="Rectangle 288"/>
          <p:cNvSpPr>
            <a:spLocks noChangeArrowheads="1"/>
          </p:cNvSpPr>
          <p:nvPr/>
        </p:nvSpPr>
        <p:spPr bwMode="auto">
          <a:xfrm>
            <a:off x="3352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93" name="Rectangle 289"/>
          <p:cNvSpPr>
            <a:spLocks noChangeArrowheads="1"/>
          </p:cNvSpPr>
          <p:nvPr/>
        </p:nvSpPr>
        <p:spPr bwMode="auto">
          <a:xfrm>
            <a:off x="3657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94" name="Rectangle 290"/>
          <p:cNvSpPr>
            <a:spLocks noChangeArrowheads="1"/>
          </p:cNvSpPr>
          <p:nvPr/>
        </p:nvSpPr>
        <p:spPr bwMode="auto">
          <a:xfrm>
            <a:off x="3810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95" name="Rectangle 291"/>
          <p:cNvSpPr>
            <a:spLocks noChangeArrowheads="1"/>
          </p:cNvSpPr>
          <p:nvPr/>
        </p:nvSpPr>
        <p:spPr bwMode="auto">
          <a:xfrm>
            <a:off x="3962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96" name="Rectangle 292"/>
          <p:cNvSpPr>
            <a:spLocks noChangeArrowheads="1"/>
          </p:cNvSpPr>
          <p:nvPr/>
        </p:nvSpPr>
        <p:spPr bwMode="auto">
          <a:xfrm>
            <a:off x="4114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97" name="Rectangle 293"/>
          <p:cNvSpPr>
            <a:spLocks noChangeArrowheads="1"/>
          </p:cNvSpPr>
          <p:nvPr/>
        </p:nvSpPr>
        <p:spPr bwMode="auto">
          <a:xfrm>
            <a:off x="4267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98" name="Rectangle 294"/>
          <p:cNvSpPr>
            <a:spLocks noChangeArrowheads="1"/>
          </p:cNvSpPr>
          <p:nvPr/>
        </p:nvSpPr>
        <p:spPr bwMode="auto">
          <a:xfrm>
            <a:off x="4419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799" name="Rectangle 295"/>
          <p:cNvSpPr>
            <a:spLocks noChangeArrowheads="1"/>
          </p:cNvSpPr>
          <p:nvPr/>
        </p:nvSpPr>
        <p:spPr bwMode="auto">
          <a:xfrm>
            <a:off x="4572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800" name="Rectangle 296"/>
          <p:cNvSpPr>
            <a:spLocks noChangeArrowheads="1"/>
          </p:cNvSpPr>
          <p:nvPr/>
        </p:nvSpPr>
        <p:spPr bwMode="auto">
          <a:xfrm>
            <a:off x="4724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01" name="Rectangle 297"/>
          <p:cNvSpPr>
            <a:spLocks noChangeArrowheads="1"/>
          </p:cNvSpPr>
          <p:nvPr/>
        </p:nvSpPr>
        <p:spPr bwMode="auto">
          <a:xfrm>
            <a:off x="4876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802" name="Rectangle 298"/>
          <p:cNvSpPr>
            <a:spLocks noChangeArrowheads="1"/>
          </p:cNvSpPr>
          <p:nvPr/>
        </p:nvSpPr>
        <p:spPr bwMode="auto">
          <a:xfrm>
            <a:off x="5029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03" name="Rectangle 299"/>
          <p:cNvSpPr>
            <a:spLocks noChangeArrowheads="1"/>
          </p:cNvSpPr>
          <p:nvPr/>
        </p:nvSpPr>
        <p:spPr bwMode="auto">
          <a:xfrm>
            <a:off x="5181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04" name="Rectangle 300"/>
          <p:cNvSpPr>
            <a:spLocks noChangeArrowheads="1"/>
          </p:cNvSpPr>
          <p:nvPr/>
        </p:nvSpPr>
        <p:spPr bwMode="auto">
          <a:xfrm>
            <a:off x="5334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05" name="Rectangle 301"/>
          <p:cNvSpPr>
            <a:spLocks noChangeArrowheads="1"/>
          </p:cNvSpPr>
          <p:nvPr/>
        </p:nvSpPr>
        <p:spPr bwMode="auto">
          <a:xfrm>
            <a:off x="5486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06" name="Rectangle 302"/>
          <p:cNvSpPr>
            <a:spLocks noChangeArrowheads="1"/>
          </p:cNvSpPr>
          <p:nvPr/>
        </p:nvSpPr>
        <p:spPr bwMode="auto">
          <a:xfrm>
            <a:off x="5638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07" name="Rectangle 303"/>
          <p:cNvSpPr>
            <a:spLocks noChangeArrowheads="1"/>
          </p:cNvSpPr>
          <p:nvPr/>
        </p:nvSpPr>
        <p:spPr bwMode="auto">
          <a:xfrm>
            <a:off x="5791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08" name="Rectangle 304"/>
          <p:cNvSpPr>
            <a:spLocks noChangeArrowheads="1"/>
          </p:cNvSpPr>
          <p:nvPr/>
        </p:nvSpPr>
        <p:spPr bwMode="auto">
          <a:xfrm>
            <a:off x="5943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09" name="Rectangle 305"/>
          <p:cNvSpPr>
            <a:spLocks noChangeArrowheads="1"/>
          </p:cNvSpPr>
          <p:nvPr/>
        </p:nvSpPr>
        <p:spPr bwMode="auto">
          <a:xfrm>
            <a:off x="6096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10" name="Rectangle 306"/>
          <p:cNvSpPr>
            <a:spLocks noChangeArrowheads="1"/>
          </p:cNvSpPr>
          <p:nvPr/>
        </p:nvSpPr>
        <p:spPr bwMode="auto">
          <a:xfrm>
            <a:off x="6248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11" name="Rectangle 307"/>
          <p:cNvSpPr>
            <a:spLocks noChangeArrowheads="1"/>
          </p:cNvSpPr>
          <p:nvPr/>
        </p:nvSpPr>
        <p:spPr bwMode="auto">
          <a:xfrm>
            <a:off x="6400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12" name="Rectangle 308"/>
          <p:cNvSpPr>
            <a:spLocks noChangeArrowheads="1"/>
          </p:cNvSpPr>
          <p:nvPr/>
        </p:nvSpPr>
        <p:spPr bwMode="auto">
          <a:xfrm>
            <a:off x="6553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13" name="Rectangle 309"/>
          <p:cNvSpPr>
            <a:spLocks noChangeArrowheads="1"/>
          </p:cNvSpPr>
          <p:nvPr/>
        </p:nvSpPr>
        <p:spPr bwMode="auto">
          <a:xfrm>
            <a:off x="6705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14" name="Rectangle 310"/>
          <p:cNvSpPr>
            <a:spLocks noChangeArrowheads="1"/>
          </p:cNvSpPr>
          <p:nvPr/>
        </p:nvSpPr>
        <p:spPr bwMode="auto">
          <a:xfrm>
            <a:off x="6858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15" name="Rectangle 311"/>
          <p:cNvSpPr>
            <a:spLocks noChangeArrowheads="1"/>
          </p:cNvSpPr>
          <p:nvPr/>
        </p:nvSpPr>
        <p:spPr bwMode="auto">
          <a:xfrm>
            <a:off x="7010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16" name="Rectangle 312"/>
          <p:cNvSpPr>
            <a:spLocks noChangeArrowheads="1"/>
          </p:cNvSpPr>
          <p:nvPr/>
        </p:nvSpPr>
        <p:spPr bwMode="auto">
          <a:xfrm>
            <a:off x="7162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17" name="Rectangle 313"/>
          <p:cNvSpPr>
            <a:spLocks noChangeArrowheads="1"/>
          </p:cNvSpPr>
          <p:nvPr/>
        </p:nvSpPr>
        <p:spPr bwMode="auto">
          <a:xfrm>
            <a:off x="7315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18" name="Rectangle 314"/>
          <p:cNvSpPr>
            <a:spLocks noChangeArrowheads="1"/>
          </p:cNvSpPr>
          <p:nvPr/>
        </p:nvSpPr>
        <p:spPr bwMode="auto">
          <a:xfrm>
            <a:off x="7467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19" name="Rectangle 315"/>
          <p:cNvSpPr>
            <a:spLocks noChangeArrowheads="1"/>
          </p:cNvSpPr>
          <p:nvPr/>
        </p:nvSpPr>
        <p:spPr bwMode="auto">
          <a:xfrm>
            <a:off x="7620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1820" name="Rectangle 316"/>
          <p:cNvSpPr>
            <a:spLocks noChangeArrowheads="1"/>
          </p:cNvSpPr>
          <p:nvPr/>
        </p:nvSpPr>
        <p:spPr bwMode="auto">
          <a:xfrm>
            <a:off x="7772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</a:t>
            </a:r>
          </a:p>
        </p:txBody>
      </p:sp>
      <p:sp>
        <p:nvSpPr>
          <p:cNvPr id="21821" name="Rectangle 317"/>
          <p:cNvSpPr>
            <a:spLocks noChangeArrowheads="1"/>
          </p:cNvSpPr>
          <p:nvPr/>
        </p:nvSpPr>
        <p:spPr bwMode="auto">
          <a:xfrm>
            <a:off x="7924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22" name="Rectangle 318"/>
          <p:cNvSpPr>
            <a:spLocks noChangeArrowheads="1"/>
          </p:cNvSpPr>
          <p:nvPr/>
        </p:nvSpPr>
        <p:spPr bwMode="auto">
          <a:xfrm>
            <a:off x="8077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23" name="Rectangle 319"/>
          <p:cNvSpPr>
            <a:spLocks noChangeArrowheads="1"/>
          </p:cNvSpPr>
          <p:nvPr/>
        </p:nvSpPr>
        <p:spPr bwMode="auto">
          <a:xfrm>
            <a:off x="8229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24" name="Rectangle 320"/>
          <p:cNvSpPr>
            <a:spLocks noChangeArrowheads="1"/>
          </p:cNvSpPr>
          <p:nvPr/>
        </p:nvSpPr>
        <p:spPr bwMode="auto">
          <a:xfrm>
            <a:off x="8382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25" name="Rectangle 321"/>
          <p:cNvSpPr>
            <a:spLocks noChangeArrowheads="1"/>
          </p:cNvSpPr>
          <p:nvPr/>
        </p:nvSpPr>
        <p:spPr bwMode="auto">
          <a:xfrm>
            <a:off x="8534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26" name="Rectangle 322"/>
          <p:cNvSpPr>
            <a:spLocks noChangeArrowheads="1"/>
          </p:cNvSpPr>
          <p:nvPr/>
        </p:nvSpPr>
        <p:spPr bwMode="auto">
          <a:xfrm>
            <a:off x="8686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27" name="Rectangle 323"/>
          <p:cNvSpPr>
            <a:spLocks noChangeArrowheads="1"/>
          </p:cNvSpPr>
          <p:nvPr/>
        </p:nvSpPr>
        <p:spPr bwMode="auto">
          <a:xfrm>
            <a:off x="8839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28" name="Rectangle 324"/>
          <p:cNvSpPr>
            <a:spLocks noChangeArrowheads="1"/>
          </p:cNvSpPr>
          <p:nvPr/>
        </p:nvSpPr>
        <p:spPr bwMode="auto">
          <a:xfrm>
            <a:off x="2743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29" name="Rectangle 325"/>
          <p:cNvSpPr>
            <a:spLocks noChangeArrowheads="1"/>
          </p:cNvSpPr>
          <p:nvPr/>
        </p:nvSpPr>
        <p:spPr bwMode="auto">
          <a:xfrm>
            <a:off x="2895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30" name="Rectangle 326"/>
          <p:cNvSpPr>
            <a:spLocks noChangeArrowheads="1"/>
          </p:cNvSpPr>
          <p:nvPr/>
        </p:nvSpPr>
        <p:spPr bwMode="auto">
          <a:xfrm>
            <a:off x="3048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31" name="Rectangle 327"/>
          <p:cNvSpPr>
            <a:spLocks noChangeArrowheads="1"/>
          </p:cNvSpPr>
          <p:nvPr/>
        </p:nvSpPr>
        <p:spPr bwMode="auto">
          <a:xfrm>
            <a:off x="3200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32" name="Rectangle 328"/>
          <p:cNvSpPr>
            <a:spLocks noChangeArrowheads="1"/>
          </p:cNvSpPr>
          <p:nvPr/>
        </p:nvSpPr>
        <p:spPr bwMode="auto">
          <a:xfrm>
            <a:off x="3352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1833" name="Rectangle 329"/>
          <p:cNvSpPr>
            <a:spLocks noChangeArrowheads="1"/>
          </p:cNvSpPr>
          <p:nvPr/>
        </p:nvSpPr>
        <p:spPr bwMode="auto">
          <a:xfrm>
            <a:off x="3657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34" name="Rectangle 330"/>
          <p:cNvSpPr>
            <a:spLocks noChangeArrowheads="1"/>
          </p:cNvSpPr>
          <p:nvPr/>
        </p:nvSpPr>
        <p:spPr bwMode="auto">
          <a:xfrm>
            <a:off x="3810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35" name="Rectangle 331"/>
          <p:cNvSpPr>
            <a:spLocks noChangeArrowheads="1"/>
          </p:cNvSpPr>
          <p:nvPr/>
        </p:nvSpPr>
        <p:spPr bwMode="auto">
          <a:xfrm>
            <a:off x="3962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36" name="Rectangle 332"/>
          <p:cNvSpPr>
            <a:spLocks noChangeArrowheads="1"/>
          </p:cNvSpPr>
          <p:nvPr/>
        </p:nvSpPr>
        <p:spPr bwMode="auto">
          <a:xfrm>
            <a:off x="4114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37" name="Rectangle 333"/>
          <p:cNvSpPr>
            <a:spLocks noChangeArrowheads="1"/>
          </p:cNvSpPr>
          <p:nvPr/>
        </p:nvSpPr>
        <p:spPr bwMode="auto">
          <a:xfrm>
            <a:off x="4267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38" name="Rectangle 334"/>
          <p:cNvSpPr>
            <a:spLocks noChangeArrowheads="1"/>
          </p:cNvSpPr>
          <p:nvPr/>
        </p:nvSpPr>
        <p:spPr bwMode="auto">
          <a:xfrm>
            <a:off x="4419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39" name="Rectangle 335"/>
          <p:cNvSpPr>
            <a:spLocks noChangeArrowheads="1"/>
          </p:cNvSpPr>
          <p:nvPr/>
        </p:nvSpPr>
        <p:spPr bwMode="auto">
          <a:xfrm>
            <a:off x="4572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840" name="Rectangle 336"/>
          <p:cNvSpPr>
            <a:spLocks noChangeArrowheads="1"/>
          </p:cNvSpPr>
          <p:nvPr/>
        </p:nvSpPr>
        <p:spPr bwMode="auto">
          <a:xfrm>
            <a:off x="4724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41" name="Rectangle 337"/>
          <p:cNvSpPr>
            <a:spLocks noChangeArrowheads="1"/>
          </p:cNvSpPr>
          <p:nvPr/>
        </p:nvSpPr>
        <p:spPr bwMode="auto">
          <a:xfrm>
            <a:off x="4876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842" name="Rectangle 338"/>
          <p:cNvSpPr>
            <a:spLocks noChangeArrowheads="1"/>
          </p:cNvSpPr>
          <p:nvPr/>
        </p:nvSpPr>
        <p:spPr bwMode="auto">
          <a:xfrm>
            <a:off x="5029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43" name="Rectangle 339"/>
          <p:cNvSpPr>
            <a:spLocks noChangeArrowheads="1"/>
          </p:cNvSpPr>
          <p:nvPr/>
        </p:nvSpPr>
        <p:spPr bwMode="auto">
          <a:xfrm>
            <a:off x="5181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44" name="Rectangle 340"/>
          <p:cNvSpPr>
            <a:spLocks noChangeArrowheads="1"/>
          </p:cNvSpPr>
          <p:nvPr/>
        </p:nvSpPr>
        <p:spPr bwMode="auto">
          <a:xfrm>
            <a:off x="5334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45" name="Rectangle 341"/>
          <p:cNvSpPr>
            <a:spLocks noChangeArrowheads="1"/>
          </p:cNvSpPr>
          <p:nvPr/>
        </p:nvSpPr>
        <p:spPr bwMode="auto">
          <a:xfrm>
            <a:off x="5486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46" name="Rectangle 342"/>
          <p:cNvSpPr>
            <a:spLocks noChangeArrowheads="1"/>
          </p:cNvSpPr>
          <p:nvPr/>
        </p:nvSpPr>
        <p:spPr bwMode="auto">
          <a:xfrm>
            <a:off x="5638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47" name="Rectangle 343"/>
          <p:cNvSpPr>
            <a:spLocks noChangeArrowheads="1"/>
          </p:cNvSpPr>
          <p:nvPr/>
        </p:nvSpPr>
        <p:spPr bwMode="auto">
          <a:xfrm>
            <a:off x="5791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48" name="Rectangle 344"/>
          <p:cNvSpPr>
            <a:spLocks noChangeArrowheads="1"/>
          </p:cNvSpPr>
          <p:nvPr/>
        </p:nvSpPr>
        <p:spPr bwMode="auto">
          <a:xfrm>
            <a:off x="5943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849" name="Rectangle 345"/>
          <p:cNvSpPr>
            <a:spLocks noChangeArrowheads="1"/>
          </p:cNvSpPr>
          <p:nvPr/>
        </p:nvSpPr>
        <p:spPr bwMode="auto">
          <a:xfrm>
            <a:off x="6096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50" name="Rectangle 346"/>
          <p:cNvSpPr>
            <a:spLocks noChangeArrowheads="1"/>
          </p:cNvSpPr>
          <p:nvPr/>
        </p:nvSpPr>
        <p:spPr bwMode="auto">
          <a:xfrm>
            <a:off x="6248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51" name="Rectangle 347"/>
          <p:cNvSpPr>
            <a:spLocks noChangeArrowheads="1"/>
          </p:cNvSpPr>
          <p:nvPr/>
        </p:nvSpPr>
        <p:spPr bwMode="auto">
          <a:xfrm>
            <a:off x="6400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52" name="Rectangle 348"/>
          <p:cNvSpPr>
            <a:spLocks noChangeArrowheads="1"/>
          </p:cNvSpPr>
          <p:nvPr/>
        </p:nvSpPr>
        <p:spPr bwMode="auto">
          <a:xfrm>
            <a:off x="6553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53" name="Rectangle 349"/>
          <p:cNvSpPr>
            <a:spLocks noChangeArrowheads="1"/>
          </p:cNvSpPr>
          <p:nvPr/>
        </p:nvSpPr>
        <p:spPr bwMode="auto">
          <a:xfrm>
            <a:off x="6705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54" name="Rectangle 350"/>
          <p:cNvSpPr>
            <a:spLocks noChangeArrowheads="1"/>
          </p:cNvSpPr>
          <p:nvPr/>
        </p:nvSpPr>
        <p:spPr bwMode="auto">
          <a:xfrm>
            <a:off x="6858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55" name="Rectangle 351"/>
          <p:cNvSpPr>
            <a:spLocks noChangeArrowheads="1"/>
          </p:cNvSpPr>
          <p:nvPr/>
        </p:nvSpPr>
        <p:spPr bwMode="auto">
          <a:xfrm>
            <a:off x="7010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56" name="Rectangle 352"/>
          <p:cNvSpPr>
            <a:spLocks noChangeArrowheads="1"/>
          </p:cNvSpPr>
          <p:nvPr/>
        </p:nvSpPr>
        <p:spPr bwMode="auto">
          <a:xfrm>
            <a:off x="7162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57" name="Rectangle 353"/>
          <p:cNvSpPr>
            <a:spLocks noChangeArrowheads="1"/>
          </p:cNvSpPr>
          <p:nvPr/>
        </p:nvSpPr>
        <p:spPr bwMode="auto">
          <a:xfrm>
            <a:off x="7315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58" name="Rectangle 354"/>
          <p:cNvSpPr>
            <a:spLocks noChangeArrowheads="1"/>
          </p:cNvSpPr>
          <p:nvPr/>
        </p:nvSpPr>
        <p:spPr bwMode="auto">
          <a:xfrm>
            <a:off x="7467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59" name="Rectangle 355"/>
          <p:cNvSpPr>
            <a:spLocks noChangeArrowheads="1"/>
          </p:cNvSpPr>
          <p:nvPr/>
        </p:nvSpPr>
        <p:spPr bwMode="auto">
          <a:xfrm>
            <a:off x="7620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60" name="Rectangle 356"/>
          <p:cNvSpPr>
            <a:spLocks noChangeArrowheads="1"/>
          </p:cNvSpPr>
          <p:nvPr/>
        </p:nvSpPr>
        <p:spPr bwMode="auto">
          <a:xfrm>
            <a:off x="7772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861" name="Rectangle 357"/>
          <p:cNvSpPr>
            <a:spLocks noChangeArrowheads="1"/>
          </p:cNvSpPr>
          <p:nvPr/>
        </p:nvSpPr>
        <p:spPr bwMode="auto">
          <a:xfrm>
            <a:off x="7924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62" name="Rectangle 358"/>
          <p:cNvSpPr>
            <a:spLocks noChangeArrowheads="1"/>
          </p:cNvSpPr>
          <p:nvPr/>
        </p:nvSpPr>
        <p:spPr bwMode="auto">
          <a:xfrm>
            <a:off x="8077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63" name="Rectangle 359"/>
          <p:cNvSpPr>
            <a:spLocks noChangeArrowheads="1"/>
          </p:cNvSpPr>
          <p:nvPr/>
        </p:nvSpPr>
        <p:spPr bwMode="auto">
          <a:xfrm>
            <a:off x="8229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64" name="Rectangle 360"/>
          <p:cNvSpPr>
            <a:spLocks noChangeArrowheads="1"/>
          </p:cNvSpPr>
          <p:nvPr/>
        </p:nvSpPr>
        <p:spPr bwMode="auto">
          <a:xfrm>
            <a:off x="8382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1865" name="Rectangle 361"/>
          <p:cNvSpPr>
            <a:spLocks noChangeArrowheads="1"/>
          </p:cNvSpPr>
          <p:nvPr/>
        </p:nvSpPr>
        <p:spPr bwMode="auto">
          <a:xfrm>
            <a:off x="8534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66" name="Rectangle 362"/>
          <p:cNvSpPr>
            <a:spLocks noChangeArrowheads="1"/>
          </p:cNvSpPr>
          <p:nvPr/>
        </p:nvSpPr>
        <p:spPr bwMode="auto">
          <a:xfrm>
            <a:off x="8686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67" name="Rectangle 363"/>
          <p:cNvSpPr>
            <a:spLocks noChangeArrowheads="1"/>
          </p:cNvSpPr>
          <p:nvPr/>
        </p:nvSpPr>
        <p:spPr bwMode="auto">
          <a:xfrm>
            <a:off x="8839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68" name="Rectangle 364"/>
          <p:cNvSpPr>
            <a:spLocks noChangeArrowheads="1"/>
          </p:cNvSpPr>
          <p:nvPr/>
        </p:nvSpPr>
        <p:spPr bwMode="auto">
          <a:xfrm>
            <a:off x="2743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69" name="Rectangle 365"/>
          <p:cNvSpPr>
            <a:spLocks noChangeArrowheads="1"/>
          </p:cNvSpPr>
          <p:nvPr/>
        </p:nvSpPr>
        <p:spPr bwMode="auto">
          <a:xfrm>
            <a:off x="2895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70" name="Rectangle 366"/>
          <p:cNvSpPr>
            <a:spLocks noChangeArrowheads="1"/>
          </p:cNvSpPr>
          <p:nvPr/>
        </p:nvSpPr>
        <p:spPr bwMode="auto">
          <a:xfrm>
            <a:off x="3048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71" name="Rectangle 367"/>
          <p:cNvSpPr>
            <a:spLocks noChangeArrowheads="1"/>
          </p:cNvSpPr>
          <p:nvPr/>
        </p:nvSpPr>
        <p:spPr bwMode="auto">
          <a:xfrm>
            <a:off x="3200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72" name="Rectangle 368"/>
          <p:cNvSpPr>
            <a:spLocks noChangeArrowheads="1"/>
          </p:cNvSpPr>
          <p:nvPr/>
        </p:nvSpPr>
        <p:spPr bwMode="auto">
          <a:xfrm>
            <a:off x="3352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73" name="Rectangle 369"/>
          <p:cNvSpPr>
            <a:spLocks noChangeArrowheads="1"/>
          </p:cNvSpPr>
          <p:nvPr/>
        </p:nvSpPr>
        <p:spPr bwMode="auto">
          <a:xfrm>
            <a:off x="3657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74" name="Rectangle 370"/>
          <p:cNvSpPr>
            <a:spLocks noChangeArrowheads="1"/>
          </p:cNvSpPr>
          <p:nvPr/>
        </p:nvSpPr>
        <p:spPr bwMode="auto">
          <a:xfrm>
            <a:off x="3810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75" name="Rectangle 371"/>
          <p:cNvSpPr>
            <a:spLocks noChangeArrowheads="1"/>
          </p:cNvSpPr>
          <p:nvPr/>
        </p:nvSpPr>
        <p:spPr bwMode="auto">
          <a:xfrm>
            <a:off x="3962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76" name="Rectangle 372"/>
          <p:cNvSpPr>
            <a:spLocks noChangeArrowheads="1"/>
          </p:cNvSpPr>
          <p:nvPr/>
        </p:nvSpPr>
        <p:spPr bwMode="auto">
          <a:xfrm>
            <a:off x="4114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77" name="Rectangle 373"/>
          <p:cNvSpPr>
            <a:spLocks noChangeArrowheads="1"/>
          </p:cNvSpPr>
          <p:nvPr/>
        </p:nvSpPr>
        <p:spPr bwMode="auto">
          <a:xfrm>
            <a:off x="4267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78" name="Rectangle 374"/>
          <p:cNvSpPr>
            <a:spLocks noChangeArrowheads="1"/>
          </p:cNvSpPr>
          <p:nvPr/>
        </p:nvSpPr>
        <p:spPr bwMode="auto">
          <a:xfrm>
            <a:off x="4419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79" name="Rectangle 375"/>
          <p:cNvSpPr>
            <a:spLocks noChangeArrowheads="1"/>
          </p:cNvSpPr>
          <p:nvPr/>
        </p:nvSpPr>
        <p:spPr bwMode="auto">
          <a:xfrm>
            <a:off x="4572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880" name="Rectangle 376"/>
          <p:cNvSpPr>
            <a:spLocks noChangeArrowheads="1"/>
          </p:cNvSpPr>
          <p:nvPr/>
        </p:nvSpPr>
        <p:spPr bwMode="auto">
          <a:xfrm>
            <a:off x="4724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81" name="Rectangle 377"/>
          <p:cNvSpPr>
            <a:spLocks noChangeArrowheads="1"/>
          </p:cNvSpPr>
          <p:nvPr/>
        </p:nvSpPr>
        <p:spPr bwMode="auto">
          <a:xfrm>
            <a:off x="4876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882" name="Rectangle 378"/>
          <p:cNvSpPr>
            <a:spLocks noChangeArrowheads="1"/>
          </p:cNvSpPr>
          <p:nvPr/>
        </p:nvSpPr>
        <p:spPr bwMode="auto">
          <a:xfrm>
            <a:off x="5029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83" name="Rectangle 379"/>
          <p:cNvSpPr>
            <a:spLocks noChangeArrowheads="1"/>
          </p:cNvSpPr>
          <p:nvPr/>
        </p:nvSpPr>
        <p:spPr bwMode="auto">
          <a:xfrm>
            <a:off x="5181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84" name="Rectangle 380"/>
          <p:cNvSpPr>
            <a:spLocks noChangeArrowheads="1"/>
          </p:cNvSpPr>
          <p:nvPr/>
        </p:nvSpPr>
        <p:spPr bwMode="auto">
          <a:xfrm>
            <a:off x="5334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85" name="Rectangle 381"/>
          <p:cNvSpPr>
            <a:spLocks noChangeArrowheads="1"/>
          </p:cNvSpPr>
          <p:nvPr/>
        </p:nvSpPr>
        <p:spPr bwMode="auto">
          <a:xfrm>
            <a:off x="5486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86" name="Rectangle 382"/>
          <p:cNvSpPr>
            <a:spLocks noChangeArrowheads="1"/>
          </p:cNvSpPr>
          <p:nvPr/>
        </p:nvSpPr>
        <p:spPr bwMode="auto">
          <a:xfrm>
            <a:off x="5638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87" name="Rectangle 383"/>
          <p:cNvSpPr>
            <a:spLocks noChangeArrowheads="1"/>
          </p:cNvSpPr>
          <p:nvPr/>
        </p:nvSpPr>
        <p:spPr bwMode="auto">
          <a:xfrm>
            <a:off x="5791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88" name="Rectangle 384"/>
          <p:cNvSpPr>
            <a:spLocks noChangeArrowheads="1"/>
          </p:cNvSpPr>
          <p:nvPr/>
        </p:nvSpPr>
        <p:spPr bwMode="auto">
          <a:xfrm>
            <a:off x="5943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89" name="Rectangle 385"/>
          <p:cNvSpPr>
            <a:spLocks noChangeArrowheads="1"/>
          </p:cNvSpPr>
          <p:nvPr/>
        </p:nvSpPr>
        <p:spPr bwMode="auto">
          <a:xfrm>
            <a:off x="6096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90" name="Rectangle 386"/>
          <p:cNvSpPr>
            <a:spLocks noChangeArrowheads="1"/>
          </p:cNvSpPr>
          <p:nvPr/>
        </p:nvSpPr>
        <p:spPr bwMode="auto">
          <a:xfrm>
            <a:off x="6248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91" name="Rectangle 387"/>
          <p:cNvSpPr>
            <a:spLocks noChangeArrowheads="1"/>
          </p:cNvSpPr>
          <p:nvPr/>
        </p:nvSpPr>
        <p:spPr bwMode="auto">
          <a:xfrm>
            <a:off x="6400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92" name="Rectangle 388"/>
          <p:cNvSpPr>
            <a:spLocks noChangeArrowheads="1"/>
          </p:cNvSpPr>
          <p:nvPr/>
        </p:nvSpPr>
        <p:spPr bwMode="auto">
          <a:xfrm>
            <a:off x="6553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93" name="Rectangle 389"/>
          <p:cNvSpPr>
            <a:spLocks noChangeArrowheads="1"/>
          </p:cNvSpPr>
          <p:nvPr/>
        </p:nvSpPr>
        <p:spPr bwMode="auto">
          <a:xfrm>
            <a:off x="6705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94" name="Rectangle 390"/>
          <p:cNvSpPr>
            <a:spLocks noChangeArrowheads="1"/>
          </p:cNvSpPr>
          <p:nvPr/>
        </p:nvSpPr>
        <p:spPr bwMode="auto">
          <a:xfrm>
            <a:off x="6858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95" name="Rectangle 391"/>
          <p:cNvSpPr>
            <a:spLocks noChangeArrowheads="1"/>
          </p:cNvSpPr>
          <p:nvPr/>
        </p:nvSpPr>
        <p:spPr bwMode="auto">
          <a:xfrm>
            <a:off x="7010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96" name="Rectangle 392"/>
          <p:cNvSpPr>
            <a:spLocks noChangeArrowheads="1"/>
          </p:cNvSpPr>
          <p:nvPr/>
        </p:nvSpPr>
        <p:spPr bwMode="auto">
          <a:xfrm>
            <a:off x="7162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97" name="Rectangle 393"/>
          <p:cNvSpPr>
            <a:spLocks noChangeArrowheads="1"/>
          </p:cNvSpPr>
          <p:nvPr/>
        </p:nvSpPr>
        <p:spPr bwMode="auto">
          <a:xfrm>
            <a:off x="7315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98" name="Rectangle 394"/>
          <p:cNvSpPr>
            <a:spLocks noChangeArrowheads="1"/>
          </p:cNvSpPr>
          <p:nvPr/>
        </p:nvSpPr>
        <p:spPr bwMode="auto">
          <a:xfrm>
            <a:off x="7467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899" name="Rectangle 395"/>
          <p:cNvSpPr>
            <a:spLocks noChangeArrowheads="1"/>
          </p:cNvSpPr>
          <p:nvPr/>
        </p:nvSpPr>
        <p:spPr bwMode="auto">
          <a:xfrm>
            <a:off x="7620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00" name="Rectangle 396"/>
          <p:cNvSpPr>
            <a:spLocks noChangeArrowheads="1"/>
          </p:cNvSpPr>
          <p:nvPr/>
        </p:nvSpPr>
        <p:spPr bwMode="auto">
          <a:xfrm>
            <a:off x="7772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RU</a:t>
            </a:r>
          </a:p>
        </p:txBody>
      </p:sp>
      <p:sp>
        <p:nvSpPr>
          <p:cNvPr id="21901" name="Rectangle 397"/>
          <p:cNvSpPr>
            <a:spLocks noChangeArrowheads="1"/>
          </p:cNvSpPr>
          <p:nvPr/>
        </p:nvSpPr>
        <p:spPr bwMode="auto">
          <a:xfrm>
            <a:off x="7924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02" name="Rectangle 398"/>
          <p:cNvSpPr>
            <a:spLocks noChangeArrowheads="1"/>
          </p:cNvSpPr>
          <p:nvPr/>
        </p:nvSpPr>
        <p:spPr bwMode="auto">
          <a:xfrm>
            <a:off x="8077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03" name="Rectangle 399"/>
          <p:cNvSpPr>
            <a:spLocks noChangeArrowheads="1"/>
          </p:cNvSpPr>
          <p:nvPr/>
        </p:nvSpPr>
        <p:spPr bwMode="auto">
          <a:xfrm>
            <a:off x="8229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04" name="Rectangle 400"/>
          <p:cNvSpPr>
            <a:spLocks noChangeArrowheads="1"/>
          </p:cNvSpPr>
          <p:nvPr/>
        </p:nvSpPr>
        <p:spPr bwMode="auto">
          <a:xfrm>
            <a:off x="8382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05" name="Rectangle 401"/>
          <p:cNvSpPr>
            <a:spLocks noChangeArrowheads="1"/>
          </p:cNvSpPr>
          <p:nvPr/>
        </p:nvSpPr>
        <p:spPr bwMode="auto">
          <a:xfrm>
            <a:off x="8534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06" name="Rectangle 402"/>
          <p:cNvSpPr>
            <a:spLocks noChangeArrowheads="1"/>
          </p:cNvSpPr>
          <p:nvPr/>
        </p:nvSpPr>
        <p:spPr bwMode="auto">
          <a:xfrm>
            <a:off x="8686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07" name="Rectangle 403"/>
          <p:cNvSpPr>
            <a:spLocks noChangeArrowheads="1"/>
          </p:cNvSpPr>
          <p:nvPr/>
        </p:nvSpPr>
        <p:spPr bwMode="auto">
          <a:xfrm>
            <a:off x="8839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08" name="Rectangle 404"/>
          <p:cNvSpPr>
            <a:spLocks noChangeArrowheads="1"/>
          </p:cNvSpPr>
          <p:nvPr/>
        </p:nvSpPr>
        <p:spPr bwMode="auto">
          <a:xfrm>
            <a:off x="2743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09" name="Rectangle 405"/>
          <p:cNvSpPr>
            <a:spLocks noChangeArrowheads="1"/>
          </p:cNvSpPr>
          <p:nvPr/>
        </p:nvSpPr>
        <p:spPr bwMode="auto">
          <a:xfrm>
            <a:off x="2895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10" name="Rectangle 406"/>
          <p:cNvSpPr>
            <a:spLocks noChangeArrowheads="1"/>
          </p:cNvSpPr>
          <p:nvPr/>
        </p:nvSpPr>
        <p:spPr bwMode="auto">
          <a:xfrm>
            <a:off x="3048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11" name="Rectangle 407"/>
          <p:cNvSpPr>
            <a:spLocks noChangeArrowheads="1"/>
          </p:cNvSpPr>
          <p:nvPr/>
        </p:nvSpPr>
        <p:spPr bwMode="auto">
          <a:xfrm>
            <a:off x="3200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12" name="Rectangle 408"/>
          <p:cNvSpPr>
            <a:spLocks noChangeArrowheads="1"/>
          </p:cNvSpPr>
          <p:nvPr/>
        </p:nvSpPr>
        <p:spPr bwMode="auto">
          <a:xfrm>
            <a:off x="3352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13" name="Rectangle 409"/>
          <p:cNvSpPr>
            <a:spLocks noChangeArrowheads="1"/>
          </p:cNvSpPr>
          <p:nvPr/>
        </p:nvSpPr>
        <p:spPr bwMode="auto">
          <a:xfrm>
            <a:off x="3657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14" name="Rectangle 410"/>
          <p:cNvSpPr>
            <a:spLocks noChangeArrowheads="1"/>
          </p:cNvSpPr>
          <p:nvPr/>
        </p:nvSpPr>
        <p:spPr bwMode="auto">
          <a:xfrm>
            <a:off x="3810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15" name="Rectangle 411"/>
          <p:cNvSpPr>
            <a:spLocks noChangeArrowheads="1"/>
          </p:cNvSpPr>
          <p:nvPr/>
        </p:nvSpPr>
        <p:spPr bwMode="auto">
          <a:xfrm>
            <a:off x="3962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1916" name="Rectangle 412"/>
          <p:cNvSpPr>
            <a:spLocks noChangeArrowheads="1"/>
          </p:cNvSpPr>
          <p:nvPr/>
        </p:nvSpPr>
        <p:spPr bwMode="auto">
          <a:xfrm>
            <a:off x="4114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917" name="Rectangle 413"/>
          <p:cNvSpPr>
            <a:spLocks noChangeArrowheads="1"/>
          </p:cNvSpPr>
          <p:nvPr/>
        </p:nvSpPr>
        <p:spPr bwMode="auto">
          <a:xfrm>
            <a:off x="4267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18" name="Rectangle 414"/>
          <p:cNvSpPr>
            <a:spLocks noChangeArrowheads="1"/>
          </p:cNvSpPr>
          <p:nvPr/>
        </p:nvSpPr>
        <p:spPr bwMode="auto">
          <a:xfrm>
            <a:off x="4419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19" name="Rectangle 415"/>
          <p:cNvSpPr>
            <a:spLocks noChangeArrowheads="1"/>
          </p:cNvSpPr>
          <p:nvPr/>
        </p:nvSpPr>
        <p:spPr bwMode="auto">
          <a:xfrm>
            <a:off x="4572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20" name="Rectangle 416"/>
          <p:cNvSpPr>
            <a:spLocks noChangeArrowheads="1"/>
          </p:cNvSpPr>
          <p:nvPr/>
        </p:nvSpPr>
        <p:spPr bwMode="auto">
          <a:xfrm>
            <a:off x="4724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21" name="Rectangle 417"/>
          <p:cNvSpPr>
            <a:spLocks noChangeArrowheads="1"/>
          </p:cNvSpPr>
          <p:nvPr/>
        </p:nvSpPr>
        <p:spPr bwMode="auto">
          <a:xfrm>
            <a:off x="4876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922" name="Rectangle 418"/>
          <p:cNvSpPr>
            <a:spLocks noChangeArrowheads="1"/>
          </p:cNvSpPr>
          <p:nvPr/>
        </p:nvSpPr>
        <p:spPr bwMode="auto">
          <a:xfrm>
            <a:off x="5029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23" name="Rectangle 419"/>
          <p:cNvSpPr>
            <a:spLocks noChangeArrowheads="1"/>
          </p:cNvSpPr>
          <p:nvPr/>
        </p:nvSpPr>
        <p:spPr bwMode="auto">
          <a:xfrm>
            <a:off x="5181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24" name="Rectangle 420"/>
          <p:cNvSpPr>
            <a:spLocks noChangeArrowheads="1"/>
          </p:cNvSpPr>
          <p:nvPr/>
        </p:nvSpPr>
        <p:spPr bwMode="auto">
          <a:xfrm>
            <a:off x="5334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25" name="Rectangle 421"/>
          <p:cNvSpPr>
            <a:spLocks noChangeArrowheads="1"/>
          </p:cNvSpPr>
          <p:nvPr/>
        </p:nvSpPr>
        <p:spPr bwMode="auto">
          <a:xfrm>
            <a:off x="5486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26" name="Rectangle 422"/>
          <p:cNvSpPr>
            <a:spLocks noChangeArrowheads="1"/>
          </p:cNvSpPr>
          <p:nvPr/>
        </p:nvSpPr>
        <p:spPr bwMode="auto">
          <a:xfrm>
            <a:off x="5638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27" name="Rectangle 423"/>
          <p:cNvSpPr>
            <a:spLocks noChangeArrowheads="1"/>
          </p:cNvSpPr>
          <p:nvPr/>
        </p:nvSpPr>
        <p:spPr bwMode="auto">
          <a:xfrm>
            <a:off x="5791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28" name="Rectangle 424"/>
          <p:cNvSpPr>
            <a:spLocks noChangeArrowheads="1"/>
          </p:cNvSpPr>
          <p:nvPr/>
        </p:nvSpPr>
        <p:spPr bwMode="auto">
          <a:xfrm>
            <a:off x="5943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29" name="Rectangle 425"/>
          <p:cNvSpPr>
            <a:spLocks noChangeArrowheads="1"/>
          </p:cNvSpPr>
          <p:nvPr/>
        </p:nvSpPr>
        <p:spPr bwMode="auto">
          <a:xfrm>
            <a:off x="6096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30" name="Rectangle 426"/>
          <p:cNvSpPr>
            <a:spLocks noChangeArrowheads="1"/>
          </p:cNvSpPr>
          <p:nvPr/>
        </p:nvSpPr>
        <p:spPr bwMode="auto">
          <a:xfrm>
            <a:off x="6248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31" name="Rectangle 427"/>
          <p:cNvSpPr>
            <a:spLocks noChangeArrowheads="1"/>
          </p:cNvSpPr>
          <p:nvPr/>
        </p:nvSpPr>
        <p:spPr bwMode="auto">
          <a:xfrm>
            <a:off x="6400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32" name="Rectangle 428"/>
          <p:cNvSpPr>
            <a:spLocks noChangeArrowheads="1"/>
          </p:cNvSpPr>
          <p:nvPr/>
        </p:nvSpPr>
        <p:spPr bwMode="auto">
          <a:xfrm>
            <a:off x="6553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33" name="Rectangle 429"/>
          <p:cNvSpPr>
            <a:spLocks noChangeArrowheads="1"/>
          </p:cNvSpPr>
          <p:nvPr/>
        </p:nvSpPr>
        <p:spPr bwMode="auto">
          <a:xfrm>
            <a:off x="6705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34" name="Rectangle 430"/>
          <p:cNvSpPr>
            <a:spLocks noChangeArrowheads="1"/>
          </p:cNvSpPr>
          <p:nvPr/>
        </p:nvSpPr>
        <p:spPr bwMode="auto">
          <a:xfrm>
            <a:off x="6858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35" name="Rectangle 431"/>
          <p:cNvSpPr>
            <a:spLocks noChangeArrowheads="1"/>
          </p:cNvSpPr>
          <p:nvPr/>
        </p:nvSpPr>
        <p:spPr bwMode="auto">
          <a:xfrm>
            <a:off x="7010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36" name="Rectangle 432"/>
          <p:cNvSpPr>
            <a:spLocks noChangeArrowheads="1"/>
          </p:cNvSpPr>
          <p:nvPr/>
        </p:nvSpPr>
        <p:spPr bwMode="auto">
          <a:xfrm>
            <a:off x="7162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37" name="Rectangle 433"/>
          <p:cNvSpPr>
            <a:spLocks noChangeArrowheads="1"/>
          </p:cNvSpPr>
          <p:nvPr/>
        </p:nvSpPr>
        <p:spPr bwMode="auto">
          <a:xfrm>
            <a:off x="7315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38" name="Rectangle 434"/>
          <p:cNvSpPr>
            <a:spLocks noChangeArrowheads="1"/>
          </p:cNvSpPr>
          <p:nvPr/>
        </p:nvSpPr>
        <p:spPr bwMode="auto">
          <a:xfrm>
            <a:off x="7467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39" name="Rectangle 435"/>
          <p:cNvSpPr>
            <a:spLocks noChangeArrowheads="1"/>
          </p:cNvSpPr>
          <p:nvPr/>
        </p:nvSpPr>
        <p:spPr bwMode="auto">
          <a:xfrm>
            <a:off x="7620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40" name="Rectangle 436"/>
          <p:cNvSpPr>
            <a:spLocks noChangeArrowheads="1"/>
          </p:cNvSpPr>
          <p:nvPr/>
        </p:nvSpPr>
        <p:spPr bwMode="auto">
          <a:xfrm>
            <a:off x="7772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41" name="Rectangle 437"/>
          <p:cNvSpPr>
            <a:spLocks noChangeArrowheads="1"/>
          </p:cNvSpPr>
          <p:nvPr/>
        </p:nvSpPr>
        <p:spPr bwMode="auto">
          <a:xfrm>
            <a:off x="7924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42" name="Rectangle 438"/>
          <p:cNvSpPr>
            <a:spLocks noChangeArrowheads="1"/>
          </p:cNvSpPr>
          <p:nvPr/>
        </p:nvSpPr>
        <p:spPr bwMode="auto">
          <a:xfrm>
            <a:off x="8077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43" name="Rectangle 439"/>
          <p:cNvSpPr>
            <a:spLocks noChangeArrowheads="1"/>
          </p:cNvSpPr>
          <p:nvPr/>
        </p:nvSpPr>
        <p:spPr bwMode="auto">
          <a:xfrm>
            <a:off x="8229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44" name="Rectangle 440"/>
          <p:cNvSpPr>
            <a:spLocks noChangeArrowheads="1"/>
          </p:cNvSpPr>
          <p:nvPr/>
        </p:nvSpPr>
        <p:spPr bwMode="auto">
          <a:xfrm>
            <a:off x="8382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45" name="Rectangle 441"/>
          <p:cNvSpPr>
            <a:spLocks noChangeArrowheads="1"/>
          </p:cNvSpPr>
          <p:nvPr/>
        </p:nvSpPr>
        <p:spPr bwMode="auto">
          <a:xfrm>
            <a:off x="8534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46" name="Rectangle 442"/>
          <p:cNvSpPr>
            <a:spLocks noChangeArrowheads="1"/>
          </p:cNvSpPr>
          <p:nvPr/>
        </p:nvSpPr>
        <p:spPr bwMode="auto">
          <a:xfrm>
            <a:off x="8686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47" name="Rectangle 443"/>
          <p:cNvSpPr>
            <a:spLocks noChangeArrowheads="1"/>
          </p:cNvSpPr>
          <p:nvPr/>
        </p:nvSpPr>
        <p:spPr bwMode="auto">
          <a:xfrm>
            <a:off x="8839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48" name="Rectangle 444"/>
          <p:cNvSpPr>
            <a:spLocks noChangeArrowheads="1"/>
          </p:cNvSpPr>
          <p:nvPr/>
        </p:nvSpPr>
        <p:spPr bwMode="auto">
          <a:xfrm>
            <a:off x="2743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49" name="Rectangle 445"/>
          <p:cNvSpPr>
            <a:spLocks noChangeArrowheads="1"/>
          </p:cNvSpPr>
          <p:nvPr/>
        </p:nvSpPr>
        <p:spPr bwMode="auto">
          <a:xfrm>
            <a:off x="2895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50" name="Rectangle 446"/>
          <p:cNvSpPr>
            <a:spLocks noChangeArrowheads="1"/>
          </p:cNvSpPr>
          <p:nvPr/>
        </p:nvSpPr>
        <p:spPr bwMode="auto">
          <a:xfrm>
            <a:off x="3048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51" name="Rectangle 447"/>
          <p:cNvSpPr>
            <a:spLocks noChangeArrowheads="1"/>
          </p:cNvSpPr>
          <p:nvPr/>
        </p:nvSpPr>
        <p:spPr bwMode="auto">
          <a:xfrm>
            <a:off x="3200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52" name="Rectangle 448"/>
          <p:cNvSpPr>
            <a:spLocks noChangeArrowheads="1"/>
          </p:cNvSpPr>
          <p:nvPr/>
        </p:nvSpPr>
        <p:spPr bwMode="auto">
          <a:xfrm>
            <a:off x="3352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3657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54" name="Rectangle 450"/>
          <p:cNvSpPr>
            <a:spLocks noChangeArrowheads="1"/>
          </p:cNvSpPr>
          <p:nvPr/>
        </p:nvSpPr>
        <p:spPr bwMode="auto">
          <a:xfrm>
            <a:off x="3810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55" name="Rectangle 451"/>
          <p:cNvSpPr>
            <a:spLocks noChangeArrowheads="1"/>
          </p:cNvSpPr>
          <p:nvPr/>
        </p:nvSpPr>
        <p:spPr bwMode="auto">
          <a:xfrm>
            <a:off x="3962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56" name="Rectangle 452"/>
          <p:cNvSpPr>
            <a:spLocks noChangeArrowheads="1"/>
          </p:cNvSpPr>
          <p:nvPr/>
        </p:nvSpPr>
        <p:spPr bwMode="auto">
          <a:xfrm>
            <a:off x="4114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57" name="Rectangle 453"/>
          <p:cNvSpPr>
            <a:spLocks noChangeArrowheads="1"/>
          </p:cNvSpPr>
          <p:nvPr/>
        </p:nvSpPr>
        <p:spPr bwMode="auto">
          <a:xfrm>
            <a:off x="4267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958" name="Rectangle 454"/>
          <p:cNvSpPr>
            <a:spLocks noChangeArrowheads="1"/>
          </p:cNvSpPr>
          <p:nvPr/>
        </p:nvSpPr>
        <p:spPr bwMode="auto">
          <a:xfrm>
            <a:off x="4419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59" name="Rectangle 455"/>
          <p:cNvSpPr>
            <a:spLocks noChangeArrowheads="1"/>
          </p:cNvSpPr>
          <p:nvPr/>
        </p:nvSpPr>
        <p:spPr bwMode="auto">
          <a:xfrm>
            <a:off x="4572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60" name="Rectangle 456"/>
          <p:cNvSpPr>
            <a:spLocks noChangeArrowheads="1"/>
          </p:cNvSpPr>
          <p:nvPr/>
        </p:nvSpPr>
        <p:spPr bwMode="auto">
          <a:xfrm>
            <a:off x="4724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61" name="Rectangle 457"/>
          <p:cNvSpPr>
            <a:spLocks noChangeArrowheads="1"/>
          </p:cNvSpPr>
          <p:nvPr/>
        </p:nvSpPr>
        <p:spPr bwMode="auto">
          <a:xfrm>
            <a:off x="4876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962" name="Rectangle 458"/>
          <p:cNvSpPr>
            <a:spLocks noChangeArrowheads="1"/>
          </p:cNvSpPr>
          <p:nvPr/>
        </p:nvSpPr>
        <p:spPr bwMode="auto">
          <a:xfrm>
            <a:off x="5029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63" name="Rectangle 459"/>
          <p:cNvSpPr>
            <a:spLocks noChangeArrowheads="1"/>
          </p:cNvSpPr>
          <p:nvPr/>
        </p:nvSpPr>
        <p:spPr bwMode="auto">
          <a:xfrm>
            <a:off x="5181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64" name="Rectangle 460"/>
          <p:cNvSpPr>
            <a:spLocks noChangeArrowheads="1"/>
          </p:cNvSpPr>
          <p:nvPr/>
        </p:nvSpPr>
        <p:spPr bwMode="auto">
          <a:xfrm>
            <a:off x="5334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65" name="Rectangle 461"/>
          <p:cNvSpPr>
            <a:spLocks noChangeArrowheads="1"/>
          </p:cNvSpPr>
          <p:nvPr/>
        </p:nvSpPr>
        <p:spPr bwMode="auto">
          <a:xfrm>
            <a:off x="5486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66" name="Rectangle 462"/>
          <p:cNvSpPr>
            <a:spLocks noChangeArrowheads="1"/>
          </p:cNvSpPr>
          <p:nvPr/>
        </p:nvSpPr>
        <p:spPr bwMode="auto">
          <a:xfrm>
            <a:off x="5638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67" name="Rectangle 463"/>
          <p:cNvSpPr>
            <a:spLocks noChangeArrowheads="1"/>
          </p:cNvSpPr>
          <p:nvPr/>
        </p:nvSpPr>
        <p:spPr bwMode="auto">
          <a:xfrm>
            <a:off x="5791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68" name="Rectangle 464"/>
          <p:cNvSpPr>
            <a:spLocks noChangeArrowheads="1"/>
          </p:cNvSpPr>
          <p:nvPr/>
        </p:nvSpPr>
        <p:spPr bwMode="auto">
          <a:xfrm>
            <a:off x="5943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69" name="Rectangle 465"/>
          <p:cNvSpPr>
            <a:spLocks noChangeArrowheads="1"/>
          </p:cNvSpPr>
          <p:nvPr/>
        </p:nvSpPr>
        <p:spPr bwMode="auto">
          <a:xfrm>
            <a:off x="6096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70" name="Rectangle 466"/>
          <p:cNvSpPr>
            <a:spLocks noChangeArrowheads="1"/>
          </p:cNvSpPr>
          <p:nvPr/>
        </p:nvSpPr>
        <p:spPr bwMode="auto">
          <a:xfrm>
            <a:off x="6248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71" name="Rectangle 467"/>
          <p:cNvSpPr>
            <a:spLocks noChangeArrowheads="1"/>
          </p:cNvSpPr>
          <p:nvPr/>
        </p:nvSpPr>
        <p:spPr bwMode="auto">
          <a:xfrm>
            <a:off x="6400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72" name="Rectangle 468"/>
          <p:cNvSpPr>
            <a:spLocks noChangeArrowheads="1"/>
          </p:cNvSpPr>
          <p:nvPr/>
        </p:nvSpPr>
        <p:spPr bwMode="auto">
          <a:xfrm>
            <a:off x="6553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1973" name="Rectangle 469"/>
          <p:cNvSpPr>
            <a:spLocks noChangeArrowheads="1"/>
          </p:cNvSpPr>
          <p:nvPr/>
        </p:nvSpPr>
        <p:spPr bwMode="auto">
          <a:xfrm>
            <a:off x="6705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74" name="Rectangle 470"/>
          <p:cNvSpPr>
            <a:spLocks noChangeArrowheads="1"/>
          </p:cNvSpPr>
          <p:nvPr/>
        </p:nvSpPr>
        <p:spPr bwMode="auto">
          <a:xfrm>
            <a:off x="6858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75" name="Rectangle 471"/>
          <p:cNvSpPr>
            <a:spLocks noChangeArrowheads="1"/>
          </p:cNvSpPr>
          <p:nvPr/>
        </p:nvSpPr>
        <p:spPr bwMode="auto">
          <a:xfrm>
            <a:off x="7010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76" name="Rectangle 472"/>
          <p:cNvSpPr>
            <a:spLocks noChangeArrowheads="1"/>
          </p:cNvSpPr>
          <p:nvPr/>
        </p:nvSpPr>
        <p:spPr bwMode="auto">
          <a:xfrm>
            <a:off x="7162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77" name="Rectangle 473"/>
          <p:cNvSpPr>
            <a:spLocks noChangeArrowheads="1"/>
          </p:cNvSpPr>
          <p:nvPr/>
        </p:nvSpPr>
        <p:spPr bwMode="auto">
          <a:xfrm>
            <a:off x="7315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78" name="Rectangle 474"/>
          <p:cNvSpPr>
            <a:spLocks noChangeArrowheads="1"/>
          </p:cNvSpPr>
          <p:nvPr/>
        </p:nvSpPr>
        <p:spPr bwMode="auto">
          <a:xfrm>
            <a:off x="7467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79" name="Rectangle 475"/>
          <p:cNvSpPr>
            <a:spLocks noChangeArrowheads="1"/>
          </p:cNvSpPr>
          <p:nvPr/>
        </p:nvSpPr>
        <p:spPr bwMode="auto">
          <a:xfrm>
            <a:off x="7620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80" name="Rectangle 476"/>
          <p:cNvSpPr>
            <a:spLocks noChangeArrowheads="1"/>
          </p:cNvSpPr>
          <p:nvPr/>
        </p:nvSpPr>
        <p:spPr bwMode="auto">
          <a:xfrm>
            <a:off x="7772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81" name="Rectangle 477"/>
          <p:cNvSpPr>
            <a:spLocks noChangeArrowheads="1"/>
          </p:cNvSpPr>
          <p:nvPr/>
        </p:nvSpPr>
        <p:spPr bwMode="auto">
          <a:xfrm>
            <a:off x="7924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82" name="Rectangle 478"/>
          <p:cNvSpPr>
            <a:spLocks noChangeArrowheads="1"/>
          </p:cNvSpPr>
          <p:nvPr/>
        </p:nvSpPr>
        <p:spPr bwMode="auto">
          <a:xfrm>
            <a:off x="8077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83" name="Rectangle 479"/>
          <p:cNvSpPr>
            <a:spLocks noChangeArrowheads="1"/>
          </p:cNvSpPr>
          <p:nvPr/>
        </p:nvSpPr>
        <p:spPr bwMode="auto">
          <a:xfrm>
            <a:off x="8229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84" name="Rectangle 480"/>
          <p:cNvSpPr>
            <a:spLocks noChangeArrowheads="1"/>
          </p:cNvSpPr>
          <p:nvPr/>
        </p:nvSpPr>
        <p:spPr bwMode="auto">
          <a:xfrm>
            <a:off x="8382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85" name="Rectangle 481"/>
          <p:cNvSpPr>
            <a:spLocks noChangeArrowheads="1"/>
          </p:cNvSpPr>
          <p:nvPr/>
        </p:nvSpPr>
        <p:spPr bwMode="auto">
          <a:xfrm>
            <a:off x="8534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86" name="Rectangle 482"/>
          <p:cNvSpPr>
            <a:spLocks noChangeArrowheads="1"/>
          </p:cNvSpPr>
          <p:nvPr/>
        </p:nvSpPr>
        <p:spPr bwMode="auto">
          <a:xfrm>
            <a:off x="8686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87" name="Rectangle 483"/>
          <p:cNvSpPr>
            <a:spLocks noChangeArrowheads="1"/>
          </p:cNvSpPr>
          <p:nvPr/>
        </p:nvSpPr>
        <p:spPr bwMode="auto">
          <a:xfrm>
            <a:off x="8839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88" name="Rectangle 484"/>
          <p:cNvSpPr>
            <a:spLocks noChangeArrowheads="1"/>
          </p:cNvSpPr>
          <p:nvPr/>
        </p:nvSpPr>
        <p:spPr bwMode="auto">
          <a:xfrm>
            <a:off x="2743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89" name="Rectangle 485"/>
          <p:cNvSpPr>
            <a:spLocks noChangeArrowheads="1"/>
          </p:cNvSpPr>
          <p:nvPr/>
        </p:nvSpPr>
        <p:spPr bwMode="auto">
          <a:xfrm>
            <a:off x="2895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90" name="Rectangle 486"/>
          <p:cNvSpPr>
            <a:spLocks noChangeArrowheads="1"/>
          </p:cNvSpPr>
          <p:nvPr/>
        </p:nvSpPr>
        <p:spPr bwMode="auto">
          <a:xfrm>
            <a:off x="3048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91" name="Rectangle 487"/>
          <p:cNvSpPr>
            <a:spLocks noChangeArrowheads="1"/>
          </p:cNvSpPr>
          <p:nvPr/>
        </p:nvSpPr>
        <p:spPr bwMode="auto">
          <a:xfrm>
            <a:off x="3200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92" name="Rectangle 488"/>
          <p:cNvSpPr>
            <a:spLocks noChangeArrowheads="1"/>
          </p:cNvSpPr>
          <p:nvPr/>
        </p:nvSpPr>
        <p:spPr bwMode="auto">
          <a:xfrm>
            <a:off x="3352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93" name="Rectangle 489"/>
          <p:cNvSpPr>
            <a:spLocks noChangeArrowheads="1"/>
          </p:cNvSpPr>
          <p:nvPr/>
        </p:nvSpPr>
        <p:spPr bwMode="auto">
          <a:xfrm>
            <a:off x="3657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1994" name="Rectangle 490"/>
          <p:cNvSpPr>
            <a:spLocks noChangeArrowheads="1"/>
          </p:cNvSpPr>
          <p:nvPr/>
        </p:nvSpPr>
        <p:spPr bwMode="auto">
          <a:xfrm>
            <a:off x="3810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1995" name="Rectangle 491"/>
          <p:cNvSpPr>
            <a:spLocks noChangeArrowheads="1"/>
          </p:cNvSpPr>
          <p:nvPr/>
        </p:nvSpPr>
        <p:spPr bwMode="auto">
          <a:xfrm>
            <a:off x="3962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96" name="Rectangle 492"/>
          <p:cNvSpPr>
            <a:spLocks noChangeArrowheads="1"/>
          </p:cNvSpPr>
          <p:nvPr/>
        </p:nvSpPr>
        <p:spPr bwMode="auto">
          <a:xfrm>
            <a:off x="4114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997" name="Rectangle 493"/>
          <p:cNvSpPr>
            <a:spLocks noChangeArrowheads="1"/>
          </p:cNvSpPr>
          <p:nvPr/>
        </p:nvSpPr>
        <p:spPr bwMode="auto">
          <a:xfrm>
            <a:off x="4267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1998" name="Rectangle 494"/>
          <p:cNvSpPr>
            <a:spLocks noChangeArrowheads="1"/>
          </p:cNvSpPr>
          <p:nvPr/>
        </p:nvSpPr>
        <p:spPr bwMode="auto">
          <a:xfrm>
            <a:off x="4419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1999" name="Rectangle 495"/>
          <p:cNvSpPr>
            <a:spLocks noChangeArrowheads="1"/>
          </p:cNvSpPr>
          <p:nvPr/>
        </p:nvSpPr>
        <p:spPr bwMode="auto">
          <a:xfrm>
            <a:off x="4572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00" name="Rectangle 496"/>
          <p:cNvSpPr>
            <a:spLocks noChangeArrowheads="1"/>
          </p:cNvSpPr>
          <p:nvPr/>
        </p:nvSpPr>
        <p:spPr bwMode="auto">
          <a:xfrm>
            <a:off x="4724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01" name="Rectangle 497"/>
          <p:cNvSpPr>
            <a:spLocks noChangeArrowheads="1"/>
          </p:cNvSpPr>
          <p:nvPr/>
        </p:nvSpPr>
        <p:spPr bwMode="auto">
          <a:xfrm>
            <a:off x="4876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002" name="Rectangle 498"/>
          <p:cNvSpPr>
            <a:spLocks noChangeArrowheads="1"/>
          </p:cNvSpPr>
          <p:nvPr/>
        </p:nvSpPr>
        <p:spPr bwMode="auto">
          <a:xfrm>
            <a:off x="5029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03" name="Rectangle 499"/>
          <p:cNvSpPr>
            <a:spLocks noChangeArrowheads="1"/>
          </p:cNvSpPr>
          <p:nvPr/>
        </p:nvSpPr>
        <p:spPr bwMode="auto">
          <a:xfrm>
            <a:off x="5181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04" name="Rectangle 500"/>
          <p:cNvSpPr>
            <a:spLocks noChangeArrowheads="1"/>
          </p:cNvSpPr>
          <p:nvPr/>
        </p:nvSpPr>
        <p:spPr bwMode="auto">
          <a:xfrm>
            <a:off x="5334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05" name="Rectangle 501"/>
          <p:cNvSpPr>
            <a:spLocks noChangeArrowheads="1"/>
          </p:cNvSpPr>
          <p:nvPr/>
        </p:nvSpPr>
        <p:spPr bwMode="auto">
          <a:xfrm>
            <a:off x="5486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06" name="Rectangle 502"/>
          <p:cNvSpPr>
            <a:spLocks noChangeArrowheads="1"/>
          </p:cNvSpPr>
          <p:nvPr/>
        </p:nvSpPr>
        <p:spPr bwMode="auto">
          <a:xfrm>
            <a:off x="5638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07" name="Rectangle 503"/>
          <p:cNvSpPr>
            <a:spLocks noChangeArrowheads="1"/>
          </p:cNvSpPr>
          <p:nvPr/>
        </p:nvSpPr>
        <p:spPr bwMode="auto">
          <a:xfrm>
            <a:off x="5791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08" name="Rectangle 504"/>
          <p:cNvSpPr>
            <a:spLocks noChangeArrowheads="1"/>
          </p:cNvSpPr>
          <p:nvPr/>
        </p:nvSpPr>
        <p:spPr bwMode="auto">
          <a:xfrm>
            <a:off x="5943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09" name="Rectangle 505"/>
          <p:cNvSpPr>
            <a:spLocks noChangeArrowheads="1"/>
          </p:cNvSpPr>
          <p:nvPr/>
        </p:nvSpPr>
        <p:spPr bwMode="auto">
          <a:xfrm>
            <a:off x="6096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10" name="Rectangle 506"/>
          <p:cNvSpPr>
            <a:spLocks noChangeArrowheads="1"/>
          </p:cNvSpPr>
          <p:nvPr/>
        </p:nvSpPr>
        <p:spPr bwMode="auto">
          <a:xfrm>
            <a:off x="6248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11" name="Rectangle 507"/>
          <p:cNvSpPr>
            <a:spLocks noChangeArrowheads="1"/>
          </p:cNvSpPr>
          <p:nvPr/>
        </p:nvSpPr>
        <p:spPr bwMode="auto">
          <a:xfrm>
            <a:off x="6400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12" name="Rectangle 508"/>
          <p:cNvSpPr>
            <a:spLocks noChangeArrowheads="1"/>
          </p:cNvSpPr>
          <p:nvPr/>
        </p:nvSpPr>
        <p:spPr bwMode="auto">
          <a:xfrm>
            <a:off x="6553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013" name="Rectangle 509"/>
          <p:cNvSpPr>
            <a:spLocks noChangeArrowheads="1"/>
          </p:cNvSpPr>
          <p:nvPr/>
        </p:nvSpPr>
        <p:spPr bwMode="auto">
          <a:xfrm>
            <a:off x="6705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14" name="Rectangle 510"/>
          <p:cNvSpPr>
            <a:spLocks noChangeArrowheads="1"/>
          </p:cNvSpPr>
          <p:nvPr/>
        </p:nvSpPr>
        <p:spPr bwMode="auto">
          <a:xfrm>
            <a:off x="6858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15" name="Rectangle 511"/>
          <p:cNvSpPr>
            <a:spLocks noChangeArrowheads="1"/>
          </p:cNvSpPr>
          <p:nvPr/>
        </p:nvSpPr>
        <p:spPr bwMode="auto">
          <a:xfrm>
            <a:off x="7010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16" name="Rectangle 512"/>
          <p:cNvSpPr>
            <a:spLocks noChangeArrowheads="1"/>
          </p:cNvSpPr>
          <p:nvPr/>
        </p:nvSpPr>
        <p:spPr bwMode="auto">
          <a:xfrm>
            <a:off x="7162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17" name="Rectangle 513"/>
          <p:cNvSpPr>
            <a:spLocks noChangeArrowheads="1"/>
          </p:cNvSpPr>
          <p:nvPr/>
        </p:nvSpPr>
        <p:spPr bwMode="auto">
          <a:xfrm>
            <a:off x="7315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18" name="Rectangle 514"/>
          <p:cNvSpPr>
            <a:spLocks noChangeArrowheads="1"/>
          </p:cNvSpPr>
          <p:nvPr/>
        </p:nvSpPr>
        <p:spPr bwMode="auto">
          <a:xfrm>
            <a:off x="7467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19" name="Rectangle 515"/>
          <p:cNvSpPr>
            <a:spLocks noChangeArrowheads="1"/>
          </p:cNvSpPr>
          <p:nvPr/>
        </p:nvSpPr>
        <p:spPr bwMode="auto">
          <a:xfrm>
            <a:off x="7620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20" name="Rectangle 516"/>
          <p:cNvSpPr>
            <a:spLocks noChangeArrowheads="1"/>
          </p:cNvSpPr>
          <p:nvPr/>
        </p:nvSpPr>
        <p:spPr bwMode="auto">
          <a:xfrm>
            <a:off x="7772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021" name="Rectangle 517"/>
          <p:cNvSpPr>
            <a:spLocks noChangeArrowheads="1"/>
          </p:cNvSpPr>
          <p:nvPr/>
        </p:nvSpPr>
        <p:spPr bwMode="auto">
          <a:xfrm>
            <a:off x="7924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22" name="Rectangle 518"/>
          <p:cNvSpPr>
            <a:spLocks noChangeArrowheads="1"/>
          </p:cNvSpPr>
          <p:nvPr/>
        </p:nvSpPr>
        <p:spPr bwMode="auto">
          <a:xfrm>
            <a:off x="8077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23" name="Rectangle 519"/>
          <p:cNvSpPr>
            <a:spLocks noChangeArrowheads="1"/>
          </p:cNvSpPr>
          <p:nvPr/>
        </p:nvSpPr>
        <p:spPr bwMode="auto">
          <a:xfrm>
            <a:off x="8229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24" name="Rectangle 520"/>
          <p:cNvSpPr>
            <a:spLocks noChangeArrowheads="1"/>
          </p:cNvSpPr>
          <p:nvPr/>
        </p:nvSpPr>
        <p:spPr bwMode="auto">
          <a:xfrm>
            <a:off x="8382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25" name="Rectangle 521"/>
          <p:cNvSpPr>
            <a:spLocks noChangeArrowheads="1"/>
          </p:cNvSpPr>
          <p:nvPr/>
        </p:nvSpPr>
        <p:spPr bwMode="auto">
          <a:xfrm>
            <a:off x="8534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26" name="Rectangle 522"/>
          <p:cNvSpPr>
            <a:spLocks noChangeArrowheads="1"/>
          </p:cNvSpPr>
          <p:nvPr/>
        </p:nvSpPr>
        <p:spPr bwMode="auto">
          <a:xfrm>
            <a:off x="8686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27" name="Rectangle 523"/>
          <p:cNvSpPr>
            <a:spLocks noChangeArrowheads="1"/>
          </p:cNvSpPr>
          <p:nvPr/>
        </p:nvSpPr>
        <p:spPr bwMode="auto">
          <a:xfrm>
            <a:off x="8839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28" name="Rectangle 524"/>
          <p:cNvSpPr>
            <a:spLocks noChangeArrowheads="1"/>
          </p:cNvSpPr>
          <p:nvPr/>
        </p:nvSpPr>
        <p:spPr bwMode="auto">
          <a:xfrm>
            <a:off x="2743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29" name="Rectangle 525"/>
          <p:cNvSpPr>
            <a:spLocks noChangeArrowheads="1"/>
          </p:cNvSpPr>
          <p:nvPr/>
        </p:nvSpPr>
        <p:spPr bwMode="auto">
          <a:xfrm>
            <a:off x="2895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30" name="Rectangle 526"/>
          <p:cNvSpPr>
            <a:spLocks noChangeArrowheads="1"/>
          </p:cNvSpPr>
          <p:nvPr/>
        </p:nvSpPr>
        <p:spPr bwMode="auto">
          <a:xfrm>
            <a:off x="3048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31" name="Rectangle 527"/>
          <p:cNvSpPr>
            <a:spLocks noChangeArrowheads="1"/>
          </p:cNvSpPr>
          <p:nvPr/>
        </p:nvSpPr>
        <p:spPr bwMode="auto">
          <a:xfrm>
            <a:off x="3200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32" name="Rectangle 528"/>
          <p:cNvSpPr>
            <a:spLocks noChangeArrowheads="1"/>
          </p:cNvSpPr>
          <p:nvPr/>
        </p:nvSpPr>
        <p:spPr bwMode="auto">
          <a:xfrm>
            <a:off x="3352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33" name="Rectangle 529"/>
          <p:cNvSpPr>
            <a:spLocks noChangeArrowheads="1"/>
          </p:cNvSpPr>
          <p:nvPr/>
        </p:nvSpPr>
        <p:spPr bwMode="auto">
          <a:xfrm>
            <a:off x="3657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34" name="Rectangle 530"/>
          <p:cNvSpPr>
            <a:spLocks noChangeArrowheads="1"/>
          </p:cNvSpPr>
          <p:nvPr/>
        </p:nvSpPr>
        <p:spPr bwMode="auto">
          <a:xfrm>
            <a:off x="3810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35" name="Rectangle 531"/>
          <p:cNvSpPr>
            <a:spLocks noChangeArrowheads="1"/>
          </p:cNvSpPr>
          <p:nvPr/>
        </p:nvSpPr>
        <p:spPr bwMode="auto">
          <a:xfrm>
            <a:off x="3962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2036" name="Rectangle 532"/>
          <p:cNvSpPr>
            <a:spLocks noChangeArrowheads="1"/>
          </p:cNvSpPr>
          <p:nvPr/>
        </p:nvSpPr>
        <p:spPr bwMode="auto">
          <a:xfrm>
            <a:off x="4114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37" name="Rectangle 533"/>
          <p:cNvSpPr>
            <a:spLocks noChangeArrowheads="1"/>
          </p:cNvSpPr>
          <p:nvPr/>
        </p:nvSpPr>
        <p:spPr bwMode="auto">
          <a:xfrm>
            <a:off x="4267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38" name="Rectangle 534"/>
          <p:cNvSpPr>
            <a:spLocks noChangeArrowheads="1"/>
          </p:cNvSpPr>
          <p:nvPr/>
        </p:nvSpPr>
        <p:spPr bwMode="auto">
          <a:xfrm>
            <a:off x="4419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39" name="Rectangle 535"/>
          <p:cNvSpPr>
            <a:spLocks noChangeArrowheads="1"/>
          </p:cNvSpPr>
          <p:nvPr/>
        </p:nvSpPr>
        <p:spPr bwMode="auto">
          <a:xfrm>
            <a:off x="4572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040" name="Rectangle 536"/>
          <p:cNvSpPr>
            <a:spLocks noChangeArrowheads="1"/>
          </p:cNvSpPr>
          <p:nvPr/>
        </p:nvSpPr>
        <p:spPr bwMode="auto">
          <a:xfrm>
            <a:off x="4724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41" name="Rectangle 537"/>
          <p:cNvSpPr>
            <a:spLocks noChangeArrowheads="1"/>
          </p:cNvSpPr>
          <p:nvPr/>
        </p:nvSpPr>
        <p:spPr bwMode="auto">
          <a:xfrm>
            <a:off x="4876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042" name="Rectangle 538"/>
          <p:cNvSpPr>
            <a:spLocks noChangeArrowheads="1"/>
          </p:cNvSpPr>
          <p:nvPr/>
        </p:nvSpPr>
        <p:spPr bwMode="auto">
          <a:xfrm>
            <a:off x="5029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43" name="Rectangle 539"/>
          <p:cNvSpPr>
            <a:spLocks noChangeArrowheads="1"/>
          </p:cNvSpPr>
          <p:nvPr/>
        </p:nvSpPr>
        <p:spPr bwMode="auto">
          <a:xfrm>
            <a:off x="5181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44" name="Rectangle 540"/>
          <p:cNvSpPr>
            <a:spLocks noChangeArrowheads="1"/>
          </p:cNvSpPr>
          <p:nvPr/>
        </p:nvSpPr>
        <p:spPr bwMode="auto">
          <a:xfrm>
            <a:off x="5334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45" name="Rectangle 541"/>
          <p:cNvSpPr>
            <a:spLocks noChangeArrowheads="1"/>
          </p:cNvSpPr>
          <p:nvPr/>
        </p:nvSpPr>
        <p:spPr bwMode="auto">
          <a:xfrm>
            <a:off x="5486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46" name="Rectangle 542"/>
          <p:cNvSpPr>
            <a:spLocks noChangeArrowheads="1"/>
          </p:cNvSpPr>
          <p:nvPr/>
        </p:nvSpPr>
        <p:spPr bwMode="auto">
          <a:xfrm>
            <a:off x="5638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2047" name="Rectangle 543"/>
          <p:cNvSpPr>
            <a:spLocks noChangeArrowheads="1"/>
          </p:cNvSpPr>
          <p:nvPr/>
        </p:nvSpPr>
        <p:spPr bwMode="auto">
          <a:xfrm>
            <a:off x="5791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48" name="Rectangle 544"/>
          <p:cNvSpPr>
            <a:spLocks noChangeArrowheads="1"/>
          </p:cNvSpPr>
          <p:nvPr/>
        </p:nvSpPr>
        <p:spPr bwMode="auto">
          <a:xfrm>
            <a:off x="5943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49" name="Rectangle 545"/>
          <p:cNvSpPr>
            <a:spLocks noChangeArrowheads="1"/>
          </p:cNvSpPr>
          <p:nvPr/>
        </p:nvSpPr>
        <p:spPr bwMode="auto">
          <a:xfrm>
            <a:off x="6096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50" name="Rectangle 546"/>
          <p:cNvSpPr>
            <a:spLocks noChangeArrowheads="1"/>
          </p:cNvSpPr>
          <p:nvPr/>
        </p:nvSpPr>
        <p:spPr bwMode="auto">
          <a:xfrm>
            <a:off x="6248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51" name="Rectangle 547"/>
          <p:cNvSpPr>
            <a:spLocks noChangeArrowheads="1"/>
          </p:cNvSpPr>
          <p:nvPr/>
        </p:nvSpPr>
        <p:spPr bwMode="auto">
          <a:xfrm>
            <a:off x="6400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52" name="Rectangle 548"/>
          <p:cNvSpPr>
            <a:spLocks noChangeArrowheads="1"/>
          </p:cNvSpPr>
          <p:nvPr/>
        </p:nvSpPr>
        <p:spPr bwMode="auto">
          <a:xfrm>
            <a:off x="6553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53" name="Rectangle 549"/>
          <p:cNvSpPr>
            <a:spLocks noChangeArrowheads="1"/>
          </p:cNvSpPr>
          <p:nvPr/>
        </p:nvSpPr>
        <p:spPr bwMode="auto">
          <a:xfrm>
            <a:off x="6705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54" name="Rectangle 550"/>
          <p:cNvSpPr>
            <a:spLocks noChangeArrowheads="1"/>
          </p:cNvSpPr>
          <p:nvPr/>
        </p:nvSpPr>
        <p:spPr bwMode="auto">
          <a:xfrm>
            <a:off x="6858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55" name="Rectangle 551"/>
          <p:cNvSpPr>
            <a:spLocks noChangeArrowheads="1"/>
          </p:cNvSpPr>
          <p:nvPr/>
        </p:nvSpPr>
        <p:spPr bwMode="auto">
          <a:xfrm>
            <a:off x="7010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56" name="Rectangle 552"/>
          <p:cNvSpPr>
            <a:spLocks noChangeArrowheads="1"/>
          </p:cNvSpPr>
          <p:nvPr/>
        </p:nvSpPr>
        <p:spPr bwMode="auto">
          <a:xfrm>
            <a:off x="7162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57" name="Rectangle 553"/>
          <p:cNvSpPr>
            <a:spLocks noChangeArrowheads="1"/>
          </p:cNvSpPr>
          <p:nvPr/>
        </p:nvSpPr>
        <p:spPr bwMode="auto">
          <a:xfrm>
            <a:off x="7315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58" name="Rectangle 554"/>
          <p:cNvSpPr>
            <a:spLocks noChangeArrowheads="1"/>
          </p:cNvSpPr>
          <p:nvPr/>
        </p:nvSpPr>
        <p:spPr bwMode="auto">
          <a:xfrm>
            <a:off x="7467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59" name="Rectangle 555"/>
          <p:cNvSpPr>
            <a:spLocks noChangeArrowheads="1"/>
          </p:cNvSpPr>
          <p:nvPr/>
        </p:nvSpPr>
        <p:spPr bwMode="auto">
          <a:xfrm>
            <a:off x="7620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060" name="Rectangle 556"/>
          <p:cNvSpPr>
            <a:spLocks noChangeArrowheads="1"/>
          </p:cNvSpPr>
          <p:nvPr/>
        </p:nvSpPr>
        <p:spPr bwMode="auto">
          <a:xfrm>
            <a:off x="7772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061" name="Rectangle 557"/>
          <p:cNvSpPr>
            <a:spLocks noChangeArrowheads="1"/>
          </p:cNvSpPr>
          <p:nvPr/>
        </p:nvSpPr>
        <p:spPr bwMode="auto">
          <a:xfrm>
            <a:off x="7924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62" name="Rectangle 558"/>
          <p:cNvSpPr>
            <a:spLocks noChangeArrowheads="1"/>
          </p:cNvSpPr>
          <p:nvPr/>
        </p:nvSpPr>
        <p:spPr bwMode="auto">
          <a:xfrm>
            <a:off x="8077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63" name="Rectangle 559"/>
          <p:cNvSpPr>
            <a:spLocks noChangeArrowheads="1"/>
          </p:cNvSpPr>
          <p:nvPr/>
        </p:nvSpPr>
        <p:spPr bwMode="auto">
          <a:xfrm>
            <a:off x="8229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64" name="Rectangle 560"/>
          <p:cNvSpPr>
            <a:spLocks noChangeArrowheads="1"/>
          </p:cNvSpPr>
          <p:nvPr/>
        </p:nvSpPr>
        <p:spPr bwMode="auto">
          <a:xfrm>
            <a:off x="8382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65" name="Rectangle 561"/>
          <p:cNvSpPr>
            <a:spLocks noChangeArrowheads="1"/>
          </p:cNvSpPr>
          <p:nvPr/>
        </p:nvSpPr>
        <p:spPr bwMode="auto">
          <a:xfrm>
            <a:off x="8534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66" name="Rectangle 562"/>
          <p:cNvSpPr>
            <a:spLocks noChangeArrowheads="1"/>
          </p:cNvSpPr>
          <p:nvPr/>
        </p:nvSpPr>
        <p:spPr bwMode="auto">
          <a:xfrm>
            <a:off x="8686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67" name="Rectangle 563"/>
          <p:cNvSpPr>
            <a:spLocks noChangeArrowheads="1"/>
          </p:cNvSpPr>
          <p:nvPr/>
        </p:nvSpPr>
        <p:spPr bwMode="auto">
          <a:xfrm>
            <a:off x="8839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68" name="Rectangle 564"/>
          <p:cNvSpPr>
            <a:spLocks noChangeArrowheads="1"/>
          </p:cNvSpPr>
          <p:nvPr/>
        </p:nvSpPr>
        <p:spPr bwMode="auto">
          <a:xfrm>
            <a:off x="2743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69" name="Rectangle 565"/>
          <p:cNvSpPr>
            <a:spLocks noChangeArrowheads="1"/>
          </p:cNvSpPr>
          <p:nvPr/>
        </p:nvSpPr>
        <p:spPr bwMode="auto">
          <a:xfrm>
            <a:off x="2895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70" name="Rectangle 566"/>
          <p:cNvSpPr>
            <a:spLocks noChangeArrowheads="1"/>
          </p:cNvSpPr>
          <p:nvPr/>
        </p:nvSpPr>
        <p:spPr bwMode="auto">
          <a:xfrm>
            <a:off x="3048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71" name="Rectangle 567"/>
          <p:cNvSpPr>
            <a:spLocks noChangeArrowheads="1"/>
          </p:cNvSpPr>
          <p:nvPr/>
        </p:nvSpPr>
        <p:spPr bwMode="auto">
          <a:xfrm>
            <a:off x="3200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72" name="Rectangle 568"/>
          <p:cNvSpPr>
            <a:spLocks noChangeArrowheads="1"/>
          </p:cNvSpPr>
          <p:nvPr/>
        </p:nvSpPr>
        <p:spPr bwMode="auto">
          <a:xfrm>
            <a:off x="3352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73" name="Rectangle 569"/>
          <p:cNvSpPr>
            <a:spLocks noChangeArrowheads="1"/>
          </p:cNvSpPr>
          <p:nvPr/>
        </p:nvSpPr>
        <p:spPr bwMode="auto">
          <a:xfrm>
            <a:off x="3657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2074" name="Rectangle 570"/>
          <p:cNvSpPr>
            <a:spLocks noChangeArrowheads="1"/>
          </p:cNvSpPr>
          <p:nvPr/>
        </p:nvSpPr>
        <p:spPr bwMode="auto">
          <a:xfrm>
            <a:off x="3810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75" name="Rectangle 571"/>
          <p:cNvSpPr>
            <a:spLocks noChangeArrowheads="1"/>
          </p:cNvSpPr>
          <p:nvPr/>
        </p:nvSpPr>
        <p:spPr bwMode="auto">
          <a:xfrm>
            <a:off x="3962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076" name="Rectangle 572"/>
          <p:cNvSpPr>
            <a:spLocks noChangeArrowheads="1"/>
          </p:cNvSpPr>
          <p:nvPr/>
        </p:nvSpPr>
        <p:spPr bwMode="auto">
          <a:xfrm>
            <a:off x="4114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077" name="Rectangle 573"/>
          <p:cNvSpPr>
            <a:spLocks noChangeArrowheads="1"/>
          </p:cNvSpPr>
          <p:nvPr/>
        </p:nvSpPr>
        <p:spPr bwMode="auto">
          <a:xfrm>
            <a:off x="4267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078" name="Rectangle 574"/>
          <p:cNvSpPr>
            <a:spLocks noChangeArrowheads="1"/>
          </p:cNvSpPr>
          <p:nvPr/>
        </p:nvSpPr>
        <p:spPr bwMode="auto">
          <a:xfrm>
            <a:off x="4419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</a:t>
            </a:r>
          </a:p>
        </p:txBody>
      </p:sp>
      <p:sp>
        <p:nvSpPr>
          <p:cNvPr id="22079" name="Rectangle 575"/>
          <p:cNvSpPr>
            <a:spLocks noChangeArrowheads="1"/>
          </p:cNvSpPr>
          <p:nvPr/>
        </p:nvSpPr>
        <p:spPr bwMode="auto">
          <a:xfrm>
            <a:off x="4572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80" name="Rectangle 576"/>
          <p:cNvSpPr>
            <a:spLocks noChangeArrowheads="1"/>
          </p:cNvSpPr>
          <p:nvPr/>
        </p:nvSpPr>
        <p:spPr bwMode="auto">
          <a:xfrm>
            <a:off x="4724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81" name="Rectangle 577"/>
          <p:cNvSpPr>
            <a:spLocks noChangeArrowheads="1"/>
          </p:cNvSpPr>
          <p:nvPr/>
        </p:nvSpPr>
        <p:spPr bwMode="auto">
          <a:xfrm>
            <a:off x="4876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082" name="Rectangle 578"/>
          <p:cNvSpPr>
            <a:spLocks noChangeArrowheads="1"/>
          </p:cNvSpPr>
          <p:nvPr/>
        </p:nvSpPr>
        <p:spPr bwMode="auto">
          <a:xfrm>
            <a:off x="5029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83" name="Rectangle 579"/>
          <p:cNvSpPr>
            <a:spLocks noChangeArrowheads="1"/>
          </p:cNvSpPr>
          <p:nvPr/>
        </p:nvSpPr>
        <p:spPr bwMode="auto">
          <a:xfrm>
            <a:off x="5181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84" name="Rectangle 580"/>
          <p:cNvSpPr>
            <a:spLocks noChangeArrowheads="1"/>
          </p:cNvSpPr>
          <p:nvPr/>
        </p:nvSpPr>
        <p:spPr bwMode="auto">
          <a:xfrm>
            <a:off x="5334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85" name="Rectangle 581"/>
          <p:cNvSpPr>
            <a:spLocks noChangeArrowheads="1"/>
          </p:cNvSpPr>
          <p:nvPr/>
        </p:nvSpPr>
        <p:spPr bwMode="auto">
          <a:xfrm>
            <a:off x="5486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86" name="Rectangle 582"/>
          <p:cNvSpPr>
            <a:spLocks noChangeArrowheads="1"/>
          </p:cNvSpPr>
          <p:nvPr/>
        </p:nvSpPr>
        <p:spPr bwMode="auto">
          <a:xfrm>
            <a:off x="5638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87" name="Rectangle 583"/>
          <p:cNvSpPr>
            <a:spLocks noChangeArrowheads="1"/>
          </p:cNvSpPr>
          <p:nvPr/>
        </p:nvSpPr>
        <p:spPr bwMode="auto">
          <a:xfrm>
            <a:off x="5791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88" name="Rectangle 584"/>
          <p:cNvSpPr>
            <a:spLocks noChangeArrowheads="1"/>
          </p:cNvSpPr>
          <p:nvPr/>
        </p:nvSpPr>
        <p:spPr bwMode="auto">
          <a:xfrm>
            <a:off x="5943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89" name="Rectangle 585"/>
          <p:cNvSpPr>
            <a:spLocks noChangeArrowheads="1"/>
          </p:cNvSpPr>
          <p:nvPr/>
        </p:nvSpPr>
        <p:spPr bwMode="auto">
          <a:xfrm>
            <a:off x="6096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90" name="Rectangle 586"/>
          <p:cNvSpPr>
            <a:spLocks noChangeArrowheads="1"/>
          </p:cNvSpPr>
          <p:nvPr/>
        </p:nvSpPr>
        <p:spPr bwMode="auto">
          <a:xfrm>
            <a:off x="6248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2091" name="Rectangle 587"/>
          <p:cNvSpPr>
            <a:spLocks noChangeArrowheads="1"/>
          </p:cNvSpPr>
          <p:nvPr/>
        </p:nvSpPr>
        <p:spPr bwMode="auto">
          <a:xfrm>
            <a:off x="6400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092" name="Rectangle 588"/>
          <p:cNvSpPr>
            <a:spLocks noChangeArrowheads="1"/>
          </p:cNvSpPr>
          <p:nvPr/>
        </p:nvSpPr>
        <p:spPr bwMode="auto">
          <a:xfrm>
            <a:off x="6553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93" name="Rectangle 589"/>
          <p:cNvSpPr>
            <a:spLocks noChangeArrowheads="1"/>
          </p:cNvSpPr>
          <p:nvPr/>
        </p:nvSpPr>
        <p:spPr bwMode="auto">
          <a:xfrm>
            <a:off x="6705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94" name="Rectangle 590"/>
          <p:cNvSpPr>
            <a:spLocks noChangeArrowheads="1"/>
          </p:cNvSpPr>
          <p:nvPr/>
        </p:nvSpPr>
        <p:spPr bwMode="auto">
          <a:xfrm>
            <a:off x="6858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95" name="Rectangle 591"/>
          <p:cNvSpPr>
            <a:spLocks noChangeArrowheads="1"/>
          </p:cNvSpPr>
          <p:nvPr/>
        </p:nvSpPr>
        <p:spPr bwMode="auto">
          <a:xfrm>
            <a:off x="7010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096" name="Rectangle 592"/>
          <p:cNvSpPr>
            <a:spLocks noChangeArrowheads="1"/>
          </p:cNvSpPr>
          <p:nvPr/>
        </p:nvSpPr>
        <p:spPr bwMode="auto">
          <a:xfrm>
            <a:off x="7162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97" name="Rectangle 593"/>
          <p:cNvSpPr>
            <a:spLocks noChangeArrowheads="1"/>
          </p:cNvSpPr>
          <p:nvPr/>
        </p:nvSpPr>
        <p:spPr bwMode="auto">
          <a:xfrm>
            <a:off x="7315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98" name="Rectangle 594"/>
          <p:cNvSpPr>
            <a:spLocks noChangeArrowheads="1"/>
          </p:cNvSpPr>
          <p:nvPr/>
        </p:nvSpPr>
        <p:spPr bwMode="auto">
          <a:xfrm>
            <a:off x="7467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099" name="Rectangle 595"/>
          <p:cNvSpPr>
            <a:spLocks noChangeArrowheads="1"/>
          </p:cNvSpPr>
          <p:nvPr/>
        </p:nvSpPr>
        <p:spPr bwMode="auto">
          <a:xfrm>
            <a:off x="7620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00" name="Rectangle 596"/>
          <p:cNvSpPr>
            <a:spLocks noChangeArrowheads="1"/>
          </p:cNvSpPr>
          <p:nvPr/>
        </p:nvSpPr>
        <p:spPr bwMode="auto">
          <a:xfrm>
            <a:off x="7772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101" name="Rectangle 597"/>
          <p:cNvSpPr>
            <a:spLocks noChangeArrowheads="1"/>
          </p:cNvSpPr>
          <p:nvPr/>
        </p:nvSpPr>
        <p:spPr bwMode="auto">
          <a:xfrm>
            <a:off x="7924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02" name="Rectangle 598"/>
          <p:cNvSpPr>
            <a:spLocks noChangeArrowheads="1"/>
          </p:cNvSpPr>
          <p:nvPr/>
        </p:nvSpPr>
        <p:spPr bwMode="auto">
          <a:xfrm>
            <a:off x="8077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03" name="Rectangle 599"/>
          <p:cNvSpPr>
            <a:spLocks noChangeArrowheads="1"/>
          </p:cNvSpPr>
          <p:nvPr/>
        </p:nvSpPr>
        <p:spPr bwMode="auto">
          <a:xfrm>
            <a:off x="8229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04" name="Rectangle 600"/>
          <p:cNvSpPr>
            <a:spLocks noChangeArrowheads="1"/>
          </p:cNvSpPr>
          <p:nvPr/>
        </p:nvSpPr>
        <p:spPr bwMode="auto">
          <a:xfrm>
            <a:off x="8382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05" name="Rectangle 601"/>
          <p:cNvSpPr>
            <a:spLocks noChangeArrowheads="1"/>
          </p:cNvSpPr>
          <p:nvPr/>
        </p:nvSpPr>
        <p:spPr bwMode="auto">
          <a:xfrm>
            <a:off x="8534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06" name="Rectangle 602"/>
          <p:cNvSpPr>
            <a:spLocks noChangeArrowheads="1"/>
          </p:cNvSpPr>
          <p:nvPr/>
        </p:nvSpPr>
        <p:spPr bwMode="auto">
          <a:xfrm>
            <a:off x="8686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07" name="Rectangle 603"/>
          <p:cNvSpPr>
            <a:spLocks noChangeArrowheads="1"/>
          </p:cNvSpPr>
          <p:nvPr/>
        </p:nvSpPr>
        <p:spPr bwMode="auto">
          <a:xfrm>
            <a:off x="8839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08" name="Rectangle 604"/>
          <p:cNvSpPr>
            <a:spLocks noChangeArrowheads="1"/>
          </p:cNvSpPr>
          <p:nvPr/>
        </p:nvSpPr>
        <p:spPr bwMode="auto">
          <a:xfrm>
            <a:off x="2743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09" name="Rectangle 605"/>
          <p:cNvSpPr>
            <a:spLocks noChangeArrowheads="1"/>
          </p:cNvSpPr>
          <p:nvPr/>
        </p:nvSpPr>
        <p:spPr bwMode="auto">
          <a:xfrm>
            <a:off x="2895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10" name="Rectangle 606"/>
          <p:cNvSpPr>
            <a:spLocks noChangeArrowheads="1"/>
          </p:cNvSpPr>
          <p:nvPr/>
        </p:nvSpPr>
        <p:spPr bwMode="auto">
          <a:xfrm>
            <a:off x="3048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11" name="Rectangle 607"/>
          <p:cNvSpPr>
            <a:spLocks noChangeArrowheads="1"/>
          </p:cNvSpPr>
          <p:nvPr/>
        </p:nvSpPr>
        <p:spPr bwMode="auto">
          <a:xfrm>
            <a:off x="3200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12" name="Rectangle 608"/>
          <p:cNvSpPr>
            <a:spLocks noChangeArrowheads="1"/>
          </p:cNvSpPr>
          <p:nvPr/>
        </p:nvSpPr>
        <p:spPr bwMode="auto">
          <a:xfrm>
            <a:off x="3352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13" name="Rectangle 609"/>
          <p:cNvSpPr>
            <a:spLocks noChangeArrowheads="1"/>
          </p:cNvSpPr>
          <p:nvPr/>
        </p:nvSpPr>
        <p:spPr bwMode="auto">
          <a:xfrm>
            <a:off x="3657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14" name="Rectangle 610"/>
          <p:cNvSpPr>
            <a:spLocks noChangeArrowheads="1"/>
          </p:cNvSpPr>
          <p:nvPr/>
        </p:nvSpPr>
        <p:spPr bwMode="auto">
          <a:xfrm>
            <a:off x="3810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15" name="Rectangle 611"/>
          <p:cNvSpPr>
            <a:spLocks noChangeArrowheads="1"/>
          </p:cNvSpPr>
          <p:nvPr/>
        </p:nvSpPr>
        <p:spPr bwMode="auto">
          <a:xfrm>
            <a:off x="3962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16" name="Rectangle 612"/>
          <p:cNvSpPr>
            <a:spLocks noChangeArrowheads="1"/>
          </p:cNvSpPr>
          <p:nvPr/>
        </p:nvSpPr>
        <p:spPr bwMode="auto">
          <a:xfrm>
            <a:off x="4114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17" name="Rectangle 613"/>
          <p:cNvSpPr>
            <a:spLocks noChangeArrowheads="1"/>
          </p:cNvSpPr>
          <p:nvPr/>
        </p:nvSpPr>
        <p:spPr bwMode="auto">
          <a:xfrm>
            <a:off x="4267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18" name="Rectangle 614"/>
          <p:cNvSpPr>
            <a:spLocks noChangeArrowheads="1"/>
          </p:cNvSpPr>
          <p:nvPr/>
        </p:nvSpPr>
        <p:spPr bwMode="auto">
          <a:xfrm>
            <a:off x="4419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</a:t>
            </a:r>
          </a:p>
        </p:txBody>
      </p:sp>
      <p:sp>
        <p:nvSpPr>
          <p:cNvPr id="22119" name="Rectangle 615"/>
          <p:cNvSpPr>
            <a:spLocks noChangeArrowheads="1"/>
          </p:cNvSpPr>
          <p:nvPr/>
        </p:nvSpPr>
        <p:spPr bwMode="auto">
          <a:xfrm>
            <a:off x="4572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20" name="Rectangle 616"/>
          <p:cNvSpPr>
            <a:spLocks noChangeArrowheads="1"/>
          </p:cNvSpPr>
          <p:nvPr/>
        </p:nvSpPr>
        <p:spPr bwMode="auto">
          <a:xfrm>
            <a:off x="4724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21" name="Rectangle 617"/>
          <p:cNvSpPr>
            <a:spLocks noChangeArrowheads="1"/>
          </p:cNvSpPr>
          <p:nvPr/>
        </p:nvSpPr>
        <p:spPr bwMode="auto">
          <a:xfrm>
            <a:off x="4876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122" name="Rectangle 618"/>
          <p:cNvSpPr>
            <a:spLocks noChangeArrowheads="1"/>
          </p:cNvSpPr>
          <p:nvPr/>
        </p:nvSpPr>
        <p:spPr bwMode="auto">
          <a:xfrm>
            <a:off x="5029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23" name="Rectangle 619"/>
          <p:cNvSpPr>
            <a:spLocks noChangeArrowheads="1"/>
          </p:cNvSpPr>
          <p:nvPr/>
        </p:nvSpPr>
        <p:spPr bwMode="auto">
          <a:xfrm>
            <a:off x="5181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24" name="Rectangle 620"/>
          <p:cNvSpPr>
            <a:spLocks noChangeArrowheads="1"/>
          </p:cNvSpPr>
          <p:nvPr/>
        </p:nvSpPr>
        <p:spPr bwMode="auto">
          <a:xfrm>
            <a:off x="5334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25" name="Rectangle 621"/>
          <p:cNvSpPr>
            <a:spLocks noChangeArrowheads="1"/>
          </p:cNvSpPr>
          <p:nvPr/>
        </p:nvSpPr>
        <p:spPr bwMode="auto">
          <a:xfrm>
            <a:off x="5486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26" name="Rectangle 622"/>
          <p:cNvSpPr>
            <a:spLocks noChangeArrowheads="1"/>
          </p:cNvSpPr>
          <p:nvPr/>
        </p:nvSpPr>
        <p:spPr bwMode="auto">
          <a:xfrm>
            <a:off x="5638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27" name="Rectangle 623"/>
          <p:cNvSpPr>
            <a:spLocks noChangeArrowheads="1"/>
          </p:cNvSpPr>
          <p:nvPr/>
        </p:nvSpPr>
        <p:spPr bwMode="auto">
          <a:xfrm>
            <a:off x="5791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28" name="Rectangle 624"/>
          <p:cNvSpPr>
            <a:spLocks noChangeArrowheads="1"/>
          </p:cNvSpPr>
          <p:nvPr/>
        </p:nvSpPr>
        <p:spPr bwMode="auto">
          <a:xfrm>
            <a:off x="5943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29" name="Rectangle 625"/>
          <p:cNvSpPr>
            <a:spLocks noChangeArrowheads="1"/>
          </p:cNvSpPr>
          <p:nvPr/>
        </p:nvSpPr>
        <p:spPr bwMode="auto">
          <a:xfrm>
            <a:off x="6096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30" name="Rectangle 626"/>
          <p:cNvSpPr>
            <a:spLocks noChangeArrowheads="1"/>
          </p:cNvSpPr>
          <p:nvPr/>
        </p:nvSpPr>
        <p:spPr bwMode="auto">
          <a:xfrm>
            <a:off x="6248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31" name="Rectangle 627"/>
          <p:cNvSpPr>
            <a:spLocks noChangeArrowheads="1"/>
          </p:cNvSpPr>
          <p:nvPr/>
        </p:nvSpPr>
        <p:spPr bwMode="auto">
          <a:xfrm>
            <a:off x="6400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2132" name="Rectangle 628"/>
          <p:cNvSpPr>
            <a:spLocks noChangeArrowheads="1"/>
          </p:cNvSpPr>
          <p:nvPr/>
        </p:nvSpPr>
        <p:spPr bwMode="auto">
          <a:xfrm>
            <a:off x="6553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33" name="Rectangle 629"/>
          <p:cNvSpPr>
            <a:spLocks noChangeArrowheads="1"/>
          </p:cNvSpPr>
          <p:nvPr/>
        </p:nvSpPr>
        <p:spPr bwMode="auto">
          <a:xfrm>
            <a:off x="6705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34" name="Rectangle 630"/>
          <p:cNvSpPr>
            <a:spLocks noChangeArrowheads="1"/>
          </p:cNvSpPr>
          <p:nvPr/>
        </p:nvSpPr>
        <p:spPr bwMode="auto">
          <a:xfrm>
            <a:off x="6858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35" name="Rectangle 631"/>
          <p:cNvSpPr>
            <a:spLocks noChangeArrowheads="1"/>
          </p:cNvSpPr>
          <p:nvPr/>
        </p:nvSpPr>
        <p:spPr bwMode="auto">
          <a:xfrm>
            <a:off x="7010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36" name="Rectangle 632"/>
          <p:cNvSpPr>
            <a:spLocks noChangeArrowheads="1"/>
          </p:cNvSpPr>
          <p:nvPr/>
        </p:nvSpPr>
        <p:spPr bwMode="auto">
          <a:xfrm>
            <a:off x="7162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37" name="Rectangle 633"/>
          <p:cNvSpPr>
            <a:spLocks noChangeArrowheads="1"/>
          </p:cNvSpPr>
          <p:nvPr/>
        </p:nvSpPr>
        <p:spPr bwMode="auto">
          <a:xfrm>
            <a:off x="7315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38" name="Rectangle 634"/>
          <p:cNvSpPr>
            <a:spLocks noChangeArrowheads="1"/>
          </p:cNvSpPr>
          <p:nvPr/>
        </p:nvSpPr>
        <p:spPr bwMode="auto">
          <a:xfrm>
            <a:off x="7467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39" name="Rectangle 635"/>
          <p:cNvSpPr>
            <a:spLocks noChangeArrowheads="1"/>
          </p:cNvSpPr>
          <p:nvPr/>
        </p:nvSpPr>
        <p:spPr bwMode="auto">
          <a:xfrm>
            <a:off x="7620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40" name="Rectangle 636"/>
          <p:cNvSpPr>
            <a:spLocks noChangeArrowheads="1"/>
          </p:cNvSpPr>
          <p:nvPr/>
        </p:nvSpPr>
        <p:spPr bwMode="auto">
          <a:xfrm>
            <a:off x="7772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41" name="Rectangle 637"/>
          <p:cNvSpPr>
            <a:spLocks noChangeArrowheads="1"/>
          </p:cNvSpPr>
          <p:nvPr/>
        </p:nvSpPr>
        <p:spPr bwMode="auto">
          <a:xfrm>
            <a:off x="7924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42" name="Rectangle 638"/>
          <p:cNvSpPr>
            <a:spLocks noChangeArrowheads="1"/>
          </p:cNvSpPr>
          <p:nvPr/>
        </p:nvSpPr>
        <p:spPr bwMode="auto">
          <a:xfrm>
            <a:off x="8077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43" name="Rectangle 639"/>
          <p:cNvSpPr>
            <a:spLocks noChangeArrowheads="1"/>
          </p:cNvSpPr>
          <p:nvPr/>
        </p:nvSpPr>
        <p:spPr bwMode="auto">
          <a:xfrm>
            <a:off x="8229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44" name="Rectangle 640"/>
          <p:cNvSpPr>
            <a:spLocks noChangeArrowheads="1"/>
          </p:cNvSpPr>
          <p:nvPr/>
        </p:nvSpPr>
        <p:spPr bwMode="auto">
          <a:xfrm>
            <a:off x="8382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45" name="Rectangle 641"/>
          <p:cNvSpPr>
            <a:spLocks noChangeArrowheads="1"/>
          </p:cNvSpPr>
          <p:nvPr/>
        </p:nvSpPr>
        <p:spPr bwMode="auto">
          <a:xfrm>
            <a:off x="8534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46" name="Rectangle 642"/>
          <p:cNvSpPr>
            <a:spLocks noChangeArrowheads="1"/>
          </p:cNvSpPr>
          <p:nvPr/>
        </p:nvSpPr>
        <p:spPr bwMode="auto">
          <a:xfrm>
            <a:off x="8686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47" name="Rectangle 643"/>
          <p:cNvSpPr>
            <a:spLocks noChangeArrowheads="1"/>
          </p:cNvSpPr>
          <p:nvPr/>
        </p:nvSpPr>
        <p:spPr bwMode="auto">
          <a:xfrm>
            <a:off x="8839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48" name="Rectangle 644"/>
          <p:cNvSpPr>
            <a:spLocks noChangeArrowheads="1"/>
          </p:cNvSpPr>
          <p:nvPr/>
        </p:nvSpPr>
        <p:spPr bwMode="auto">
          <a:xfrm>
            <a:off x="2743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49" name="Rectangle 645"/>
          <p:cNvSpPr>
            <a:spLocks noChangeArrowheads="1"/>
          </p:cNvSpPr>
          <p:nvPr/>
        </p:nvSpPr>
        <p:spPr bwMode="auto">
          <a:xfrm>
            <a:off x="2895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50" name="Rectangle 646"/>
          <p:cNvSpPr>
            <a:spLocks noChangeArrowheads="1"/>
          </p:cNvSpPr>
          <p:nvPr/>
        </p:nvSpPr>
        <p:spPr bwMode="auto">
          <a:xfrm>
            <a:off x="3048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51" name="Rectangle 647"/>
          <p:cNvSpPr>
            <a:spLocks noChangeArrowheads="1"/>
          </p:cNvSpPr>
          <p:nvPr/>
        </p:nvSpPr>
        <p:spPr bwMode="auto">
          <a:xfrm>
            <a:off x="3200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52" name="Rectangle 648"/>
          <p:cNvSpPr>
            <a:spLocks noChangeArrowheads="1"/>
          </p:cNvSpPr>
          <p:nvPr/>
        </p:nvSpPr>
        <p:spPr bwMode="auto">
          <a:xfrm>
            <a:off x="3352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53" name="Rectangle 649"/>
          <p:cNvSpPr>
            <a:spLocks noChangeArrowheads="1"/>
          </p:cNvSpPr>
          <p:nvPr/>
        </p:nvSpPr>
        <p:spPr bwMode="auto">
          <a:xfrm>
            <a:off x="3657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54" name="Rectangle 650"/>
          <p:cNvSpPr>
            <a:spLocks noChangeArrowheads="1"/>
          </p:cNvSpPr>
          <p:nvPr/>
        </p:nvSpPr>
        <p:spPr bwMode="auto">
          <a:xfrm>
            <a:off x="3810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55" name="Rectangle 651"/>
          <p:cNvSpPr>
            <a:spLocks noChangeArrowheads="1"/>
          </p:cNvSpPr>
          <p:nvPr/>
        </p:nvSpPr>
        <p:spPr bwMode="auto">
          <a:xfrm>
            <a:off x="3962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56" name="Rectangle 652"/>
          <p:cNvSpPr>
            <a:spLocks noChangeArrowheads="1"/>
          </p:cNvSpPr>
          <p:nvPr/>
        </p:nvSpPr>
        <p:spPr bwMode="auto">
          <a:xfrm>
            <a:off x="4114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57" name="Rectangle 653"/>
          <p:cNvSpPr>
            <a:spLocks noChangeArrowheads="1"/>
          </p:cNvSpPr>
          <p:nvPr/>
        </p:nvSpPr>
        <p:spPr bwMode="auto">
          <a:xfrm>
            <a:off x="4267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58" name="Rectangle 654"/>
          <p:cNvSpPr>
            <a:spLocks noChangeArrowheads="1"/>
          </p:cNvSpPr>
          <p:nvPr/>
        </p:nvSpPr>
        <p:spPr bwMode="auto">
          <a:xfrm>
            <a:off x="4419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</a:t>
            </a:r>
          </a:p>
        </p:txBody>
      </p:sp>
      <p:sp>
        <p:nvSpPr>
          <p:cNvPr id="22159" name="Rectangle 655"/>
          <p:cNvSpPr>
            <a:spLocks noChangeArrowheads="1"/>
          </p:cNvSpPr>
          <p:nvPr/>
        </p:nvSpPr>
        <p:spPr bwMode="auto">
          <a:xfrm>
            <a:off x="4572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160" name="Rectangle 656"/>
          <p:cNvSpPr>
            <a:spLocks noChangeArrowheads="1"/>
          </p:cNvSpPr>
          <p:nvPr/>
        </p:nvSpPr>
        <p:spPr bwMode="auto">
          <a:xfrm>
            <a:off x="4724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61" name="Rectangle 657"/>
          <p:cNvSpPr>
            <a:spLocks noChangeArrowheads="1"/>
          </p:cNvSpPr>
          <p:nvPr/>
        </p:nvSpPr>
        <p:spPr bwMode="auto">
          <a:xfrm>
            <a:off x="4876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162" name="Rectangle 658"/>
          <p:cNvSpPr>
            <a:spLocks noChangeArrowheads="1"/>
          </p:cNvSpPr>
          <p:nvPr/>
        </p:nvSpPr>
        <p:spPr bwMode="auto">
          <a:xfrm>
            <a:off x="5029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63" name="Rectangle 659"/>
          <p:cNvSpPr>
            <a:spLocks noChangeArrowheads="1"/>
          </p:cNvSpPr>
          <p:nvPr/>
        </p:nvSpPr>
        <p:spPr bwMode="auto">
          <a:xfrm>
            <a:off x="5181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64" name="Rectangle 660"/>
          <p:cNvSpPr>
            <a:spLocks noChangeArrowheads="1"/>
          </p:cNvSpPr>
          <p:nvPr/>
        </p:nvSpPr>
        <p:spPr bwMode="auto">
          <a:xfrm>
            <a:off x="5334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65" name="Rectangle 661"/>
          <p:cNvSpPr>
            <a:spLocks noChangeArrowheads="1"/>
          </p:cNvSpPr>
          <p:nvPr/>
        </p:nvSpPr>
        <p:spPr bwMode="auto">
          <a:xfrm>
            <a:off x="5486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66" name="Rectangle 662"/>
          <p:cNvSpPr>
            <a:spLocks noChangeArrowheads="1"/>
          </p:cNvSpPr>
          <p:nvPr/>
        </p:nvSpPr>
        <p:spPr bwMode="auto">
          <a:xfrm>
            <a:off x="5638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67" name="Rectangle 663"/>
          <p:cNvSpPr>
            <a:spLocks noChangeArrowheads="1"/>
          </p:cNvSpPr>
          <p:nvPr/>
        </p:nvSpPr>
        <p:spPr bwMode="auto">
          <a:xfrm>
            <a:off x="5791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68" name="Rectangle 664"/>
          <p:cNvSpPr>
            <a:spLocks noChangeArrowheads="1"/>
          </p:cNvSpPr>
          <p:nvPr/>
        </p:nvSpPr>
        <p:spPr bwMode="auto">
          <a:xfrm>
            <a:off x="5943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69" name="Rectangle 665"/>
          <p:cNvSpPr>
            <a:spLocks noChangeArrowheads="1"/>
          </p:cNvSpPr>
          <p:nvPr/>
        </p:nvSpPr>
        <p:spPr bwMode="auto">
          <a:xfrm>
            <a:off x="6096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70" name="Rectangle 666"/>
          <p:cNvSpPr>
            <a:spLocks noChangeArrowheads="1"/>
          </p:cNvSpPr>
          <p:nvPr/>
        </p:nvSpPr>
        <p:spPr bwMode="auto">
          <a:xfrm>
            <a:off x="6248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71" name="Rectangle 667"/>
          <p:cNvSpPr>
            <a:spLocks noChangeArrowheads="1"/>
          </p:cNvSpPr>
          <p:nvPr/>
        </p:nvSpPr>
        <p:spPr bwMode="auto">
          <a:xfrm>
            <a:off x="6400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72" name="Rectangle 668"/>
          <p:cNvSpPr>
            <a:spLocks noChangeArrowheads="1"/>
          </p:cNvSpPr>
          <p:nvPr/>
        </p:nvSpPr>
        <p:spPr bwMode="auto">
          <a:xfrm>
            <a:off x="6553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73" name="Rectangle 669"/>
          <p:cNvSpPr>
            <a:spLocks noChangeArrowheads="1"/>
          </p:cNvSpPr>
          <p:nvPr/>
        </p:nvSpPr>
        <p:spPr bwMode="auto">
          <a:xfrm>
            <a:off x="6705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74" name="Rectangle 670"/>
          <p:cNvSpPr>
            <a:spLocks noChangeArrowheads="1"/>
          </p:cNvSpPr>
          <p:nvPr/>
        </p:nvSpPr>
        <p:spPr bwMode="auto">
          <a:xfrm>
            <a:off x="6858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75" name="Rectangle 671"/>
          <p:cNvSpPr>
            <a:spLocks noChangeArrowheads="1"/>
          </p:cNvSpPr>
          <p:nvPr/>
        </p:nvSpPr>
        <p:spPr bwMode="auto">
          <a:xfrm>
            <a:off x="7010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76" name="Rectangle 672"/>
          <p:cNvSpPr>
            <a:spLocks noChangeArrowheads="1"/>
          </p:cNvSpPr>
          <p:nvPr/>
        </p:nvSpPr>
        <p:spPr bwMode="auto">
          <a:xfrm>
            <a:off x="7162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77" name="Rectangle 673"/>
          <p:cNvSpPr>
            <a:spLocks noChangeArrowheads="1"/>
          </p:cNvSpPr>
          <p:nvPr/>
        </p:nvSpPr>
        <p:spPr bwMode="auto">
          <a:xfrm>
            <a:off x="7315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78" name="Rectangle 674"/>
          <p:cNvSpPr>
            <a:spLocks noChangeArrowheads="1"/>
          </p:cNvSpPr>
          <p:nvPr/>
        </p:nvSpPr>
        <p:spPr bwMode="auto">
          <a:xfrm>
            <a:off x="7467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79" name="Rectangle 675"/>
          <p:cNvSpPr>
            <a:spLocks noChangeArrowheads="1"/>
          </p:cNvSpPr>
          <p:nvPr/>
        </p:nvSpPr>
        <p:spPr bwMode="auto">
          <a:xfrm>
            <a:off x="7620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80" name="Rectangle 676"/>
          <p:cNvSpPr>
            <a:spLocks noChangeArrowheads="1"/>
          </p:cNvSpPr>
          <p:nvPr/>
        </p:nvSpPr>
        <p:spPr bwMode="auto">
          <a:xfrm>
            <a:off x="7772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181" name="Rectangle 677"/>
          <p:cNvSpPr>
            <a:spLocks noChangeArrowheads="1"/>
          </p:cNvSpPr>
          <p:nvPr/>
        </p:nvSpPr>
        <p:spPr bwMode="auto">
          <a:xfrm>
            <a:off x="7924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82" name="Rectangle 678"/>
          <p:cNvSpPr>
            <a:spLocks noChangeArrowheads="1"/>
          </p:cNvSpPr>
          <p:nvPr/>
        </p:nvSpPr>
        <p:spPr bwMode="auto">
          <a:xfrm>
            <a:off x="8077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83" name="Rectangle 679"/>
          <p:cNvSpPr>
            <a:spLocks noChangeArrowheads="1"/>
          </p:cNvSpPr>
          <p:nvPr/>
        </p:nvSpPr>
        <p:spPr bwMode="auto">
          <a:xfrm>
            <a:off x="8229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84" name="Rectangle 680"/>
          <p:cNvSpPr>
            <a:spLocks noChangeArrowheads="1"/>
          </p:cNvSpPr>
          <p:nvPr/>
        </p:nvSpPr>
        <p:spPr bwMode="auto">
          <a:xfrm>
            <a:off x="8382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85" name="Rectangle 681"/>
          <p:cNvSpPr>
            <a:spLocks noChangeArrowheads="1"/>
          </p:cNvSpPr>
          <p:nvPr/>
        </p:nvSpPr>
        <p:spPr bwMode="auto">
          <a:xfrm>
            <a:off x="8534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86" name="Rectangle 682"/>
          <p:cNvSpPr>
            <a:spLocks noChangeArrowheads="1"/>
          </p:cNvSpPr>
          <p:nvPr/>
        </p:nvSpPr>
        <p:spPr bwMode="auto">
          <a:xfrm>
            <a:off x="8686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87" name="Rectangle 683"/>
          <p:cNvSpPr>
            <a:spLocks noChangeArrowheads="1"/>
          </p:cNvSpPr>
          <p:nvPr/>
        </p:nvSpPr>
        <p:spPr bwMode="auto">
          <a:xfrm>
            <a:off x="8839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88" name="Rectangle 684"/>
          <p:cNvSpPr>
            <a:spLocks noChangeArrowheads="1"/>
          </p:cNvSpPr>
          <p:nvPr/>
        </p:nvSpPr>
        <p:spPr bwMode="auto">
          <a:xfrm>
            <a:off x="2743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89" name="Rectangle 685"/>
          <p:cNvSpPr>
            <a:spLocks noChangeArrowheads="1"/>
          </p:cNvSpPr>
          <p:nvPr/>
        </p:nvSpPr>
        <p:spPr bwMode="auto">
          <a:xfrm>
            <a:off x="2895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90" name="Rectangle 686"/>
          <p:cNvSpPr>
            <a:spLocks noChangeArrowheads="1"/>
          </p:cNvSpPr>
          <p:nvPr/>
        </p:nvSpPr>
        <p:spPr bwMode="auto">
          <a:xfrm>
            <a:off x="3048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91" name="Rectangle 687"/>
          <p:cNvSpPr>
            <a:spLocks noChangeArrowheads="1"/>
          </p:cNvSpPr>
          <p:nvPr/>
        </p:nvSpPr>
        <p:spPr bwMode="auto">
          <a:xfrm>
            <a:off x="3200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92" name="Rectangle 688"/>
          <p:cNvSpPr>
            <a:spLocks noChangeArrowheads="1"/>
          </p:cNvSpPr>
          <p:nvPr/>
        </p:nvSpPr>
        <p:spPr bwMode="auto">
          <a:xfrm>
            <a:off x="3352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93" name="Rectangle 689"/>
          <p:cNvSpPr>
            <a:spLocks noChangeArrowheads="1"/>
          </p:cNvSpPr>
          <p:nvPr/>
        </p:nvSpPr>
        <p:spPr bwMode="auto">
          <a:xfrm>
            <a:off x="3657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94" name="Rectangle 690"/>
          <p:cNvSpPr>
            <a:spLocks noChangeArrowheads="1"/>
          </p:cNvSpPr>
          <p:nvPr/>
        </p:nvSpPr>
        <p:spPr bwMode="auto">
          <a:xfrm>
            <a:off x="3810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95" name="Rectangle 691"/>
          <p:cNvSpPr>
            <a:spLocks noChangeArrowheads="1"/>
          </p:cNvSpPr>
          <p:nvPr/>
        </p:nvSpPr>
        <p:spPr bwMode="auto">
          <a:xfrm>
            <a:off x="3962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96" name="Rectangle 692"/>
          <p:cNvSpPr>
            <a:spLocks noChangeArrowheads="1"/>
          </p:cNvSpPr>
          <p:nvPr/>
        </p:nvSpPr>
        <p:spPr bwMode="auto">
          <a:xfrm>
            <a:off x="4114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97" name="Rectangle 693"/>
          <p:cNvSpPr>
            <a:spLocks noChangeArrowheads="1"/>
          </p:cNvSpPr>
          <p:nvPr/>
        </p:nvSpPr>
        <p:spPr bwMode="auto">
          <a:xfrm>
            <a:off x="4267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198" name="Rectangle 694"/>
          <p:cNvSpPr>
            <a:spLocks noChangeArrowheads="1"/>
          </p:cNvSpPr>
          <p:nvPr/>
        </p:nvSpPr>
        <p:spPr bwMode="auto">
          <a:xfrm>
            <a:off x="4419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199" name="Rectangle 695"/>
          <p:cNvSpPr>
            <a:spLocks noChangeArrowheads="1"/>
          </p:cNvSpPr>
          <p:nvPr/>
        </p:nvSpPr>
        <p:spPr bwMode="auto">
          <a:xfrm>
            <a:off x="4572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200" name="Rectangle 696"/>
          <p:cNvSpPr>
            <a:spLocks noChangeArrowheads="1"/>
          </p:cNvSpPr>
          <p:nvPr/>
        </p:nvSpPr>
        <p:spPr bwMode="auto">
          <a:xfrm>
            <a:off x="4724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01" name="Rectangle 697"/>
          <p:cNvSpPr>
            <a:spLocks noChangeArrowheads="1"/>
          </p:cNvSpPr>
          <p:nvPr/>
        </p:nvSpPr>
        <p:spPr bwMode="auto">
          <a:xfrm>
            <a:off x="4876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202" name="Rectangle 698"/>
          <p:cNvSpPr>
            <a:spLocks noChangeArrowheads="1"/>
          </p:cNvSpPr>
          <p:nvPr/>
        </p:nvSpPr>
        <p:spPr bwMode="auto">
          <a:xfrm>
            <a:off x="5029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03" name="Rectangle 699"/>
          <p:cNvSpPr>
            <a:spLocks noChangeArrowheads="1"/>
          </p:cNvSpPr>
          <p:nvPr/>
        </p:nvSpPr>
        <p:spPr bwMode="auto">
          <a:xfrm>
            <a:off x="5181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04" name="Rectangle 700"/>
          <p:cNvSpPr>
            <a:spLocks noChangeArrowheads="1"/>
          </p:cNvSpPr>
          <p:nvPr/>
        </p:nvSpPr>
        <p:spPr bwMode="auto">
          <a:xfrm>
            <a:off x="5334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05" name="Rectangle 701"/>
          <p:cNvSpPr>
            <a:spLocks noChangeArrowheads="1"/>
          </p:cNvSpPr>
          <p:nvPr/>
        </p:nvSpPr>
        <p:spPr bwMode="auto">
          <a:xfrm>
            <a:off x="5486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06" name="Rectangle 702"/>
          <p:cNvSpPr>
            <a:spLocks noChangeArrowheads="1"/>
          </p:cNvSpPr>
          <p:nvPr/>
        </p:nvSpPr>
        <p:spPr bwMode="auto">
          <a:xfrm>
            <a:off x="5638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07" name="Rectangle 703"/>
          <p:cNvSpPr>
            <a:spLocks noChangeArrowheads="1"/>
          </p:cNvSpPr>
          <p:nvPr/>
        </p:nvSpPr>
        <p:spPr bwMode="auto">
          <a:xfrm>
            <a:off x="5791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08" name="Rectangle 704"/>
          <p:cNvSpPr>
            <a:spLocks noChangeArrowheads="1"/>
          </p:cNvSpPr>
          <p:nvPr/>
        </p:nvSpPr>
        <p:spPr bwMode="auto">
          <a:xfrm>
            <a:off x="5943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09" name="Rectangle 705"/>
          <p:cNvSpPr>
            <a:spLocks noChangeArrowheads="1"/>
          </p:cNvSpPr>
          <p:nvPr/>
        </p:nvSpPr>
        <p:spPr bwMode="auto">
          <a:xfrm>
            <a:off x="6096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10" name="Rectangle 706"/>
          <p:cNvSpPr>
            <a:spLocks noChangeArrowheads="1"/>
          </p:cNvSpPr>
          <p:nvPr/>
        </p:nvSpPr>
        <p:spPr bwMode="auto">
          <a:xfrm>
            <a:off x="6248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11" name="Rectangle 707"/>
          <p:cNvSpPr>
            <a:spLocks noChangeArrowheads="1"/>
          </p:cNvSpPr>
          <p:nvPr/>
        </p:nvSpPr>
        <p:spPr bwMode="auto">
          <a:xfrm>
            <a:off x="6400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12" name="Rectangle 708"/>
          <p:cNvSpPr>
            <a:spLocks noChangeArrowheads="1"/>
          </p:cNvSpPr>
          <p:nvPr/>
        </p:nvSpPr>
        <p:spPr bwMode="auto">
          <a:xfrm>
            <a:off x="6553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13" name="Rectangle 709"/>
          <p:cNvSpPr>
            <a:spLocks noChangeArrowheads="1"/>
          </p:cNvSpPr>
          <p:nvPr/>
        </p:nvSpPr>
        <p:spPr bwMode="auto">
          <a:xfrm>
            <a:off x="6705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14" name="Rectangle 710"/>
          <p:cNvSpPr>
            <a:spLocks noChangeArrowheads="1"/>
          </p:cNvSpPr>
          <p:nvPr/>
        </p:nvSpPr>
        <p:spPr bwMode="auto">
          <a:xfrm>
            <a:off x="6858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15" name="Rectangle 711"/>
          <p:cNvSpPr>
            <a:spLocks noChangeArrowheads="1"/>
          </p:cNvSpPr>
          <p:nvPr/>
        </p:nvSpPr>
        <p:spPr bwMode="auto">
          <a:xfrm>
            <a:off x="7010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2216" name="Rectangle 712"/>
          <p:cNvSpPr>
            <a:spLocks noChangeArrowheads="1"/>
          </p:cNvSpPr>
          <p:nvPr/>
        </p:nvSpPr>
        <p:spPr bwMode="auto">
          <a:xfrm>
            <a:off x="7162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17" name="Rectangle 713"/>
          <p:cNvSpPr>
            <a:spLocks noChangeArrowheads="1"/>
          </p:cNvSpPr>
          <p:nvPr/>
        </p:nvSpPr>
        <p:spPr bwMode="auto">
          <a:xfrm>
            <a:off x="7315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18" name="Rectangle 714"/>
          <p:cNvSpPr>
            <a:spLocks noChangeArrowheads="1"/>
          </p:cNvSpPr>
          <p:nvPr/>
        </p:nvSpPr>
        <p:spPr bwMode="auto">
          <a:xfrm>
            <a:off x="7467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19" name="Rectangle 715"/>
          <p:cNvSpPr>
            <a:spLocks noChangeArrowheads="1"/>
          </p:cNvSpPr>
          <p:nvPr/>
        </p:nvSpPr>
        <p:spPr bwMode="auto">
          <a:xfrm>
            <a:off x="7620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20" name="Rectangle 716"/>
          <p:cNvSpPr>
            <a:spLocks noChangeArrowheads="1"/>
          </p:cNvSpPr>
          <p:nvPr/>
        </p:nvSpPr>
        <p:spPr bwMode="auto">
          <a:xfrm>
            <a:off x="7772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221" name="Rectangle 717"/>
          <p:cNvSpPr>
            <a:spLocks noChangeArrowheads="1"/>
          </p:cNvSpPr>
          <p:nvPr/>
        </p:nvSpPr>
        <p:spPr bwMode="auto">
          <a:xfrm>
            <a:off x="7924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22" name="Rectangle 718"/>
          <p:cNvSpPr>
            <a:spLocks noChangeArrowheads="1"/>
          </p:cNvSpPr>
          <p:nvPr/>
        </p:nvSpPr>
        <p:spPr bwMode="auto">
          <a:xfrm>
            <a:off x="8077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23" name="Rectangle 719"/>
          <p:cNvSpPr>
            <a:spLocks noChangeArrowheads="1"/>
          </p:cNvSpPr>
          <p:nvPr/>
        </p:nvSpPr>
        <p:spPr bwMode="auto">
          <a:xfrm>
            <a:off x="8229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24" name="Rectangle 720"/>
          <p:cNvSpPr>
            <a:spLocks noChangeArrowheads="1"/>
          </p:cNvSpPr>
          <p:nvPr/>
        </p:nvSpPr>
        <p:spPr bwMode="auto">
          <a:xfrm>
            <a:off x="8382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25" name="Rectangle 721"/>
          <p:cNvSpPr>
            <a:spLocks noChangeArrowheads="1"/>
          </p:cNvSpPr>
          <p:nvPr/>
        </p:nvSpPr>
        <p:spPr bwMode="auto">
          <a:xfrm>
            <a:off x="8534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26" name="Rectangle 722"/>
          <p:cNvSpPr>
            <a:spLocks noChangeArrowheads="1"/>
          </p:cNvSpPr>
          <p:nvPr/>
        </p:nvSpPr>
        <p:spPr bwMode="auto">
          <a:xfrm>
            <a:off x="8686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27" name="Rectangle 723"/>
          <p:cNvSpPr>
            <a:spLocks noChangeArrowheads="1"/>
          </p:cNvSpPr>
          <p:nvPr/>
        </p:nvSpPr>
        <p:spPr bwMode="auto">
          <a:xfrm>
            <a:off x="8839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28" name="Rectangle 724"/>
          <p:cNvSpPr>
            <a:spLocks noChangeArrowheads="1"/>
          </p:cNvSpPr>
          <p:nvPr/>
        </p:nvSpPr>
        <p:spPr bwMode="auto">
          <a:xfrm>
            <a:off x="2743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29" name="Rectangle 725"/>
          <p:cNvSpPr>
            <a:spLocks noChangeArrowheads="1"/>
          </p:cNvSpPr>
          <p:nvPr/>
        </p:nvSpPr>
        <p:spPr bwMode="auto">
          <a:xfrm>
            <a:off x="2895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30" name="Rectangle 726"/>
          <p:cNvSpPr>
            <a:spLocks noChangeArrowheads="1"/>
          </p:cNvSpPr>
          <p:nvPr/>
        </p:nvSpPr>
        <p:spPr bwMode="auto">
          <a:xfrm>
            <a:off x="3048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31" name="Rectangle 727"/>
          <p:cNvSpPr>
            <a:spLocks noChangeArrowheads="1"/>
          </p:cNvSpPr>
          <p:nvPr/>
        </p:nvSpPr>
        <p:spPr bwMode="auto">
          <a:xfrm>
            <a:off x="3200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32" name="Rectangle 728"/>
          <p:cNvSpPr>
            <a:spLocks noChangeArrowheads="1"/>
          </p:cNvSpPr>
          <p:nvPr/>
        </p:nvSpPr>
        <p:spPr bwMode="auto">
          <a:xfrm>
            <a:off x="3352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33" name="Rectangle 729"/>
          <p:cNvSpPr>
            <a:spLocks noChangeArrowheads="1"/>
          </p:cNvSpPr>
          <p:nvPr/>
        </p:nvSpPr>
        <p:spPr bwMode="auto">
          <a:xfrm>
            <a:off x="3657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34" name="Rectangle 730"/>
          <p:cNvSpPr>
            <a:spLocks noChangeArrowheads="1"/>
          </p:cNvSpPr>
          <p:nvPr/>
        </p:nvSpPr>
        <p:spPr bwMode="auto">
          <a:xfrm>
            <a:off x="3810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35" name="Rectangle 731"/>
          <p:cNvSpPr>
            <a:spLocks noChangeArrowheads="1"/>
          </p:cNvSpPr>
          <p:nvPr/>
        </p:nvSpPr>
        <p:spPr bwMode="auto">
          <a:xfrm>
            <a:off x="3962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36" name="Rectangle 732"/>
          <p:cNvSpPr>
            <a:spLocks noChangeArrowheads="1"/>
          </p:cNvSpPr>
          <p:nvPr/>
        </p:nvSpPr>
        <p:spPr bwMode="auto">
          <a:xfrm>
            <a:off x="4114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37" name="Rectangle 733"/>
          <p:cNvSpPr>
            <a:spLocks noChangeArrowheads="1"/>
          </p:cNvSpPr>
          <p:nvPr/>
        </p:nvSpPr>
        <p:spPr bwMode="auto">
          <a:xfrm>
            <a:off x="4267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38" name="Rectangle 734"/>
          <p:cNvSpPr>
            <a:spLocks noChangeArrowheads="1"/>
          </p:cNvSpPr>
          <p:nvPr/>
        </p:nvSpPr>
        <p:spPr bwMode="auto">
          <a:xfrm>
            <a:off x="4419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239" name="Rectangle 735"/>
          <p:cNvSpPr>
            <a:spLocks noChangeArrowheads="1"/>
          </p:cNvSpPr>
          <p:nvPr/>
        </p:nvSpPr>
        <p:spPr bwMode="auto">
          <a:xfrm>
            <a:off x="4572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240" name="Rectangle 736"/>
          <p:cNvSpPr>
            <a:spLocks noChangeArrowheads="1"/>
          </p:cNvSpPr>
          <p:nvPr/>
        </p:nvSpPr>
        <p:spPr bwMode="auto">
          <a:xfrm>
            <a:off x="4724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41" name="Rectangle 737"/>
          <p:cNvSpPr>
            <a:spLocks noChangeArrowheads="1"/>
          </p:cNvSpPr>
          <p:nvPr/>
        </p:nvSpPr>
        <p:spPr bwMode="auto">
          <a:xfrm>
            <a:off x="4876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242" name="Rectangle 738"/>
          <p:cNvSpPr>
            <a:spLocks noChangeArrowheads="1"/>
          </p:cNvSpPr>
          <p:nvPr/>
        </p:nvSpPr>
        <p:spPr bwMode="auto">
          <a:xfrm>
            <a:off x="5029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43" name="Rectangle 739"/>
          <p:cNvSpPr>
            <a:spLocks noChangeArrowheads="1"/>
          </p:cNvSpPr>
          <p:nvPr/>
        </p:nvSpPr>
        <p:spPr bwMode="auto">
          <a:xfrm>
            <a:off x="5181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44" name="Rectangle 740"/>
          <p:cNvSpPr>
            <a:spLocks noChangeArrowheads="1"/>
          </p:cNvSpPr>
          <p:nvPr/>
        </p:nvSpPr>
        <p:spPr bwMode="auto">
          <a:xfrm>
            <a:off x="5334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45" name="Rectangle 741"/>
          <p:cNvSpPr>
            <a:spLocks noChangeArrowheads="1"/>
          </p:cNvSpPr>
          <p:nvPr/>
        </p:nvSpPr>
        <p:spPr bwMode="auto">
          <a:xfrm>
            <a:off x="5486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46" name="Rectangle 742"/>
          <p:cNvSpPr>
            <a:spLocks noChangeArrowheads="1"/>
          </p:cNvSpPr>
          <p:nvPr/>
        </p:nvSpPr>
        <p:spPr bwMode="auto">
          <a:xfrm>
            <a:off x="5638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47" name="Rectangle 743"/>
          <p:cNvSpPr>
            <a:spLocks noChangeArrowheads="1"/>
          </p:cNvSpPr>
          <p:nvPr/>
        </p:nvSpPr>
        <p:spPr bwMode="auto">
          <a:xfrm>
            <a:off x="5791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48" name="Rectangle 744"/>
          <p:cNvSpPr>
            <a:spLocks noChangeArrowheads="1"/>
          </p:cNvSpPr>
          <p:nvPr/>
        </p:nvSpPr>
        <p:spPr bwMode="auto">
          <a:xfrm>
            <a:off x="5943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49" name="Rectangle 745"/>
          <p:cNvSpPr>
            <a:spLocks noChangeArrowheads="1"/>
          </p:cNvSpPr>
          <p:nvPr/>
        </p:nvSpPr>
        <p:spPr bwMode="auto">
          <a:xfrm>
            <a:off x="6096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50" name="Rectangle 746"/>
          <p:cNvSpPr>
            <a:spLocks noChangeArrowheads="1"/>
          </p:cNvSpPr>
          <p:nvPr/>
        </p:nvSpPr>
        <p:spPr bwMode="auto">
          <a:xfrm>
            <a:off x="6248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51" name="Rectangle 747"/>
          <p:cNvSpPr>
            <a:spLocks noChangeArrowheads="1"/>
          </p:cNvSpPr>
          <p:nvPr/>
        </p:nvSpPr>
        <p:spPr bwMode="auto">
          <a:xfrm>
            <a:off x="6400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52" name="Rectangle 748"/>
          <p:cNvSpPr>
            <a:spLocks noChangeArrowheads="1"/>
          </p:cNvSpPr>
          <p:nvPr/>
        </p:nvSpPr>
        <p:spPr bwMode="auto">
          <a:xfrm>
            <a:off x="6553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53" name="Rectangle 749"/>
          <p:cNvSpPr>
            <a:spLocks noChangeArrowheads="1"/>
          </p:cNvSpPr>
          <p:nvPr/>
        </p:nvSpPr>
        <p:spPr bwMode="auto">
          <a:xfrm>
            <a:off x="6705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54" name="Rectangle 750"/>
          <p:cNvSpPr>
            <a:spLocks noChangeArrowheads="1"/>
          </p:cNvSpPr>
          <p:nvPr/>
        </p:nvSpPr>
        <p:spPr bwMode="auto">
          <a:xfrm>
            <a:off x="6858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55" name="Rectangle 751"/>
          <p:cNvSpPr>
            <a:spLocks noChangeArrowheads="1"/>
          </p:cNvSpPr>
          <p:nvPr/>
        </p:nvSpPr>
        <p:spPr bwMode="auto">
          <a:xfrm>
            <a:off x="7010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56" name="Rectangle 752"/>
          <p:cNvSpPr>
            <a:spLocks noChangeArrowheads="1"/>
          </p:cNvSpPr>
          <p:nvPr/>
        </p:nvSpPr>
        <p:spPr bwMode="auto">
          <a:xfrm>
            <a:off x="7162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57" name="Rectangle 753"/>
          <p:cNvSpPr>
            <a:spLocks noChangeArrowheads="1"/>
          </p:cNvSpPr>
          <p:nvPr/>
        </p:nvSpPr>
        <p:spPr bwMode="auto">
          <a:xfrm>
            <a:off x="7315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58" name="Rectangle 754"/>
          <p:cNvSpPr>
            <a:spLocks noChangeArrowheads="1"/>
          </p:cNvSpPr>
          <p:nvPr/>
        </p:nvSpPr>
        <p:spPr bwMode="auto">
          <a:xfrm>
            <a:off x="7467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59" name="Rectangle 755"/>
          <p:cNvSpPr>
            <a:spLocks noChangeArrowheads="1"/>
          </p:cNvSpPr>
          <p:nvPr/>
        </p:nvSpPr>
        <p:spPr bwMode="auto">
          <a:xfrm>
            <a:off x="7620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60" name="Rectangle 756"/>
          <p:cNvSpPr>
            <a:spLocks noChangeArrowheads="1"/>
          </p:cNvSpPr>
          <p:nvPr/>
        </p:nvSpPr>
        <p:spPr bwMode="auto">
          <a:xfrm>
            <a:off x="7772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61" name="Rectangle 757"/>
          <p:cNvSpPr>
            <a:spLocks noChangeArrowheads="1"/>
          </p:cNvSpPr>
          <p:nvPr/>
        </p:nvSpPr>
        <p:spPr bwMode="auto">
          <a:xfrm>
            <a:off x="7924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62" name="Rectangle 758"/>
          <p:cNvSpPr>
            <a:spLocks noChangeArrowheads="1"/>
          </p:cNvSpPr>
          <p:nvPr/>
        </p:nvSpPr>
        <p:spPr bwMode="auto">
          <a:xfrm>
            <a:off x="8077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63" name="Rectangle 759"/>
          <p:cNvSpPr>
            <a:spLocks noChangeArrowheads="1"/>
          </p:cNvSpPr>
          <p:nvPr/>
        </p:nvSpPr>
        <p:spPr bwMode="auto">
          <a:xfrm>
            <a:off x="8229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64" name="Rectangle 760"/>
          <p:cNvSpPr>
            <a:spLocks noChangeArrowheads="1"/>
          </p:cNvSpPr>
          <p:nvPr/>
        </p:nvSpPr>
        <p:spPr bwMode="auto">
          <a:xfrm>
            <a:off x="8382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65" name="Rectangle 761"/>
          <p:cNvSpPr>
            <a:spLocks noChangeArrowheads="1"/>
          </p:cNvSpPr>
          <p:nvPr/>
        </p:nvSpPr>
        <p:spPr bwMode="auto">
          <a:xfrm>
            <a:off x="8534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66" name="Rectangle 762"/>
          <p:cNvSpPr>
            <a:spLocks noChangeArrowheads="1"/>
          </p:cNvSpPr>
          <p:nvPr/>
        </p:nvSpPr>
        <p:spPr bwMode="auto">
          <a:xfrm>
            <a:off x="8686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67" name="Rectangle 763"/>
          <p:cNvSpPr>
            <a:spLocks noChangeArrowheads="1"/>
          </p:cNvSpPr>
          <p:nvPr/>
        </p:nvSpPr>
        <p:spPr bwMode="auto">
          <a:xfrm>
            <a:off x="8839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68" name="Rectangle 764"/>
          <p:cNvSpPr>
            <a:spLocks noChangeArrowheads="1"/>
          </p:cNvSpPr>
          <p:nvPr/>
        </p:nvSpPr>
        <p:spPr bwMode="auto">
          <a:xfrm>
            <a:off x="2743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69" name="Rectangle 765"/>
          <p:cNvSpPr>
            <a:spLocks noChangeArrowheads="1"/>
          </p:cNvSpPr>
          <p:nvPr/>
        </p:nvSpPr>
        <p:spPr bwMode="auto">
          <a:xfrm>
            <a:off x="2895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70" name="Rectangle 766"/>
          <p:cNvSpPr>
            <a:spLocks noChangeArrowheads="1"/>
          </p:cNvSpPr>
          <p:nvPr/>
        </p:nvSpPr>
        <p:spPr bwMode="auto">
          <a:xfrm>
            <a:off x="3048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71" name="Rectangle 767"/>
          <p:cNvSpPr>
            <a:spLocks noChangeArrowheads="1"/>
          </p:cNvSpPr>
          <p:nvPr/>
        </p:nvSpPr>
        <p:spPr bwMode="auto">
          <a:xfrm>
            <a:off x="3200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72" name="Rectangle 768"/>
          <p:cNvSpPr>
            <a:spLocks noChangeArrowheads="1"/>
          </p:cNvSpPr>
          <p:nvPr/>
        </p:nvSpPr>
        <p:spPr bwMode="auto">
          <a:xfrm>
            <a:off x="3352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73" name="Rectangle 769"/>
          <p:cNvSpPr>
            <a:spLocks noChangeArrowheads="1"/>
          </p:cNvSpPr>
          <p:nvPr/>
        </p:nvSpPr>
        <p:spPr bwMode="auto">
          <a:xfrm>
            <a:off x="3657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74" name="Rectangle 770"/>
          <p:cNvSpPr>
            <a:spLocks noChangeArrowheads="1"/>
          </p:cNvSpPr>
          <p:nvPr/>
        </p:nvSpPr>
        <p:spPr bwMode="auto">
          <a:xfrm>
            <a:off x="3810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75" name="Rectangle 771"/>
          <p:cNvSpPr>
            <a:spLocks noChangeArrowheads="1"/>
          </p:cNvSpPr>
          <p:nvPr/>
        </p:nvSpPr>
        <p:spPr bwMode="auto">
          <a:xfrm>
            <a:off x="3962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76" name="Rectangle 772"/>
          <p:cNvSpPr>
            <a:spLocks noChangeArrowheads="1"/>
          </p:cNvSpPr>
          <p:nvPr/>
        </p:nvSpPr>
        <p:spPr bwMode="auto">
          <a:xfrm>
            <a:off x="4114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77" name="Rectangle 773"/>
          <p:cNvSpPr>
            <a:spLocks noChangeArrowheads="1"/>
          </p:cNvSpPr>
          <p:nvPr/>
        </p:nvSpPr>
        <p:spPr bwMode="auto">
          <a:xfrm>
            <a:off x="4267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78" name="Rectangle 774"/>
          <p:cNvSpPr>
            <a:spLocks noChangeArrowheads="1"/>
          </p:cNvSpPr>
          <p:nvPr/>
        </p:nvSpPr>
        <p:spPr bwMode="auto">
          <a:xfrm>
            <a:off x="4419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279" name="Rectangle 775"/>
          <p:cNvSpPr>
            <a:spLocks noChangeArrowheads="1"/>
          </p:cNvSpPr>
          <p:nvPr/>
        </p:nvSpPr>
        <p:spPr bwMode="auto">
          <a:xfrm>
            <a:off x="4572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280" name="Rectangle 776"/>
          <p:cNvSpPr>
            <a:spLocks noChangeArrowheads="1"/>
          </p:cNvSpPr>
          <p:nvPr/>
        </p:nvSpPr>
        <p:spPr bwMode="auto">
          <a:xfrm>
            <a:off x="4724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81" name="Rectangle 777"/>
          <p:cNvSpPr>
            <a:spLocks noChangeArrowheads="1"/>
          </p:cNvSpPr>
          <p:nvPr/>
        </p:nvSpPr>
        <p:spPr bwMode="auto">
          <a:xfrm>
            <a:off x="4876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282" name="Rectangle 778"/>
          <p:cNvSpPr>
            <a:spLocks noChangeArrowheads="1"/>
          </p:cNvSpPr>
          <p:nvPr/>
        </p:nvSpPr>
        <p:spPr bwMode="auto">
          <a:xfrm>
            <a:off x="5029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83" name="Rectangle 779"/>
          <p:cNvSpPr>
            <a:spLocks noChangeArrowheads="1"/>
          </p:cNvSpPr>
          <p:nvPr/>
        </p:nvSpPr>
        <p:spPr bwMode="auto">
          <a:xfrm>
            <a:off x="5181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84" name="Rectangle 780"/>
          <p:cNvSpPr>
            <a:spLocks noChangeArrowheads="1"/>
          </p:cNvSpPr>
          <p:nvPr/>
        </p:nvSpPr>
        <p:spPr bwMode="auto">
          <a:xfrm>
            <a:off x="5334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85" name="Rectangle 781"/>
          <p:cNvSpPr>
            <a:spLocks noChangeArrowheads="1"/>
          </p:cNvSpPr>
          <p:nvPr/>
        </p:nvSpPr>
        <p:spPr bwMode="auto">
          <a:xfrm>
            <a:off x="5486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86" name="Rectangle 782"/>
          <p:cNvSpPr>
            <a:spLocks noChangeArrowheads="1"/>
          </p:cNvSpPr>
          <p:nvPr/>
        </p:nvSpPr>
        <p:spPr bwMode="auto">
          <a:xfrm>
            <a:off x="5638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87" name="Rectangle 783"/>
          <p:cNvSpPr>
            <a:spLocks noChangeArrowheads="1"/>
          </p:cNvSpPr>
          <p:nvPr/>
        </p:nvSpPr>
        <p:spPr bwMode="auto">
          <a:xfrm>
            <a:off x="5791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88" name="Rectangle 784"/>
          <p:cNvSpPr>
            <a:spLocks noChangeArrowheads="1"/>
          </p:cNvSpPr>
          <p:nvPr/>
        </p:nvSpPr>
        <p:spPr bwMode="auto">
          <a:xfrm>
            <a:off x="5943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89" name="Rectangle 785"/>
          <p:cNvSpPr>
            <a:spLocks noChangeArrowheads="1"/>
          </p:cNvSpPr>
          <p:nvPr/>
        </p:nvSpPr>
        <p:spPr bwMode="auto">
          <a:xfrm>
            <a:off x="6096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90" name="Rectangle 786"/>
          <p:cNvSpPr>
            <a:spLocks noChangeArrowheads="1"/>
          </p:cNvSpPr>
          <p:nvPr/>
        </p:nvSpPr>
        <p:spPr bwMode="auto">
          <a:xfrm>
            <a:off x="6248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91" name="Rectangle 787"/>
          <p:cNvSpPr>
            <a:spLocks noChangeArrowheads="1"/>
          </p:cNvSpPr>
          <p:nvPr/>
        </p:nvSpPr>
        <p:spPr bwMode="auto">
          <a:xfrm>
            <a:off x="6400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92" name="Rectangle 788"/>
          <p:cNvSpPr>
            <a:spLocks noChangeArrowheads="1"/>
          </p:cNvSpPr>
          <p:nvPr/>
        </p:nvSpPr>
        <p:spPr bwMode="auto">
          <a:xfrm>
            <a:off x="6553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93" name="Rectangle 789"/>
          <p:cNvSpPr>
            <a:spLocks noChangeArrowheads="1"/>
          </p:cNvSpPr>
          <p:nvPr/>
        </p:nvSpPr>
        <p:spPr bwMode="auto">
          <a:xfrm>
            <a:off x="6705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94" name="Rectangle 790"/>
          <p:cNvSpPr>
            <a:spLocks noChangeArrowheads="1"/>
          </p:cNvSpPr>
          <p:nvPr/>
        </p:nvSpPr>
        <p:spPr bwMode="auto">
          <a:xfrm>
            <a:off x="6858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95" name="Rectangle 791"/>
          <p:cNvSpPr>
            <a:spLocks noChangeArrowheads="1"/>
          </p:cNvSpPr>
          <p:nvPr/>
        </p:nvSpPr>
        <p:spPr bwMode="auto">
          <a:xfrm>
            <a:off x="7010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96" name="Rectangle 792"/>
          <p:cNvSpPr>
            <a:spLocks noChangeArrowheads="1"/>
          </p:cNvSpPr>
          <p:nvPr/>
        </p:nvSpPr>
        <p:spPr bwMode="auto">
          <a:xfrm>
            <a:off x="7162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97" name="Rectangle 793"/>
          <p:cNvSpPr>
            <a:spLocks noChangeArrowheads="1"/>
          </p:cNvSpPr>
          <p:nvPr/>
        </p:nvSpPr>
        <p:spPr bwMode="auto">
          <a:xfrm>
            <a:off x="7315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98" name="Rectangle 794"/>
          <p:cNvSpPr>
            <a:spLocks noChangeArrowheads="1"/>
          </p:cNvSpPr>
          <p:nvPr/>
        </p:nvSpPr>
        <p:spPr bwMode="auto">
          <a:xfrm>
            <a:off x="7467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299" name="Rectangle 795"/>
          <p:cNvSpPr>
            <a:spLocks noChangeArrowheads="1"/>
          </p:cNvSpPr>
          <p:nvPr/>
        </p:nvSpPr>
        <p:spPr bwMode="auto">
          <a:xfrm>
            <a:off x="7620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00" name="Rectangle 796"/>
          <p:cNvSpPr>
            <a:spLocks noChangeArrowheads="1"/>
          </p:cNvSpPr>
          <p:nvPr/>
        </p:nvSpPr>
        <p:spPr bwMode="auto">
          <a:xfrm>
            <a:off x="7772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01" name="Rectangle 797"/>
          <p:cNvSpPr>
            <a:spLocks noChangeArrowheads="1"/>
          </p:cNvSpPr>
          <p:nvPr/>
        </p:nvSpPr>
        <p:spPr bwMode="auto">
          <a:xfrm>
            <a:off x="7924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02" name="Rectangle 798"/>
          <p:cNvSpPr>
            <a:spLocks noChangeArrowheads="1"/>
          </p:cNvSpPr>
          <p:nvPr/>
        </p:nvSpPr>
        <p:spPr bwMode="auto">
          <a:xfrm>
            <a:off x="8077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03" name="Rectangle 799"/>
          <p:cNvSpPr>
            <a:spLocks noChangeArrowheads="1"/>
          </p:cNvSpPr>
          <p:nvPr/>
        </p:nvSpPr>
        <p:spPr bwMode="auto">
          <a:xfrm>
            <a:off x="8229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04" name="Rectangle 800"/>
          <p:cNvSpPr>
            <a:spLocks noChangeArrowheads="1"/>
          </p:cNvSpPr>
          <p:nvPr/>
        </p:nvSpPr>
        <p:spPr bwMode="auto">
          <a:xfrm>
            <a:off x="8382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05" name="Rectangle 801"/>
          <p:cNvSpPr>
            <a:spLocks noChangeArrowheads="1"/>
          </p:cNvSpPr>
          <p:nvPr/>
        </p:nvSpPr>
        <p:spPr bwMode="auto">
          <a:xfrm>
            <a:off x="8534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06" name="Rectangle 802"/>
          <p:cNvSpPr>
            <a:spLocks noChangeArrowheads="1"/>
          </p:cNvSpPr>
          <p:nvPr/>
        </p:nvSpPr>
        <p:spPr bwMode="auto">
          <a:xfrm>
            <a:off x="8686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07" name="Rectangle 803"/>
          <p:cNvSpPr>
            <a:spLocks noChangeArrowheads="1"/>
          </p:cNvSpPr>
          <p:nvPr/>
        </p:nvSpPr>
        <p:spPr bwMode="auto">
          <a:xfrm>
            <a:off x="8839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08" name="Rectangle 804"/>
          <p:cNvSpPr>
            <a:spLocks noChangeArrowheads="1"/>
          </p:cNvSpPr>
          <p:nvPr/>
        </p:nvSpPr>
        <p:spPr bwMode="auto">
          <a:xfrm>
            <a:off x="2743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09" name="Rectangle 805"/>
          <p:cNvSpPr>
            <a:spLocks noChangeArrowheads="1"/>
          </p:cNvSpPr>
          <p:nvPr/>
        </p:nvSpPr>
        <p:spPr bwMode="auto">
          <a:xfrm>
            <a:off x="2895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10" name="Rectangle 806"/>
          <p:cNvSpPr>
            <a:spLocks noChangeArrowheads="1"/>
          </p:cNvSpPr>
          <p:nvPr/>
        </p:nvSpPr>
        <p:spPr bwMode="auto">
          <a:xfrm>
            <a:off x="3048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11" name="Rectangle 807"/>
          <p:cNvSpPr>
            <a:spLocks noChangeArrowheads="1"/>
          </p:cNvSpPr>
          <p:nvPr/>
        </p:nvSpPr>
        <p:spPr bwMode="auto">
          <a:xfrm>
            <a:off x="3200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12" name="Rectangle 808"/>
          <p:cNvSpPr>
            <a:spLocks noChangeArrowheads="1"/>
          </p:cNvSpPr>
          <p:nvPr/>
        </p:nvSpPr>
        <p:spPr bwMode="auto">
          <a:xfrm>
            <a:off x="3352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13" name="Rectangle 809"/>
          <p:cNvSpPr>
            <a:spLocks noChangeArrowheads="1"/>
          </p:cNvSpPr>
          <p:nvPr/>
        </p:nvSpPr>
        <p:spPr bwMode="auto">
          <a:xfrm>
            <a:off x="3657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14" name="Rectangle 810"/>
          <p:cNvSpPr>
            <a:spLocks noChangeArrowheads="1"/>
          </p:cNvSpPr>
          <p:nvPr/>
        </p:nvSpPr>
        <p:spPr bwMode="auto">
          <a:xfrm>
            <a:off x="3810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15" name="Rectangle 811"/>
          <p:cNvSpPr>
            <a:spLocks noChangeArrowheads="1"/>
          </p:cNvSpPr>
          <p:nvPr/>
        </p:nvSpPr>
        <p:spPr bwMode="auto">
          <a:xfrm>
            <a:off x="3962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16" name="Rectangle 812"/>
          <p:cNvSpPr>
            <a:spLocks noChangeArrowheads="1"/>
          </p:cNvSpPr>
          <p:nvPr/>
        </p:nvSpPr>
        <p:spPr bwMode="auto">
          <a:xfrm>
            <a:off x="4114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17" name="Rectangle 813"/>
          <p:cNvSpPr>
            <a:spLocks noChangeArrowheads="1"/>
          </p:cNvSpPr>
          <p:nvPr/>
        </p:nvSpPr>
        <p:spPr bwMode="auto">
          <a:xfrm>
            <a:off x="4267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18" name="Rectangle 814"/>
          <p:cNvSpPr>
            <a:spLocks noChangeArrowheads="1"/>
          </p:cNvSpPr>
          <p:nvPr/>
        </p:nvSpPr>
        <p:spPr bwMode="auto">
          <a:xfrm>
            <a:off x="4419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319" name="Rectangle 815"/>
          <p:cNvSpPr>
            <a:spLocks noChangeArrowheads="1"/>
          </p:cNvSpPr>
          <p:nvPr/>
        </p:nvSpPr>
        <p:spPr bwMode="auto">
          <a:xfrm>
            <a:off x="4572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320" name="Rectangle 816"/>
          <p:cNvSpPr>
            <a:spLocks noChangeArrowheads="1"/>
          </p:cNvSpPr>
          <p:nvPr/>
        </p:nvSpPr>
        <p:spPr bwMode="auto">
          <a:xfrm>
            <a:off x="4724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21" name="Rectangle 817"/>
          <p:cNvSpPr>
            <a:spLocks noChangeArrowheads="1"/>
          </p:cNvSpPr>
          <p:nvPr/>
        </p:nvSpPr>
        <p:spPr bwMode="auto">
          <a:xfrm>
            <a:off x="4876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322" name="Rectangle 818"/>
          <p:cNvSpPr>
            <a:spLocks noChangeArrowheads="1"/>
          </p:cNvSpPr>
          <p:nvPr/>
        </p:nvSpPr>
        <p:spPr bwMode="auto">
          <a:xfrm>
            <a:off x="5029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23" name="Rectangle 819"/>
          <p:cNvSpPr>
            <a:spLocks noChangeArrowheads="1"/>
          </p:cNvSpPr>
          <p:nvPr/>
        </p:nvSpPr>
        <p:spPr bwMode="auto">
          <a:xfrm>
            <a:off x="5181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24" name="Rectangle 820"/>
          <p:cNvSpPr>
            <a:spLocks noChangeArrowheads="1"/>
          </p:cNvSpPr>
          <p:nvPr/>
        </p:nvSpPr>
        <p:spPr bwMode="auto">
          <a:xfrm>
            <a:off x="5334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25" name="Rectangle 821"/>
          <p:cNvSpPr>
            <a:spLocks noChangeArrowheads="1"/>
          </p:cNvSpPr>
          <p:nvPr/>
        </p:nvSpPr>
        <p:spPr bwMode="auto">
          <a:xfrm>
            <a:off x="5486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26" name="Rectangle 822"/>
          <p:cNvSpPr>
            <a:spLocks noChangeArrowheads="1"/>
          </p:cNvSpPr>
          <p:nvPr/>
        </p:nvSpPr>
        <p:spPr bwMode="auto">
          <a:xfrm>
            <a:off x="5638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27" name="Rectangle 823"/>
          <p:cNvSpPr>
            <a:spLocks noChangeArrowheads="1"/>
          </p:cNvSpPr>
          <p:nvPr/>
        </p:nvSpPr>
        <p:spPr bwMode="auto">
          <a:xfrm>
            <a:off x="5791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28" name="Rectangle 824"/>
          <p:cNvSpPr>
            <a:spLocks noChangeArrowheads="1"/>
          </p:cNvSpPr>
          <p:nvPr/>
        </p:nvSpPr>
        <p:spPr bwMode="auto">
          <a:xfrm>
            <a:off x="5943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29" name="Rectangle 825"/>
          <p:cNvSpPr>
            <a:spLocks noChangeArrowheads="1"/>
          </p:cNvSpPr>
          <p:nvPr/>
        </p:nvSpPr>
        <p:spPr bwMode="auto">
          <a:xfrm>
            <a:off x="6096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30" name="Rectangle 826"/>
          <p:cNvSpPr>
            <a:spLocks noChangeArrowheads="1"/>
          </p:cNvSpPr>
          <p:nvPr/>
        </p:nvSpPr>
        <p:spPr bwMode="auto">
          <a:xfrm>
            <a:off x="6248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31" name="Rectangle 827"/>
          <p:cNvSpPr>
            <a:spLocks noChangeArrowheads="1"/>
          </p:cNvSpPr>
          <p:nvPr/>
        </p:nvSpPr>
        <p:spPr bwMode="auto">
          <a:xfrm>
            <a:off x="6400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32" name="Rectangle 828"/>
          <p:cNvSpPr>
            <a:spLocks noChangeArrowheads="1"/>
          </p:cNvSpPr>
          <p:nvPr/>
        </p:nvSpPr>
        <p:spPr bwMode="auto">
          <a:xfrm>
            <a:off x="6553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33" name="Rectangle 829"/>
          <p:cNvSpPr>
            <a:spLocks noChangeArrowheads="1"/>
          </p:cNvSpPr>
          <p:nvPr/>
        </p:nvSpPr>
        <p:spPr bwMode="auto">
          <a:xfrm>
            <a:off x="6705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34" name="Rectangle 830"/>
          <p:cNvSpPr>
            <a:spLocks noChangeArrowheads="1"/>
          </p:cNvSpPr>
          <p:nvPr/>
        </p:nvSpPr>
        <p:spPr bwMode="auto">
          <a:xfrm>
            <a:off x="6858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35" name="Rectangle 831"/>
          <p:cNvSpPr>
            <a:spLocks noChangeArrowheads="1"/>
          </p:cNvSpPr>
          <p:nvPr/>
        </p:nvSpPr>
        <p:spPr bwMode="auto">
          <a:xfrm>
            <a:off x="7010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36" name="Rectangle 832"/>
          <p:cNvSpPr>
            <a:spLocks noChangeArrowheads="1"/>
          </p:cNvSpPr>
          <p:nvPr/>
        </p:nvSpPr>
        <p:spPr bwMode="auto">
          <a:xfrm>
            <a:off x="7162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37" name="Rectangle 833"/>
          <p:cNvSpPr>
            <a:spLocks noChangeArrowheads="1"/>
          </p:cNvSpPr>
          <p:nvPr/>
        </p:nvSpPr>
        <p:spPr bwMode="auto">
          <a:xfrm>
            <a:off x="7315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38" name="Rectangle 834"/>
          <p:cNvSpPr>
            <a:spLocks noChangeArrowheads="1"/>
          </p:cNvSpPr>
          <p:nvPr/>
        </p:nvSpPr>
        <p:spPr bwMode="auto">
          <a:xfrm>
            <a:off x="7467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39" name="Rectangle 835"/>
          <p:cNvSpPr>
            <a:spLocks noChangeArrowheads="1"/>
          </p:cNvSpPr>
          <p:nvPr/>
        </p:nvSpPr>
        <p:spPr bwMode="auto">
          <a:xfrm>
            <a:off x="7620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340" name="Rectangle 836"/>
          <p:cNvSpPr>
            <a:spLocks noChangeArrowheads="1"/>
          </p:cNvSpPr>
          <p:nvPr/>
        </p:nvSpPr>
        <p:spPr bwMode="auto">
          <a:xfrm>
            <a:off x="7772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341" name="Rectangle 837"/>
          <p:cNvSpPr>
            <a:spLocks noChangeArrowheads="1"/>
          </p:cNvSpPr>
          <p:nvPr/>
        </p:nvSpPr>
        <p:spPr bwMode="auto">
          <a:xfrm>
            <a:off x="7924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42" name="Rectangle 838"/>
          <p:cNvSpPr>
            <a:spLocks noChangeArrowheads="1"/>
          </p:cNvSpPr>
          <p:nvPr/>
        </p:nvSpPr>
        <p:spPr bwMode="auto">
          <a:xfrm>
            <a:off x="8077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43" name="Rectangle 839"/>
          <p:cNvSpPr>
            <a:spLocks noChangeArrowheads="1"/>
          </p:cNvSpPr>
          <p:nvPr/>
        </p:nvSpPr>
        <p:spPr bwMode="auto">
          <a:xfrm>
            <a:off x="8229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44" name="Rectangle 840"/>
          <p:cNvSpPr>
            <a:spLocks noChangeArrowheads="1"/>
          </p:cNvSpPr>
          <p:nvPr/>
        </p:nvSpPr>
        <p:spPr bwMode="auto">
          <a:xfrm>
            <a:off x="8382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45" name="Rectangle 841"/>
          <p:cNvSpPr>
            <a:spLocks noChangeArrowheads="1"/>
          </p:cNvSpPr>
          <p:nvPr/>
        </p:nvSpPr>
        <p:spPr bwMode="auto">
          <a:xfrm>
            <a:off x="8534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46" name="Rectangle 842"/>
          <p:cNvSpPr>
            <a:spLocks noChangeArrowheads="1"/>
          </p:cNvSpPr>
          <p:nvPr/>
        </p:nvSpPr>
        <p:spPr bwMode="auto">
          <a:xfrm>
            <a:off x="8686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47" name="Rectangle 843"/>
          <p:cNvSpPr>
            <a:spLocks noChangeArrowheads="1"/>
          </p:cNvSpPr>
          <p:nvPr/>
        </p:nvSpPr>
        <p:spPr bwMode="auto">
          <a:xfrm>
            <a:off x="8839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48" name="Rectangle 844"/>
          <p:cNvSpPr>
            <a:spLocks noChangeArrowheads="1"/>
          </p:cNvSpPr>
          <p:nvPr/>
        </p:nvSpPr>
        <p:spPr bwMode="auto">
          <a:xfrm>
            <a:off x="2743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49" name="Rectangle 845"/>
          <p:cNvSpPr>
            <a:spLocks noChangeArrowheads="1"/>
          </p:cNvSpPr>
          <p:nvPr/>
        </p:nvSpPr>
        <p:spPr bwMode="auto">
          <a:xfrm>
            <a:off x="2895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50" name="Rectangle 846"/>
          <p:cNvSpPr>
            <a:spLocks noChangeArrowheads="1"/>
          </p:cNvSpPr>
          <p:nvPr/>
        </p:nvSpPr>
        <p:spPr bwMode="auto">
          <a:xfrm>
            <a:off x="3048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51" name="Rectangle 847"/>
          <p:cNvSpPr>
            <a:spLocks noChangeArrowheads="1"/>
          </p:cNvSpPr>
          <p:nvPr/>
        </p:nvSpPr>
        <p:spPr bwMode="auto">
          <a:xfrm>
            <a:off x="3200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52" name="Rectangle 848"/>
          <p:cNvSpPr>
            <a:spLocks noChangeArrowheads="1"/>
          </p:cNvSpPr>
          <p:nvPr/>
        </p:nvSpPr>
        <p:spPr bwMode="auto">
          <a:xfrm>
            <a:off x="3352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53" name="Rectangle 849"/>
          <p:cNvSpPr>
            <a:spLocks noChangeArrowheads="1"/>
          </p:cNvSpPr>
          <p:nvPr/>
        </p:nvSpPr>
        <p:spPr bwMode="auto">
          <a:xfrm>
            <a:off x="3657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54" name="Rectangle 850"/>
          <p:cNvSpPr>
            <a:spLocks noChangeArrowheads="1"/>
          </p:cNvSpPr>
          <p:nvPr/>
        </p:nvSpPr>
        <p:spPr bwMode="auto">
          <a:xfrm>
            <a:off x="3810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55" name="Rectangle 851"/>
          <p:cNvSpPr>
            <a:spLocks noChangeArrowheads="1"/>
          </p:cNvSpPr>
          <p:nvPr/>
        </p:nvSpPr>
        <p:spPr bwMode="auto">
          <a:xfrm>
            <a:off x="3962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56" name="Rectangle 852"/>
          <p:cNvSpPr>
            <a:spLocks noChangeArrowheads="1"/>
          </p:cNvSpPr>
          <p:nvPr/>
        </p:nvSpPr>
        <p:spPr bwMode="auto">
          <a:xfrm>
            <a:off x="4114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57" name="Rectangle 853"/>
          <p:cNvSpPr>
            <a:spLocks noChangeArrowheads="1"/>
          </p:cNvSpPr>
          <p:nvPr/>
        </p:nvSpPr>
        <p:spPr bwMode="auto">
          <a:xfrm>
            <a:off x="4267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58" name="Rectangle 854"/>
          <p:cNvSpPr>
            <a:spLocks noChangeArrowheads="1"/>
          </p:cNvSpPr>
          <p:nvPr/>
        </p:nvSpPr>
        <p:spPr bwMode="auto">
          <a:xfrm>
            <a:off x="4419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359" name="Rectangle 855"/>
          <p:cNvSpPr>
            <a:spLocks noChangeArrowheads="1"/>
          </p:cNvSpPr>
          <p:nvPr/>
        </p:nvSpPr>
        <p:spPr bwMode="auto">
          <a:xfrm>
            <a:off x="4572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360" name="Rectangle 856"/>
          <p:cNvSpPr>
            <a:spLocks noChangeArrowheads="1"/>
          </p:cNvSpPr>
          <p:nvPr/>
        </p:nvSpPr>
        <p:spPr bwMode="auto">
          <a:xfrm>
            <a:off x="4724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61" name="Rectangle 857"/>
          <p:cNvSpPr>
            <a:spLocks noChangeArrowheads="1"/>
          </p:cNvSpPr>
          <p:nvPr/>
        </p:nvSpPr>
        <p:spPr bwMode="auto">
          <a:xfrm>
            <a:off x="4876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362" name="Rectangle 858"/>
          <p:cNvSpPr>
            <a:spLocks noChangeArrowheads="1"/>
          </p:cNvSpPr>
          <p:nvPr/>
        </p:nvSpPr>
        <p:spPr bwMode="auto">
          <a:xfrm>
            <a:off x="5029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63" name="Rectangle 859"/>
          <p:cNvSpPr>
            <a:spLocks noChangeArrowheads="1"/>
          </p:cNvSpPr>
          <p:nvPr/>
        </p:nvSpPr>
        <p:spPr bwMode="auto">
          <a:xfrm>
            <a:off x="5181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64" name="Rectangle 860"/>
          <p:cNvSpPr>
            <a:spLocks noChangeArrowheads="1"/>
          </p:cNvSpPr>
          <p:nvPr/>
        </p:nvSpPr>
        <p:spPr bwMode="auto">
          <a:xfrm>
            <a:off x="5334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65" name="Rectangle 861"/>
          <p:cNvSpPr>
            <a:spLocks noChangeArrowheads="1"/>
          </p:cNvSpPr>
          <p:nvPr/>
        </p:nvSpPr>
        <p:spPr bwMode="auto">
          <a:xfrm>
            <a:off x="5486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66" name="Rectangle 862"/>
          <p:cNvSpPr>
            <a:spLocks noChangeArrowheads="1"/>
          </p:cNvSpPr>
          <p:nvPr/>
        </p:nvSpPr>
        <p:spPr bwMode="auto">
          <a:xfrm>
            <a:off x="5638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67" name="Rectangle 863"/>
          <p:cNvSpPr>
            <a:spLocks noChangeArrowheads="1"/>
          </p:cNvSpPr>
          <p:nvPr/>
        </p:nvSpPr>
        <p:spPr bwMode="auto">
          <a:xfrm>
            <a:off x="5791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68" name="Rectangle 864"/>
          <p:cNvSpPr>
            <a:spLocks noChangeArrowheads="1"/>
          </p:cNvSpPr>
          <p:nvPr/>
        </p:nvSpPr>
        <p:spPr bwMode="auto">
          <a:xfrm>
            <a:off x="5943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69" name="Rectangle 865"/>
          <p:cNvSpPr>
            <a:spLocks noChangeArrowheads="1"/>
          </p:cNvSpPr>
          <p:nvPr/>
        </p:nvSpPr>
        <p:spPr bwMode="auto">
          <a:xfrm>
            <a:off x="6096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70" name="Rectangle 866"/>
          <p:cNvSpPr>
            <a:spLocks noChangeArrowheads="1"/>
          </p:cNvSpPr>
          <p:nvPr/>
        </p:nvSpPr>
        <p:spPr bwMode="auto">
          <a:xfrm>
            <a:off x="6248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71" name="Rectangle 867"/>
          <p:cNvSpPr>
            <a:spLocks noChangeArrowheads="1"/>
          </p:cNvSpPr>
          <p:nvPr/>
        </p:nvSpPr>
        <p:spPr bwMode="auto">
          <a:xfrm>
            <a:off x="6400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72" name="Rectangle 868"/>
          <p:cNvSpPr>
            <a:spLocks noChangeArrowheads="1"/>
          </p:cNvSpPr>
          <p:nvPr/>
        </p:nvSpPr>
        <p:spPr bwMode="auto">
          <a:xfrm>
            <a:off x="6553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73" name="Rectangle 869"/>
          <p:cNvSpPr>
            <a:spLocks noChangeArrowheads="1"/>
          </p:cNvSpPr>
          <p:nvPr/>
        </p:nvSpPr>
        <p:spPr bwMode="auto">
          <a:xfrm>
            <a:off x="6705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74" name="Rectangle 870"/>
          <p:cNvSpPr>
            <a:spLocks noChangeArrowheads="1"/>
          </p:cNvSpPr>
          <p:nvPr/>
        </p:nvSpPr>
        <p:spPr bwMode="auto">
          <a:xfrm>
            <a:off x="6858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75" name="Rectangle 871"/>
          <p:cNvSpPr>
            <a:spLocks noChangeArrowheads="1"/>
          </p:cNvSpPr>
          <p:nvPr/>
        </p:nvSpPr>
        <p:spPr bwMode="auto">
          <a:xfrm>
            <a:off x="7010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2376" name="Rectangle 872"/>
          <p:cNvSpPr>
            <a:spLocks noChangeArrowheads="1"/>
          </p:cNvSpPr>
          <p:nvPr/>
        </p:nvSpPr>
        <p:spPr bwMode="auto">
          <a:xfrm>
            <a:off x="7162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77" name="Rectangle 873"/>
          <p:cNvSpPr>
            <a:spLocks noChangeArrowheads="1"/>
          </p:cNvSpPr>
          <p:nvPr/>
        </p:nvSpPr>
        <p:spPr bwMode="auto">
          <a:xfrm>
            <a:off x="7315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78" name="Rectangle 874"/>
          <p:cNvSpPr>
            <a:spLocks noChangeArrowheads="1"/>
          </p:cNvSpPr>
          <p:nvPr/>
        </p:nvSpPr>
        <p:spPr bwMode="auto">
          <a:xfrm>
            <a:off x="7467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79" name="Rectangle 875"/>
          <p:cNvSpPr>
            <a:spLocks noChangeArrowheads="1"/>
          </p:cNvSpPr>
          <p:nvPr/>
        </p:nvSpPr>
        <p:spPr bwMode="auto">
          <a:xfrm>
            <a:off x="7620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380" name="Rectangle 876"/>
          <p:cNvSpPr>
            <a:spLocks noChangeArrowheads="1"/>
          </p:cNvSpPr>
          <p:nvPr/>
        </p:nvSpPr>
        <p:spPr bwMode="auto">
          <a:xfrm>
            <a:off x="7772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381" name="Rectangle 877"/>
          <p:cNvSpPr>
            <a:spLocks noChangeArrowheads="1"/>
          </p:cNvSpPr>
          <p:nvPr/>
        </p:nvSpPr>
        <p:spPr bwMode="auto">
          <a:xfrm>
            <a:off x="7924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82" name="Rectangle 878"/>
          <p:cNvSpPr>
            <a:spLocks noChangeArrowheads="1"/>
          </p:cNvSpPr>
          <p:nvPr/>
        </p:nvSpPr>
        <p:spPr bwMode="auto">
          <a:xfrm>
            <a:off x="8077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83" name="Rectangle 879"/>
          <p:cNvSpPr>
            <a:spLocks noChangeArrowheads="1"/>
          </p:cNvSpPr>
          <p:nvPr/>
        </p:nvSpPr>
        <p:spPr bwMode="auto">
          <a:xfrm>
            <a:off x="8229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84" name="Rectangle 880"/>
          <p:cNvSpPr>
            <a:spLocks noChangeArrowheads="1"/>
          </p:cNvSpPr>
          <p:nvPr/>
        </p:nvSpPr>
        <p:spPr bwMode="auto">
          <a:xfrm>
            <a:off x="8382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85" name="Rectangle 881"/>
          <p:cNvSpPr>
            <a:spLocks noChangeArrowheads="1"/>
          </p:cNvSpPr>
          <p:nvPr/>
        </p:nvSpPr>
        <p:spPr bwMode="auto">
          <a:xfrm>
            <a:off x="8534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86" name="Rectangle 882"/>
          <p:cNvSpPr>
            <a:spLocks noChangeArrowheads="1"/>
          </p:cNvSpPr>
          <p:nvPr/>
        </p:nvSpPr>
        <p:spPr bwMode="auto">
          <a:xfrm>
            <a:off x="8686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387" name="Rectangle 883"/>
          <p:cNvSpPr>
            <a:spLocks noChangeArrowheads="1"/>
          </p:cNvSpPr>
          <p:nvPr/>
        </p:nvSpPr>
        <p:spPr bwMode="auto">
          <a:xfrm>
            <a:off x="8839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430" name="Rectangle 926"/>
          <p:cNvSpPr>
            <a:spLocks noChangeArrowheads="1"/>
          </p:cNvSpPr>
          <p:nvPr/>
        </p:nvSpPr>
        <p:spPr bwMode="auto">
          <a:xfrm>
            <a:off x="152400" y="1676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사용자 등록</a:t>
            </a:r>
          </a:p>
        </p:txBody>
      </p:sp>
      <p:sp>
        <p:nvSpPr>
          <p:cNvPr id="22431" name="Rectangle 927"/>
          <p:cNvSpPr>
            <a:spLocks noChangeArrowheads="1"/>
          </p:cNvSpPr>
          <p:nvPr/>
        </p:nvSpPr>
        <p:spPr bwMode="auto">
          <a:xfrm>
            <a:off x="152400" y="19050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관리동 등록</a:t>
            </a:r>
          </a:p>
        </p:txBody>
      </p:sp>
      <p:sp>
        <p:nvSpPr>
          <p:cNvPr id="22432" name="Rectangle 928"/>
          <p:cNvSpPr>
            <a:spLocks noChangeArrowheads="1"/>
          </p:cNvSpPr>
          <p:nvPr/>
        </p:nvSpPr>
        <p:spPr bwMode="auto">
          <a:xfrm>
            <a:off x="152400" y="21336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고지항목등록</a:t>
            </a:r>
          </a:p>
        </p:txBody>
      </p:sp>
      <p:sp>
        <p:nvSpPr>
          <p:cNvPr id="22433" name="Rectangle 929"/>
          <p:cNvSpPr>
            <a:spLocks noChangeArrowheads="1"/>
          </p:cNvSpPr>
          <p:nvPr/>
        </p:nvSpPr>
        <p:spPr bwMode="auto">
          <a:xfrm>
            <a:off x="152400" y="23622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관리항목 등록</a:t>
            </a:r>
          </a:p>
        </p:txBody>
      </p:sp>
      <p:sp>
        <p:nvSpPr>
          <p:cNvPr id="22434" name="Rectangle 930"/>
          <p:cNvSpPr>
            <a:spLocks noChangeArrowheads="1"/>
          </p:cNvSpPr>
          <p:nvPr/>
        </p:nvSpPr>
        <p:spPr bwMode="auto">
          <a:xfrm>
            <a:off x="152400" y="25908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수납은행 등록</a:t>
            </a:r>
          </a:p>
        </p:txBody>
      </p:sp>
      <p:sp>
        <p:nvSpPr>
          <p:cNvPr id="22435" name="Rectangle 931"/>
          <p:cNvSpPr>
            <a:spLocks noChangeArrowheads="1"/>
          </p:cNvSpPr>
          <p:nvPr/>
        </p:nvSpPr>
        <p:spPr bwMode="auto">
          <a:xfrm>
            <a:off x="152400" y="2819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미납 연체 요율 설정</a:t>
            </a:r>
          </a:p>
        </p:txBody>
      </p:sp>
      <p:sp>
        <p:nvSpPr>
          <p:cNvPr id="22436" name="Rectangle 932"/>
          <p:cNvSpPr>
            <a:spLocks noChangeArrowheads="1"/>
          </p:cNvSpPr>
          <p:nvPr/>
        </p:nvSpPr>
        <p:spPr bwMode="auto">
          <a:xfrm>
            <a:off x="152400" y="30480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세대기초자료 등록</a:t>
            </a:r>
            <a:r>
              <a:rPr lang="en-US" altLang="ko-KR" sz="900"/>
              <a:t>(</a:t>
            </a:r>
            <a:r>
              <a:rPr lang="ko-KR" altLang="en-US" sz="900"/>
              <a:t>호별상세정보등록</a:t>
            </a:r>
            <a:r>
              <a:rPr lang="en-US" altLang="ko-KR" sz="900"/>
              <a:t>)</a:t>
            </a:r>
          </a:p>
        </p:txBody>
      </p:sp>
      <p:sp>
        <p:nvSpPr>
          <p:cNvPr id="22437" name="Rectangle 933"/>
          <p:cNvSpPr>
            <a:spLocks noChangeArrowheads="1"/>
          </p:cNvSpPr>
          <p:nvPr/>
        </p:nvSpPr>
        <p:spPr bwMode="auto">
          <a:xfrm>
            <a:off x="152400" y="35052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상가상호 등록</a:t>
            </a:r>
          </a:p>
        </p:txBody>
      </p:sp>
      <p:sp>
        <p:nvSpPr>
          <p:cNvPr id="22438" name="Rectangle 934"/>
          <p:cNvSpPr>
            <a:spLocks noChangeArrowheads="1"/>
          </p:cNvSpPr>
          <p:nvPr/>
        </p:nvSpPr>
        <p:spPr bwMode="auto">
          <a:xfrm>
            <a:off x="152400" y="37338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고지항목 좌표 설정</a:t>
            </a:r>
          </a:p>
        </p:txBody>
      </p:sp>
      <p:sp>
        <p:nvSpPr>
          <p:cNvPr id="22439" name="Rectangle 935"/>
          <p:cNvSpPr>
            <a:spLocks noChangeArrowheads="1"/>
          </p:cNvSpPr>
          <p:nvPr/>
        </p:nvSpPr>
        <p:spPr bwMode="auto">
          <a:xfrm>
            <a:off x="152400" y="3962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관리비항목별 총액입력</a:t>
            </a:r>
          </a:p>
        </p:txBody>
      </p:sp>
      <p:sp>
        <p:nvSpPr>
          <p:cNvPr id="22440" name="Rectangle 936"/>
          <p:cNvSpPr>
            <a:spLocks noChangeArrowheads="1"/>
          </p:cNvSpPr>
          <p:nvPr/>
        </p:nvSpPr>
        <p:spPr bwMode="auto">
          <a:xfrm>
            <a:off x="152400" y="41910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관리비 단가생성</a:t>
            </a:r>
          </a:p>
        </p:txBody>
      </p:sp>
      <p:sp>
        <p:nvSpPr>
          <p:cNvPr id="22441" name="Rectangle 937"/>
          <p:cNvSpPr>
            <a:spLocks noChangeArrowheads="1"/>
          </p:cNvSpPr>
          <p:nvPr/>
        </p:nvSpPr>
        <p:spPr bwMode="auto">
          <a:xfrm>
            <a:off x="152400" y="44196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관리비 기타등록</a:t>
            </a:r>
            <a:r>
              <a:rPr lang="en-US" altLang="ko-KR" sz="900"/>
              <a:t>(</a:t>
            </a:r>
            <a:r>
              <a:rPr lang="ko-KR" altLang="en-US" sz="900"/>
              <a:t>일수계산</a:t>
            </a:r>
            <a:r>
              <a:rPr lang="en-US" altLang="ko-KR" sz="900"/>
              <a:t>)</a:t>
            </a:r>
          </a:p>
        </p:txBody>
      </p:sp>
      <p:sp>
        <p:nvSpPr>
          <p:cNvPr id="22442" name="Rectangle 938"/>
          <p:cNvSpPr>
            <a:spLocks noChangeArrowheads="1"/>
          </p:cNvSpPr>
          <p:nvPr/>
        </p:nvSpPr>
        <p:spPr bwMode="auto">
          <a:xfrm>
            <a:off x="152400" y="46482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관리비 자료생성</a:t>
            </a:r>
          </a:p>
        </p:txBody>
      </p:sp>
      <p:sp>
        <p:nvSpPr>
          <p:cNvPr id="22443" name="Rectangle 939"/>
          <p:cNvSpPr>
            <a:spLocks noChangeArrowheads="1"/>
          </p:cNvSpPr>
          <p:nvPr/>
        </p:nvSpPr>
        <p:spPr bwMode="auto">
          <a:xfrm>
            <a:off x="152400" y="48768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본사 부담분 처리</a:t>
            </a:r>
          </a:p>
        </p:txBody>
      </p:sp>
      <p:sp>
        <p:nvSpPr>
          <p:cNvPr id="22444" name="Rectangle 940"/>
          <p:cNvSpPr>
            <a:spLocks noChangeArrowheads="1"/>
          </p:cNvSpPr>
          <p:nvPr/>
        </p:nvSpPr>
        <p:spPr bwMode="auto">
          <a:xfrm>
            <a:off x="152400" y="5105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관리비 자료수정</a:t>
            </a:r>
          </a:p>
        </p:txBody>
      </p:sp>
      <p:sp>
        <p:nvSpPr>
          <p:cNvPr id="22445" name="Rectangle 941"/>
          <p:cNvSpPr>
            <a:spLocks noChangeArrowheads="1"/>
          </p:cNvSpPr>
          <p:nvPr/>
        </p:nvSpPr>
        <p:spPr bwMode="auto">
          <a:xfrm>
            <a:off x="152400" y="53340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미납자료 생성</a:t>
            </a:r>
          </a:p>
        </p:txBody>
      </p:sp>
      <p:sp>
        <p:nvSpPr>
          <p:cNvPr id="22446" name="Rectangle 942"/>
          <p:cNvSpPr>
            <a:spLocks noChangeArrowheads="1"/>
          </p:cNvSpPr>
          <p:nvPr/>
        </p:nvSpPr>
        <p:spPr bwMode="auto">
          <a:xfrm>
            <a:off x="2209800" y="16764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MAN1010</a:t>
            </a:r>
          </a:p>
        </p:txBody>
      </p:sp>
      <p:sp>
        <p:nvSpPr>
          <p:cNvPr id="22447" name="Rectangle 943"/>
          <p:cNvSpPr>
            <a:spLocks noChangeArrowheads="1"/>
          </p:cNvSpPr>
          <p:nvPr/>
        </p:nvSpPr>
        <p:spPr bwMode="auto">
          <a:xfrm>
            <a:off x="2209800" y="19050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MAN1020</a:t>
            </a:r>
          </a:p>
        </p:txBody>
      </p:sp>
      <p:sp>
        <p:nvSpPr>
          <p:cNvPr id="22448" name="Rectangle 944"/>
          <p:cNvSpPr>
            <a:spLocks noChangeArrowheads="1"/>
          </p:cNvSpPr>
          <p:nvPr/>
        </p:nvSpPr>
        <p:spPr bwMode="auto">
          <a:xfrm>
            <a:off x="2209800" y="21336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MAN1030</a:t>
            </a:r>
          </a:p>
        </p:txBody>
      </p:sp>
      <p:sp>
        <p:nvSpPr>
          <p:cNvPr id="22449" name="Rectangle 945"/>
          <p:cNvSpPr>
            <a:spLocks noChangeArrowheads="1"/>
          </p:cNvSpPr>
          <p:nvPr/>
        </p:nvSpPr>
        <p:spPr bwMode="auto">
          <a:xfrm>
            <a:off x="2209800" y="23622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MAN1040</a:t>
            </a:r>
          </a:p>
        </p:txBody>
      </p:sp>
      <p:sp>
        <p:nvSpPr>
          <p:cNvPr id="22450" name="Rectangle 946"/>
          <p:cNvSpPr>
            <a:spLocks noChangeArrowheads="1"/>
          </p:cNvSpPr>
          <p:nvPr/>
        </p:nvSpPr>
        <p:spPr bwMode="auto">
          <a:xfrm>
            <a:off x="2209800" y="25908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MAN1050</a:t>
            </a:r>
          </a:p>
        </p:txBody>
      </p:sp>
      <p:sp>
        <p:nvSpPr>
          <p:cNvPr id="22451" name="Rectangle 947"/>
          <p:cNvSpPr>
            <a:spLocks noChangeArrowheads="1"/>
          </p:cNvSpPr>
          <p:nvPr/>
        </p:nvSpPr>
        <p:spPr bwMode="auto">
          <a:xfrm>
            <a:off x="2209800" y="28194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MAN1060</a:t>
            </a:r>
          </a:p>
        </p:txBody>
      </p:sp>
      <p:sp>
        <p:nvSpPr>
          <p:cNvPr id="22452" name="Rectangle 948"/>
          <p:cNvSpPr>
            <a:spLocks noChangeArrowheads="1"/>
          </p:cNvSpPr>
          <p:nvPr/>
        </p:nvSpPr>
        <p:spPr bwMode="auto">
          <a:xfrm>
            <a:off x="2209800" y="30480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MAN1070</a:t>
            </a:r>
          </a:p>
        </p:txBody>
      </p:sp>
      <p:sp>
        <p:nvSpPr>
          <p:cNvPr id="22453" name="Rectangle 949"/>
          <p:cNvSpPr>
            <a:spLocks noChangeArrowheads="1"/>
          </p:cNvSpPr>
          <p:nvPr/>
        </p:nvSpPr>
        <p:spPr bwMode="auto">
          <a:xfrm>
            <a:off x="2209800" y="35052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MAN1090</a:t>
            </a:r>
          </a:p>
        </p:txBody>
      </p:sp>
      <p:sp>
        <p:nvSpPr>
          <p:cNvPr id="22454" name="Rectangle 950"/>
          <p:cNvSpPr>
            <a:spLocks noChangeArrowheads="1"/>
          </p:cNvSpPr>
          <p:nvPr/>
        </p:nvSpPr>
        <p:spPr bwMode="auto">
          <a:xfrm>
            <a:off x="2209800" y="37338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MAN1110</a:t>
            </a:r>
          </a:p>
        </p:txBody>
      </p:sp>
      <p:sp>
        <p:nvSpPr>
          <p:cNvPr id="22455" name="Rectangle 951"/>
          <p:cNvSpPr>
            <a:spLocks noChangeArrowheads="1"/>
          </p:cNvSpPr>
          <p:nvPr/>
        </p:nvSpPr>
        <p:spPr bwMode="auto">
          <a:xfrm>
            <a:off x="2209800" y="39624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MAN2010</a:t>
            </a:r>
          </a:p>
        </p:txBody>
      </p:sp>
      <p:sp>
        <p:nvSpPr>
          <p:cNvPr id="22456" name="Rectangle 952"/>
          <p:cNvSpPr>
            <a:spLocks noChangeArrowheads="1"/>
          </p:cNvSpPr>
          <p:nvPr/>
        </p:nvSpPr>
        <p:spPr bwMode="auto">
          <a:xfrm>
            <a:off x="2209800" y="41910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MAN2020</a:t>
            </a:r>
          </a:p>
        </p:txBody>
      </p:sp>
      <p:sp>
        <p:nvSpPr>
          <p:cNvPr id="22457" name="Rectangle 953"/>
          <p:cNvSpPr>
            <a:spLocks noChangeArrowheads="1"/>
          </p:cNvSpPr>
          <p:nvPr/>
        </p:nvSpPr>
        <p:spPr bwMode="auto">
          <a:xfrm>
            <a:off x="2209800" y="44196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MAN2030</a:t>
            </a:r>
          </a:p>
        </p:txBody>
      </p:sp>
      <p:sp>
        <p:nvSpPr>
          <p:cNvPr id="22458" name="Rectangle 954"/>
          <p:cNvSpPr>
            <a:spLocks noChangeArrowheads="1"/>
          </p:cNvSpPr>
          <p:nvPr/>
        </p:nvSpPr>
        <p:spPr bwMode="auto">
          <a:xfrm>
            <a:off x="2209800" y="46482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MAN2040</a:t>
            </a:r>
          </a:p>
        </p:txBody>
      </p:sp>
      <p:sp>
        <p:nvSpPr>
          <p:cNvPr id="22459" name="Rectangle 955"/>
          <p:cNvSpPr>
            <a:spLocks noChangeArrowheads="1"/>
          </p:cNvSpPr>
          <p:nvPr/>
        </p:nvSpPr>
        <p:spPr bwMode="auto">
          <a:xfrm>
            <a:off x="2209800" y="48768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MAN2050</a:t>
            </a:r>
          </a:p>
        </p:txBody>
      </p:sp>
      <p:sp>
        <p:nvSpPr>
          <p:cNvPr id="22460" name="Rectangle 956"/>
          <p:cNvSpPr>
            <a:spLocks noChangeArrowheads="1"/>
          </p:cNvSpPr>
          <p:nvPr/>
        </p:nvSpPr>
        <p:spPr bwMode="auto">
          <a:xfrm>
            <a:off x="2209800" y="51054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MAN2060</a:t>
            </a:r>
          </a:p>
        </p:txBody>
      </p:sp>
      <p:sp>
        <p:nvSpPr>
          <p:cNvPr id="22461" name="Rectangle 957"/>
          <p:cNvSpPr>
            <a:spLocks noChangeArrowheads="1"/>
          </p:cNvSpPr>
          <p:nvPr/>
        </p:nvSpPr>
        <p:spPr bwMode="auto">
          <a:xfrm>
            <a:off x="2209800" y="53340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MAN2070</a:t>
            </a:r>
          </a:p>
        </p:txBody>
      </p:sp>
      <p:sp>
        <p:nvSpPr>
          <p:cNvPr id="22462" name="Rectangle 958"/>
          <p:cNvSpPr>
            <a:spLocks noChangeArrowheads="1"/>
          </p:cNvSpPr>
          <p:nvPr/>
        </p:nvSpPr>
        <p:spPr bwMode="auto">
          <a:xfrm>
            <a:off x="152400" y="32766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이체세대등록</a:t>
            </a:r>
          </a:p>
        </p:txBody>
      </p:sp>
      <p:sp>
        <p:nvSpPr>
          <p:cNvPr id="22463" name="Rectangle 959"/>
          <p:cNvSpPr>
            <a:spLocks noChangeArrowheads="1"/>
          </p:cNvSpPr>
          <p:nvPr/>
        </p:nvSpPr>
        <p:spPr bwMode="auto">
          <a:xfrm>
            <a:off x="2209800" y="32766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Man1080</a:t>
            </a:r>
          </a:p>
        </p:txBody>
      </p:sp>
      <p:sp>
        <p:nvSpPr>
          <p:cNvPr id="22475" name="Rectangle 971"/>
          <p:cNvSpPr>
            <a:spLocks noChangeArrowheads="1"/>
          </p:cNvSpPr>
          <p:nvPr/>
        </p:nvSpPr>
        <p:spPr bwMode="auto">
          <a:xfrm>
            <a:off x="152400" y="55626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관리비 고지서 조회출력</a:t>
            </a:r>
          </a:p>
        </p:txBody>
      </p:sp>
      <p:sp>
        <p:nvSpPr>
          <p:cNvPr id="22476" name="Rectangle 972"/>
          <p:cNvSpPr>
            <a:spLocks noChangeArrowheads="1"/>
          </p:cNvSpPr>
          <p:nvPr/>
        </p:nvSpPr>
        <p:spPr bwMode="auto">
          <a:xfrm>
            <a:off x="2209800" y="55626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MAN3010</a:t>
            </a:r>
          </a:p>
        </p:txBody>
      </p:sp>
      <p:sp>
        <p:nvSpPr>
          <p:cNvPr id="22477" name="Rectangle 973"/>
          <p:cNvSpPr>
            <a:spLocks noChangeArrowheads="1"/>
          </p:cNvSpPr>
          <p:nvPr/>
        </p:nvSpPr>
        <p:spPr bwMode="auto">
          <a:xfrm>
            <a:off x="152400" y="57912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증감 관리비 고지서 조회 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2478" name="Rectangle 974"/>
          <p:cNvSpPr>
            <a:spLocks noChangeArrowheads="1"/>
          </p:cNvSpPr>
          <p:nvPr/>
        </p:nvSpPr>
        <p:spPr bwMode="auto">
          <a:xfrm>
            <a:off x="2209800" y="57912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MAN3020</a:t>
            </a:r>
          </a:p>
        </p:txBody>
      </p:sp>
      <p:sp>
        <p:nvSpPr>
          <p:cNvPr id="22479" name="Rectangle 975"/>
          <p:cNvSpPr>
            <a:spLocks noChangeArrowheads="1"/>
          </p:cNvSpPr>
          <p:nvPr/>
        </p:nvSpPr>
        <p:spPr bwMode="auto">
          <a:xfrm>
            <a:off x="152400" y="60198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전체 관리비 고지서 조회 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2480" name="Rectangle 976"/>
          <p:cNvSpPr>
            <a:spLocks noChangeArrowheads="1"/>
          </p:cNvSpPr>
          <p:nvPr/>
        </p:nvSpPr>
        <p:spPr bwMode="auto">
          <a:xfrm>
            <a:off x="2209800" y="60198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MAN3030</a:t>
            </a:r>
          </a:p>
        </p:txBody>
      </p:sp>
      <p:sp>
        <p:nvSpPr>
          <p:cNvPr id="22481" name="Rectangle 977"/>
          <p:cNvSpPr>
            <a:spLocks noChangeArrowheads="1"/>
          </p:cNvSpPr>
          <p:nvPr/>
        </p:nvSpPr>
        <p:spPr bwMode="auto">
          <a:xfrm>
            <a:off x="152400" y="6248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세대별 전체조정집계표 조회 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2482" name="Rectangle 978"/>
          <p:cNvSpPr>
            <a:spLocks noChangeArrowheads="1"/>
          </p:cNvSpPr>
          <p:nvPr/>
        </p:nvSpPr>
        <p:spPr bwMode="auto">
          <a:xfrm>
            <a:off x="2209800" y="62484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MAN3040</a:t>
            </a:r>
          </a:p>
        </p:txBody>
      </p:sp>
      <p:sp>
        <p:nvSpPr>
          <p:cNvPr id="22483" name="Rectangle 979"/>
          <p:cNvSpPr>
            <a:spLocks noChangeArrowheads="1"/>
          </p:cNvSpPr>
          <p:nvPr/>
        </p:nvSpPr>
        <p:spPr bwMode="auto">
          <a:xfrm>
            <a:off x="8686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Rate_ele_report</a:t>
            </a:r>
          </a:p>
        </p:txBody>
      </p:sp>
      <p:sp>
        <p:nvSpPr>
          <p:cNvPr id="22484" name="Rectangle 980"/>
          <p:cNvSpPr>
            <a:spLocks noChangeArrowheads="1"/>
          </p:cNvSpPr>
          <p:nvPr/>
        </p:nvSpPr>
        <p:spPr bwMode="auto">
          <a:xfrm>
            <a:off x="8839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Rate_wa_report</a:t>
            </a:r>
          </a:p>
        </p:txBody>
      </p:sp>
      <p:sp>
        <p:nvSpPr>
          <p:cNvPr id="22485" name="Text Box 981"/>
          <p:cNvSpPr txBox="1">
            <a:spLocks noChangeArrowheads="1"/>
          </p:cNvSpPr>
          <p:nvPr/>
        </p:nvSpPr>
        <p:spPr bwMode="auto">
          <a:xfrm>
            <a:off x="152400" y="228600"/>
            <a:ext cx="914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200" b="1">
                <a:latin typeface="굴림" panose="020B0600000101010101" pitchFamily="50" charset="-127"/>
                <a:ea typeface="굴림" panose="020B0600000101010101" pitchFamily="50" charset="-127"/>
              </a:rPr>
              <a:t>관리비</a:t>
            </a:r>
          </a:p>
        </p:txBody>
      </p:sp>
      <p:sp>
        <p:nvSpPr>
          <p:cNvPr id="22486" name="Rectangle 982"/>
          <p:cNvSpPr>
            <a:spLocks noChangeArrowheads="1"/>
          </p:cNvSpPr>
          <p:nvPr/>
        </p:nvSpPr>
        <p:spPr bwMode="auto">
          <a:xfrm>
            <a:off x="3505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</a:t>
            </a:r>
          </a:p>
        </p:txBody>
      </p:sp>
      <p:sp>
        <p:nvSpPr>
          <p:cNvPr id="22487" name="Rectangle 983"/>
          <p:cNvSpPr>
            <a:spLocks noChangeArrowheads="1"/>
          </p:cNvSpPr>
          <p:nvPr/>
        </p:nvSpPr>
        <p:spPr bwMode="auto">
          <a:xfrm>
            <a:off x="3505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2488" name="Rectangle 984"/>
          <p:cNvSpPr>
            <a:spLocks noChangeArrowheads="1"/>
          </p:cNvSpPr>
          <p:nvPr/>
        </p:nvSpPr>
        <p:spPr bwMode="auto">
          <a:xfrm>
            <a:off x="3505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489" name="Rectangle 985"/>
          <p:cNvSpPr>
            <a:spLocks noChangeArrowheads="1"/>
          </p:cNvSpPr>
          <p:nvPr/>
        </p:nvSpPr>
        <p:spPr bwMode="auto">
          <a:xfrm>
            <a:off x="3505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490" name="Rectangle 986"/>
          <p:cNvSpPr>
            <a:spLocks noChangeArrowheads="1"/>
          </p:cNvSpPr>
          <p:nvPr/>
        </p:nvSpPr>
        <p:spPr bwMode="auto">
          <a:xfrm>
            <a:off x="3505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491" name="Rectangle 987"/>
          <p:cNvSpPr>
            <a:spLocks noChangeArrowheads="1"/>
          </p:cNvSpPr>
          <p:nvPr/>
        </p:nvSpPr>
        <p:spPr bwMode="auto">
          <a:xfrm>
            <a:off x="3505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492" name="Rectangle 988"/>
          <p:cNvSpPr>
            <a:spLocks noChangeArrowheads="1"/>
          </p:cNvSpPr>
          <p:nvPr/>
        </p:nvSpPr>
        <p:spPr bwMode="auto">
          <a:xfrm>
            <a:off x="3505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493" name="Rectangle 989"/>
          <p:cNvSpPr>
            <a:spLocks noChangeArrowheads="1"/>
          </p:cNvSpPr>
          <p:nvPr/>
        </p:nvSpPr>
        <p:spPr bwMode="auto">
          <a:xfrm>
            <a:off x="3505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494" name="Rectangle 990"/>
          <p:cNvSpPr>
            <a:spLocks noChangeArrowheads="1"/>
          </p:cNvSpPr>
          <p:nvPr/>
        </p:nvSpPr>
        <p:spPr bwMode="auto">
          <a:xfrm>
            <a:off x="3505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495" name="Rectangle 991"/>
          <p:cNvSpPr>
            <a:spLocks noChangeArrowheads="1"/>
          </p:cNvSpPr>
          <p:nvPr/>
        </p:nvSpPr>
        <p:spPr bwMode="auto">
          <a:xfrm>
            <a:off x="3505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496" name="Rectangle 992"/>
          <p:cNvSpPr>
            <a:spLocks noChangeArrowheads="1"/>
          </p:cNvSpPr>
          <p:nvPr/>
        </p:nvSpPr>
        <p:spPr bwMode="auto">
          <a:xfrm>
            <a:off x="3505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497" name="Rectangle 993"/>
          <p:cNvSpPr>
            <a:spLocks noChangeArrowheads="1"/>
          </p:cNvSpPr>
          <p:nvPr/>
        </p:nvSpPr>
        <p:spPr bwMode="auto">
          <a:xfrm>
            <a:off x="3505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498" name="Rectangle 994"/>
          <p:cNvSpPr>
            <a:spLocks noChangeArrowheads="1"/>
          </p:cNvSpPr>
          <p:nvPr/>
        </p:nvSpPr>
        <p:spPr bwMode="auto">
          <a:xfrm>
            <a:off x="3505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2499" name="Rectangle 995"/>
          <p:cNvSpPr>
            <a:spLocks noChangeArrowheads="1"/>
          </p:cNvSpPr>
          <p:nvPr/>
        </p:nvSpPr>
        <p:spPr bwMode="auto">
          <a:xfrm>
            <a:off x="3505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00" name="Rectangle 996"/>
          <p:cNvSpPr>
            <a:spLocks noChangeArrowheads="1"/>
          </p:cNvSpPr>
          <p:nvPr/>
        </p:nvSpPr>
        <p:spPr bwMode="auto">
          <a:xfrm>
            <a:off x="3505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501" name="Rectangle 997"/>
          <p:cNvSpPr>
            <a:spLocks noChangeArrowheads="1"/>
          </p:cNvSpPr>
          <p:nvPr/>
        </p:nvSpPr>
        <p:spPr bwMode="auto">
          <a:xfrm>
            <a:off x="3505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02" name="Rectangle 998"/>
          <p:cNvSpPr>
            <a:spLocks noChangeArrowheads="1"/>
          </p:cNvSpPr>
          <p:nvPr/>
        </p:nvSpPr>
        <p:spPr bwMode="auto">
          <a:xfrm>
            <a:off x="3505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03" name="Rectangle 999"/>
          <p:cNvSpPr>
            <a:spLocks noChangeArrowheads="1"/>
          </p:cNvSpPr>
          <p:nvPr/>
        </p:nvSpPr>
        <p:spPr bwMode="auto">
          <a:xfrm>
            <a:off x="3505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04" name="Rectangle 1000"/>
          <p:cNvSpPr>
            <a:spLocks noChangeArrowheads="1"/>
          </p:cNvSpPr>
          <p:nvPr/>
        </p:nvSpPr>
        <p:spPr bwMode="auto">
          <a:xfrm>
            <a:off x="3505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05" name="Rectangle 1001"/>
          <p:cNvSpPr>
            <a:spLocks noChangeArrowheads="1"/>
          </p:cNvSpPr>
          <p:nvPr/>
        </p:nvSpPr>
        <p:spPr bwMode="auto">
          <a:xfrm>
            <a:off x="3505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06" name="Rectangle 1002"/>
          <p:cNvSpPr>
            <a:spLocks noChangeArrowheads="1"/>
          </p:cNvSpPr>
          <p:nvPr/>
        </p:nvSpPr>
        <p:spPr bwMode="auto">
          <a:xfrm>
            <a:off x="3505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07" name="Rectangle 1003"/>
          <p:cNvSpPr>
            <a:spLocks noChangeArrowheads="1"/>
          </p:cNvSpPr>
          <p:nvPr/>
        </p:nvSpPr>
        <p:spPr bwMode="auto">
          <a:xfrm>
            <a:off x="3505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743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acc_jan_table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895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acc_jang_table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048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acc_total_table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200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account_code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352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autopay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657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bill2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810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bill2_temp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3962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billitem_axis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4114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billkind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4267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billkind_item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4419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billmaster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572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building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4724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code_lookup_table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4876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complex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5029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customer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5181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daily_sum_detail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5334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daily_sum_detail1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5486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daily_sum_detail2</a:t>
            </a: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5638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dailyseparat</a:t>
            </a: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5791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delay_rate</a:t>
            </a: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5943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deposit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6096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depositioinfo</a:t>
            </a: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248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insbasic</a:t>
            </a:r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6400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inspect</a:t>
            </a: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6553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month_itemamt</a:t>
            </a: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6705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monthly_sum_detail1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6858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monthly_sum_detail2</a:t>
            </a: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7010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noreceipt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7162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printformat</a:t>
            </a: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7315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rate_table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7467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receipt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7620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recgubun</a:t>
            </a: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7772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room_info</a:t>
            </a: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7924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slip_detail</a:t>
            </a: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8077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slip_header</a:t>
            </a: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8229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slip_remark</a:t>
            </a:r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8382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sum_table</a:t>
            </a:r>
          </a:p>
        </p:txBody>
      </p:sp>
      <p:sp>
        <p:nvSpPr>
          <p:cNvPr id="22567" name="Rectangle 39"/>
          <p:cNvSpPr>
            <a:spLocks noChangeArrowheads="1"/>
          </p:cNvSpPr>
          <p:nvPr/>
        </p:nvSpPr>
        <p:spPr bwMode="auto">
          <a:xfrm>
            <a:off x="8534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sum_table2</a:t>
            </a: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152400" y="533400"/>
            <a:ext cx="2590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 Table</a:t>
            </a: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Program</a:t>
            </a:r>
          </a:p>
        </p:txBody>
      </p:sp>
      <p:sp>
        <p:nvSpPr>
          <p:cNvPr id="22571" name="Line 43"/>
          <p:cNvSpPr>
            <a:spLocks noChangeShapeType="1"/>
          </p:cNvSpPr>
          <p:nvPr/>
        </p:nvSpPr>
        <p:spPr bwMode="auto">
          <a:xfrm>
            <a:off x="152400" y="533400"/>
            <a:ext cx="2590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2743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2895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74" name="Rectangle 46"/>
          <p:cNvSpPr>
            <a:spLocks noChangeArrowheads="1"/>
          </p:cNvSpPr>
          <p:nvPr/>
        </p:nvSpPr>
        <p:spPr bwMode="auto">
          <a:xfrm>
            <a:off x="3048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75" name="Rectangle 47"/>
          <p:cNvSpPr>
            <a:spLocks noChangeArrowheads="1"/>
          </p:cNvSpPr>
          <p:nvPr/>
        </p:nvSpPr>
        <p:spPr bwMode="auto">
          <a:xfrm>
            <a:off x="3200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3352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2577" name="Rectangle 49"/>
          <p:cNvSpPr>
            <a:spLocks noChangeArrowheads="1"/>
          </p:cNvSpPr>
          <p:nvPr/>
        </p:nvSpPr>
        <p:spPr bwMode="auto">
          <a:xfrm>
            <a:off x="3657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2578" name="Rectangle 50"/>
          <p:cNvSpPr>
            <a:spLocks noChangeArrowheads="1"/>
          </p:cNvSpPr>
          <p:nvPr/>
        </p:nvSpPr>
        <p:spPr bwMode="auto">
          <a:xfrm>
            <a:off x="3810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3962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2580" name="Rectangle 52"/>
          <p:cNvSpPr>
            <a:spLocks noChangeArrowheads="1"/>
          </p:cNvSpPr>
          <p:nvPr/>
        </p:nvSpPr>
        <p:spPr bwMode="auto">
          <a:xfrm>
            <a:off x="4114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81" name="Rectangle 53"/>
          <p:cNvSpPr>
            <a:spLocks noChangeArrowheads="1"/>
          </p:cNvSpPr>
          <p:nvPr/>
        </p:nvSpPr>
        <p:spPr bwMode="auto">
          <a:xfrm>
            <a:off x="4267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82" name="Rectangle 54"/>
          <p:cNvSpPr>
            <a:spLocks noChangeArrowheads="1"/>
          </p:cNvSpPr>
          <p:nvPr/>
        </p:nvSpPr>
        <p:spPr bwMode="auto">
          <a:xfrm>
            <a:off x="4419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83" name="Rectangle 55"/>
          <p:cNvSpPr>
            <a:spLocks noChangeArrowheads="1"/>
          </p:cNvSpPr>
          <p:nvPr/>
        </p:nvSpPr>
        <p:spPr bwMode="auto">
          <a:xfrm>
            <a:off x="4572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84" name="Rectangle 56"/>
          <p:cNvSpPr>
            <a:spLocks noChangeArrowheads="1"/>
          </p:cNvSpPr>
          <p:nvPr/>
        </p:nvSpPr>
        <p:spPr bwMode="auto">
          <a:xfrm>
            <a:off x="4724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85" name="Rectangle 57"/>
          <p:cNvSpPr>
            <a:spLocks noChangeArrowheads="1"/>
          </p:cNvSpPr>
          <p:nvPr/>
        </p:nvSpPr>
        <p:spPr bwMode="auto">
          <a:xfrm>
            <a:off x="4876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86" name="Rectangle 58"/>
          <p:cNvSpPr>
            <a:spLocks noChangeArrowheads="1"/>
          </p:cNvSpPr>
          <p:nvPr/>
        </p:nvSpPr>
        <p:spPr bwMode="auto">
          <a:xfrm>
            <a:off x="5029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87" name="Rectangle 59"/>
          <p:cNvSpPr>
            <a:spLocks noChangeArrowheads="1"/>
          </p:cNvSpPr>
          <p:nvPr/>
        </p:nvSpPr>
        <p:spPr bwMode="auto">
          <a:xfrm>
            <a:off x="5181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88" name="Rectangle 60"/>
          <p:cNvSpPr>
            <a:spLocks noChangeArrowheads="1"/>
          </p:cNvSpPr>
          <p:nvPr/>
        </p:nvSpPr>
        <p:spPr bwMode="auto">
          <a:xfrm>
            <a:off x="5334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89" name="Rectangle 61"/>
          <p:cNvSpPr>
            <a:spLocks noChangeArrowheads="1"/>
          </p:cNvSpPr>
          <p:nvPr/>
        </p:nvSpPr>
        <p:spPr bwMode="auto">
          <a:xfrm>
            <a:off x="5486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90" name="Rectangle 62"/>
          <p:cNvSpPr>
            <a:spLocks noChangeArrowheads="1"/>
          </p:cNvSpPr>
          <p:nvPr/>
        </p:nvSpPr>
        <p:spPr bwMode="auto">
          <a:xfrm>
            <a:off x="5638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91" name="Rectangle 63"/>
          <p:cNvSpPr>
            <a:spLocks noChangeArrowheads="1"/>
          </p:cNvSpPr>
          <p:nvPr/>
        </p:nvSpPr>
        <p:spPr bwMode="auto">
          <a:xfrm>
            <a:off x="5791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92" name="Rectangle 64"/>
          <p:cNvSpPr>
            <a:spLocks noChangeArrowheads="1"/>
          </p:cNvSpPr>
          <p:nvPr/>
        </p:nvSpPr>
        <p:spPr bwMode="auto">
          <a:xfrm>
            <a:off x="5943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93" name="Rectangle 65"/>
          <p:cNvSpPr>
            <a:spLocks noChangeArrowheads="1"/>
          </p:cNvSpPr>
          <p:nvPr/>
        </p:nvSpPr>
        <p:spPr bwMode="auto">
          <a:xfrm>
            <a:off x="6096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94" name="Rectangle 66"/>
          <p:cNvSpPr>
            <a:spLocks noChangeArrowheads="1"/>
          </p:cNvSpPr>
          <p:nvPr/>
        </p:nvSpPr>
        <p:spPr bwMode="auto">
          <a:xfrm>
            <a:off x="6248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95" name="Rectangle 67"/>
          <p:cNvSpPr>
            <a:spLocks noChangeArrowheads="1"/>
          </p:cNvSpPr>
          <p:nvPr/>
        </p:nvSpPr>
        <p:spPr bwMode="auto">
          <a:xfrm>
            <a:off x="6400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6553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97" name="Rectangle 69"/>
          <p:cNvSpPr>
            <a:spLocks noChangeArrowheads="1"/>
          </p:cNvSpPr>
          <p:nvPr/>
        </p:nvSpPr>
        <p:spPr bwMode="auto">
          <a:xfrm>
            <a:off x="6705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98" name="Rectangle 70"/>
          <p:cNvSpPr>
            <a:spLocks noChangeArrowheads="1"/>
          </p:cNvSpPr>
          <p:nvPr/>
        </p:nvSpPr>
        <p:spPr bwMode="auto">
          <a:xfrm>
            <a:off x="6858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599" name="Rectangle 71"/>
          <p:cNvSpPr>
            <a:spLocks noChangeArrowheads="1"/>
          </p:cNvSpPr>
          <p:nvPr/>
        </p:nvSpPr>
        <p:spPr bwMode="auto">
          <a:xfrm>
            <a:off x="7010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00" name="Rectangle 72"/>
          <p:cNvSpPr>
            <a:spLocks noChangeArrowheads="1"/>
          </p:cNvSpPr>
          <p:nvPr/>
        </p:nvSpPr>
        <p:spPr bwMode="auto">
          <a:xfrm>
            <a:off x="7162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01" name="Rectangle 73"/>
          <p:cNvSpPr>
            <a:spLocks noChangeArrowheads="1"/>
          </p:cNvSpPr>
          <p:nvPr/>
        </p:nvSpPr>
        <p:spPr bwMode="auto">
          <a:xfrm>
            <a:off x="7315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02" name="Rectangle 74"/>
          <p:cNvSpPr>
            <a:spLocks noChangeArrowheads="1"/>
          </p:cNvSpPr>
          <p:nvPr/>
        </p:nvSpPr>
        <p:spPr bwMode="auto">
          <a:xfrm>
            <a:off x="7467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03" name="Rectangle 75"/>
          <p:cNvSpPr>
            <a:spLocks noChangeArrowheads="1"/>
          </p:cNvSpPr>
          <p:nvPr/>
        </p:nvSpPr>
        <p:spPr bwMode="auto">
          <a:xfrm>
            <a:off x="7620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04" name="Rectangle 76"/>
          <p:cNvSpPr>
            <a:spLocks noChangeArrowheads="1"/>
          </p:cNvSpPr>
          <p:nvPr/>
        </p:nvSpPr>
        <p:spPr bwMode="auto">
          <a:xfrm>
            <a:off x="7772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05" name="Rectangle 77"/>
          <p:cNvSpPr>
            <a:spLocks noChangeArrowheads="1"/>
          </p:cNvSpPr>
          <p:nvPr/>
        </p:nvSpPr>
        <p:spPr bwMode="auto">
          <a:xfrm>
            <a:off x="7924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06" name="Rectangle 78"/>
          <p:cNvSpPr>
            <a:spLocks noChangeArrowheads="1"/>
          </p:cNvSpPr>
          <p:nvPr/>
        </p:nvSpPr>
        <p:spPr bwMode="auto">
          <a:xfrm>
            <a:off x="8077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8229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08" name="Rectangle 80"/>
          <p:cNvSpPr>
            <a:spLocks noChangeArrowheads="1"/>
          </p:cNvSpPr>
          <p:nvPr/>
        </p:nvSpPr>
        <p:spPr bwMode="auto">
          <a:xfrm>
            <a:off x="8382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09" name="Rectangle 81"/>
          <p:cNvSpPr>
            <a:spLocks noChangeArrowheads="1"/>
          </p:cNvSpPr>
          <p:nvPr/>
        </p:nvSpPr>
        <p:spPr bwMode="auto">
          <a:xfrm>
            <a:off x="8534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10" name="Rectangle 82"/>
          <p:cNvSpPr>
            <a:spLocks noChangeArrowheads="1"/>
          </p:cNvSpPr>
          <p:nvPr/>
        </p:nvSpPr>
        <p:spPr bwMode="auto">
          <a:xfrm>
            <a:off x="8686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11" name="Rectangle 83"/>
          <p:cNvSpPr>
            <a:spLocks noChangeArrowheads="1"/>
          </p:cNvSpPr>
          <p:nvPr/>
        </p:nvSpPr>
        <p:spPr bwMode="auto">
          <a:xfrm>
            <a:off x="8839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12" name="Rectangle 84"/>
          <p:cNvSpPr>
            <a:spLocks noChangeArrowheads="1"/>
          </p:cNvSpPr>
          <p:nvPr/>
        </p:nvSpPr>
        <p:spPr bwMode="auto">
          <a:xfrm>
            <a:off x="2743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13" name="Rectangle 85"/>
          <p:cNvSpPr>
            <a:spLocks noChangeArrowheads="1"/>
          </p:cNvSpPr>
          <p:nvPr/>
        </p:nvSpPr>
        <p:spPr bwMode="auto">
          <a:xfrm>
            <a:off x="2895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14" name="Rectangle 86"/>
          <p:cNvSpPr>
            <a:spLocks noChangeArrowheads="1"/>
          </p:cNvSpPr>
          <p:nvPr/>
        </p:nvSpPr>
        <p:spPr bwMode="auto">
          <a:xfrm>
            <a:off x="3048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15" name="Rectangle 87"/>
          <p:cNvSpPr>
            <a:spLocks noChangeArrowheads="1"/>
          </p:cNvSpPr>
          <p:nvPr/>
        </p:nvSpPr>
        <p:spPr bwMode="auto">
          <a:xfrm>
            <a:off x="3200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16" name="Rectangle 88"/>
          <p:cNvSpPr>
            <a:spLocks noChangeArrowheads="1"/>
          </p:cNvSpPr>
          <p:nvPr/>
        </p:nvSpPr>
        <p:spPr bwMode="auto">
          <a:xfrm>
            <a:off x="3352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17" name="Rectangle 89"/>
          <p:cNvSpPr>
            <a:spLocks noChangeArrowheads="1"/>
          </p:cNvSpPr>
          <p:nvPr/>
        </p:nvSpPr>
        <p:spPr bwMode="auto">
          <a:xfrm>
            <a:off x="3657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18" name="Rectangle 90"/>
          <p:cNvSpPr>
            <a:spLocks noChangeArrowheads="1"/>
          </p:cNvSpPr>
          <p:nvPr/>
        </p:nvSpPr>
        <p:spPr bwMode="auto">
          <a:xfrm>
            <a:off x="3810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19" name="Rectangle 91"/>
          <p:cNvSpPr>
            <a:spLocks noChangeArrowheads="1"/>
          </p:cNvSpPr>
          <p:nvPr/>
        </p:nvSpPr>
        <p:spPr bwMode="auto">
          <a:xfrm>
            <a:off x="3962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4114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21" name="Rectangle 93"/>
          <p:cNvSpPr>
            <a:spLocks noChangeArrowheads="1"/>
          </p:cNvSpPr>
          <p:nvPr/>
        </p:nvSpPr>
        <p:spPr bwMode="auto">
          <a:xfrm>
            <a:off x="4267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22" name="Rectangle 94"/>
          <p:cNvSpPr>
            <a:spLocks noChangeArrowheads="1"/>
          </p:cNvSpPr>
          <p:nvPr/>
        </p:nvSpPr>
        <p:spPr bwMode="auto">
          <a:xfrm>
            <a:off x="4419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23" name="Rectangle 95"/>
          <p:cNvSpPr>
            <a:spLocks noChangeArrowheads="1"/>
          </p:cNvSpPr>
          <p:nvPr/>
        </p:nvSpPr>
        <p:spPr bwMode="auto">
          <a:xfrm>
            <a:off x="4572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24" name="Rectangle 96"/>
          <p:cNvSpPr>
            <a:spLocks noChangeArrowheads="1"/>
          </p:cNvSpPr>
          <p:nvPr/>
        </p:nvSpPr>
        <p:spPr bwMode="auto">
          <a:xfrm>
            <a:off x="4724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25" name="Rectangle 97"/>
          <p:cNvSpPr>
            <a:spLocks noChangeArrowheads="1"/>
          </p:cNvSpPr>
          <p:nvPr/>
        </p:nvSpPr>
        <p:spPr bwMode="auto">
          <a:xfrm>
            <a:off x="4876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26" name="Rectangle 98"/>
          <p:cNvSpPr>
            <a:spLocks noChangeArrowheads="1"/>
          </p:cNvSpPr>
          <p:nvPr/>
        </p:nvSpPr>
        <p:spPr bwMode="auto">
          <a:xfrm>
            <a:off x="5029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27" name="Rectangle 99"/>
          <p:cNvSpPr>
            <a:spLocks noChangeArrowheads="1"/>
          </p:cNvSpPr>
          <p:nvPr/>
        </p:nvSpPr>
        <p:spPr bwMode="auto">
          <a:xfrm>
            <a:off x="5181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28" name="Rectangle 100"/>
          <p:cNvSpPr>
            <a:spLocks noChangeArrowheads="1"/>
          </p:cNvSpPr>
          <p:nvPr/>
        </p:nvSpPr>
        <p:spPr bwMode="auto">
          <a:xfrm>
            <a:off x="5334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29" name="Rectangle 101"/>
          <p:cNvSpPr>
            <a:spLocks noChangeArrowheads="1"/>
          </p:cNvSpPr>
          <p:nvPr/>
        </p:nvSpPr>
        <p:spPr bwMode="auto">
          <a:xfrm>
            <a:off x="5486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30" name="Rectangle 102"/>
          <p:cNvSpPr>
            <a:spLocks noChangeArrowheads="1"/>
          </p:cNvSpPr>
          <p:nvPr/>
        </p:nvSpPr>
        <p:spPr bwMode="auto">
          <a:xfrm>
            <a:off x="5638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31" name="Rectangle 103"/>
          <p:cNvSpPr>
            <a:spLocks noChangeArrowheads="1"/>
          </p:cNvSpPr>
          <p:nvPr/>
        </p:nvSpPr>
        <p:spPr bwMode="auto">
          <a:xfrm>
            <a:off x="5791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32" name="Rectangle 104"/>
          <p:cNvSpPr>
            <a:spLocks noChangeArrowheads="1"/>
          </p:cNvSpPr>
          <p:nvPr/>
        </p:nvSpPr>
        <p:spPr bwMode="auto">
          <a:xfrm>
            <a:off x="5943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33" name="Rectangle 105"/>
          <p:cNvSpPr>
            <a:spLocks noChangeArrowheads="1"/>
          </p:cNvSpPr>
          <p:nvPr/>
        </p:nvSpPr>
        <p:spPr bwMode="auto">
          <a:xfrm>
            <a:off x="6096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34" name="Rectangle 106"/>
          <p:cNvSpPr>
            <a:spLocks noChangeArrowheads="1"/>
          </p:cNvSpPr>
          <p:nvPr/>
        </p:nvSpPr>
        <p:spPr bwMode="auto">
          <a:xfrm>
            <a:off x="6248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35" name="Rectangle 107"/>
          <p:cNvSpPr>
            <a:spLocks noChangeArrowheads="1"/>
          </p:cNvSpPr>
          <p:nvPr/>
        </p:nvSpPr>
        <p:spPr bwMode="auto">
          <a:xfrm>
            <a:off x="6400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36" name="Rectangle 108"/>
          <p:cNvSpPr>
            <a:spLocks noChangeArrowheads="1"/>
          </p:cNvSpPr>
          <p:nvPr/>
        </p:nvSpPr>
        <p:spPr bwMode="auto">
          <a:xfrm>
            <a:off x="6553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37" name="Rectangle 109"/>
          <p:cNvSpPr>
            <a:spLocks noChangeArrowheads="1"/>
          </p:cNvSpPr>
          <p:nvPr/>
        </p:nvSpPr>
        <p:spPr bwMode="auto">
          <a:xfrm>
            <a:off x="6705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38" name="Rectangle 110"/>
          <p:cNvSpPr>
            <a:spLocks noChangeArrowheads="1"/>
          </p:cNvSpPr>
          <p:nvPr/>
        </p:nvSpPr>
        <p:spPr bwMode="auto">
          <a:xfrm>
            <a:off x="6858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39" name="Rectangle 111"/>
          <p:cNvSpPr>
            <a:spLocks noChangeArrowheads="1"/>
          </p:cNvSpPr>
          <p:nvPr/>
        </p:nvSpPr>
        <p:spPr bwMode="auto">
          <a:xfrm>
            <a:off x="7010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640" name="Rectangle 112"/>
          <p:cNvSpPr>
            <a:spLocks noChangeArrowheads="1"/>
          </p:cNvSpPr>
          <p:nvPr/>
        </p:nvSpPr>
        <p:spPr bwMode="auto">
          <a:xfrm>
            <a:off x="7162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41" name="Rectangle 113"/>
          <p:cNvSpPr>
            <a:spLocks noChangeArrowheads="1"/>
          </p:cNvSpPr>
          <p:nvPr/>
        </p:nvSpPr>
        <p:spPr bwMode="auto">
          <a:xfrm>
            <a:off x="7315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42" name="Rectangle 114"/>
          <p:cNvSpPr>
            <a:spLocks noChangeArrowheads="1"/>
          </p:cNvSpPr>
          <p:nvPr/>
        </p:nvSpPr>
        <p:spPr bwMode="auto">
          <a:xfrm>
            <a:off x="7467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2643" name="Rectangle 115"/>
          <p:cNvSpPr>
            <a:spLocks noChangeArrowheads="1"/>
          </p:cNvSpPr>
          <p:nvPr/>
        </p:nvSpPr>
        <p:spPr bwMode="auto">
          <a:xfrm>
            <a:off x="7620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644" name="Rectangle 116"/>
          <p:cNvSpPr>
            <a:spLocks noChangeArrowheads="1"/>
          </p:cNvSpPr>
          <p:nvPr/>
        </p:nvSpPr>
        <p:spPr bwMode="auto">
          <a:xfrm>
            <a:off x="7772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45" name="Rectangle 117"/>
          <p:cNvSpPr>
            <a:spLocks noChangeArrowheads="1"/>
          </p:cNvSpPr>
          <p:nvPr/>
        </p:nvSpPr>
        <p:spPr bwMode="auto">
          <a:xfrm>
            <a:off x="7924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46" name="Rectangle 118"/>
          <p:cNvSpPr>
            <a:spLocks noChangeArrowheads="1"/>
          </p:cNvSpPr>
          <p:nvPr/>
        </p:nvSpPr>
        <p:spPr bwMode="auto">
          <a:xfrm>
            <a:off x="8077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47" name="Rectangle 119"/>
          <p:cNvSpPr>
            <a:spLocks noChangeArrowheads="1"/>
          </p:cNvSpPr>
          <p:nvPr/>
        </p:nvSpPr>
        <p:spPr bwMode="auto">
          <a:xfrm>
            <a:off x="8229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48" name="Rectangle 120"/>
          <p:cNvSpPr>
            <a:spLocks noChangeArrowheads="1"/>
          </p:cNvSpPr>
          <p:nvPr/>
        </p:nvSpPr>
        <p:spPr bwMode="auto">
          <a:xfrm>
            <a:off x="8382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49" name="Rectangle 121"/>
          <p:cNvSpPr>
            <a:spLocks noChangeArrowheads="1"/>
          </p:cNvSpPr>
          <p:nvPr/>
        </p:nvSpPr>
        <p:spPr bwMode="auto">
          <a:xfrm>
            <a:off x="8534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50" name="Rectangle 122"/>
          <p:cNvSpPr>
            <a:spLocks noChangeArrowheads="1"/>
          </p:cNvSpPr>
          <p:nvPr/>
        </p:nvSpPr>
        <p:spPr bwMode="auto">
          <a:xfrm>
            <a:off x="8686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8839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52" name="Rectangle 124"/>
          <p:cNvSpPr>
            <a:spLocks noChangeArrowheads="1"/>
          </p:cNvSpPr>
          <p:nvPr/>
        </p:nvSpPr>
        <p:spPr bwMode="auto">
          <a:xfrm>
            <a:off x="2743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53" name="Rectangle 125"/>
          <p:cNvSpPr>
            <a:spLocks noChangeArrowheads="1"/>
          </p:cNvSpPr>
          <p:nvPr/>
        </p:nvSpPr>
        <p:spPr bwMode="auto">
          <a:xfrm>
            <a:off x="2895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3048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55" name="Rectangle 127"/>
          <p:cNvSpPr>
            <a:spLocks noChangeArrowheads="1"/>
          </p:cNvSpPr>
          <p:nvPr/>
        </p:nvSpPr>
        <p:spPr bwMode="auto">
          <a:xfrm>
            <a:off x="3200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56" name="Rectangle 128"/>
          <p:cNvSpPr>
            <a:spLocks noChangeArrowheads="1"/>
          </p:cNvSpPr>
          <p:nvPr/>
        </p:nvSpPr>
        <p:spPr bwMode="auto">
          <a:xfrm>
            <a:off x="3352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57" name="Rectangle 129"/>
          <p:cNvSpPr>
            <a:spLocks noChangeArrowheads="1"/>
          </p:cNvSpPr>
          <p:nvPr/>
        </p:nvSpPr>
        <p:spPr bwMode="auto">
          <a:xfrm>
            <a:off x="3657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58" name="Rectangle 130"/>
          <p:cNvSpPr>
            <a:spLocks noChangeArrowheads="1"/>
          </p:cNvSpPr>
          <p:nvPr/>
        </p:nvSpPr>
        <p:spPr bwMode="auto">
          <a:xfrm>
            <a:off x="3810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59" name="Rectangle 131"/>
          <p:cNvSpPr>
            <a:spLocks noChangeArrowheads="1"/>
          </p:cNvSpPr>
          <p:nvPr/>
        </p:nvSpPr>
        <p:spPr bwMode="auto">
          <a:xfrm>
            <a:off x="3962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60" name="Rectangle 132"/>
          <p:cNvSpPr>
            <a:spLocks noChangeArrowheads="1"/>
          </p:cNvSpPr>
          <p:nvPr/>
        </p:nvSpPr>
        <p:spPr bwMode="auto">
          <a:xfrm>
            <a:off x="4114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61" name="Rectangle 133"/>
          <p:cNvSpPr>
            <a:spLocks noChangeArrowheads="1"/>
          </p:cNvSpPr>
          <p:nvPr/>
        </p:nvSpPr>
        <p:spPr bwMode="auto">
          <a:xfrm>
            <a:off x="4267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62" name="Rectangle 134"/>
          <p:cNvSpPr>
            <a:spLocks noChangeArrowheads="1"/>
          </p:cNvSpPr>
          <p:nvPr/>
        </p:nvSpPr>
        <p:spPr bwMode="auto">
          <a:xfrm>
            <a:off x="4419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63" name="Rectangle 135"/>
          <p:cNvSpPr>
            <a:spLocks noChangeArrowheads="1"/>
          </p:cNvSpPr>
          <p:nvPr/>
        </p:nvSpPr>
        <p:spPr bwMode="auto">
          <a:xfrm>
            <a:off x="4572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64" name="Rectangle 136"/>
          <p:cNvSpPr>
            <a:spLocks noChangeArrowheads="1"/>
          </p:cNvSpPr>
          <p:nvPr/>
        </p:nvSpPr>
        <p:spPr bwMode="auto">
          <a:xfrm>
            <a:off x="4724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65" name="Rectangle 137"/>
          <p:cNvSpPr>
            <a:spLocks noChangeArrowheads="1"/>
          </p:cNvSpPr>
          <p:nvPr/>
        </p:nvSpPr>
        <p:spPr bwMode="auto">
          <a:xfrm>
            <a:off x="4876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66" name="Rectangle 138"/>
          <p:cNvSpPr>
            <a:spLocks noChangeArrowheads="1"/>
          </p:cNvSpPr>
          <p:nvPr/>
        </p:nvSpPr>
        <p:spPr bwMode="auto">
          <a:xfrm>
            <a:off x="5029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67" name="Rectangle 139"/>
          <p:cNvSpPr>
            <a:spLocks noChangeArrowheads="1"/>
          </p:cNvSpPr>
          <p:nvPr/>
        </p:nvSpPr>
        <p:spPr bwMode="auto">
          <a:xfrm>
            <a:off x="5181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68" name="Rectangle 140"/>
          <p:cNvSpPr>
            <a:spLocks noChangeArrowheads="1"/>
          </p:cNvSpPr>
          <p:nvPr/>
        </p:nvSpPr>
        <p:spPr bwMode="auto">
          <a:xfrm>
            <a:off x="5334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69" name="Rectangle 141"/>
          <p:cNvSpPr>
            <a:spLocks noChangeArrowheads="1"/>
          </p:cNvSpPr>
          <p:nvPr/>
        </p:nvSpPr>
        <p:spPr bwMode="auto">
          <a:xfrm>
            <a:off x="5486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70" name="Rectangle 142"/>
          <p:cNvSpPr>
            <a:spLocks noChangeArrowheads="1"/>
          </p:cNvSpPr>
          <p:nvPr/>
        </p:nvSpPr>
        <p:spPr bwMode="auto">
          <a:xfrm>
            <a:off x="5638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71" name="Rectangle 143"/>
          <p:cNvSpPr>
            <a:spLocks noChangeArrowheads="1"/>
          </p:cNvSpPr>
          <p:nvPr/>
        </p:nvSpPr>
        <p:spPr bwMode="auto">
          <a:xfrm>
            <a:off x="5791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72" name="Rectangle 144"/>
          <p:cNvSpPr>
            <a:spLocks noChangeArrowheads="1"/>
          </p:cNvSpPr>
          <p:nvPr/>
        </p:nvSpPr>
        <p:spPr bwMode="auto">
          <a:xfrm>
            <a:off x="5943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73" name="Rectangle 145"/>
          <p:cNvSpPr>
            <a:spLocks noChangeArrowheads="1"/>
          </p:cNvSpPr>
          <p:nvPr/>
        </p:nvSpPr>
        <p:spPr bwMode="auto">
          <a:xfrm>
            <a:off x="6096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74" name="Rectangle 146"/>
          <p:cNvSpPr>
            <a:spLocks noChangeArrowheads="1"/>
          </p:cNvSpPr>
          <p:nvPr/>
        </p:nvSpPr>
        <p:spPr bwMode="auto">
          <a:xfrm>
            <a:off x="6248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75" name="Rectangle 147"/>
          <p:cNvSpPr>
            <a:spLocks noChangeArrowheads="1"/>
          </p:cNvSpPr>
          <p:nvPr/>
        </p:nvSpPr>
        <p:spPr bwMode="auto">
          <a:xfrm>
            <a:off x="6400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76" name="Rectangle 148"/>
          <p:cNvSpPr>
            <a:spLocks noChangeArrowheads="1"/>
          </p:cNvSpPr>
          <p:nvPr/>
        </p:nvSpPr>
        <p:spPr bwMode="auto">
          <a:xfrm>
            <a:off x="6553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77" name="Rectangle 149"/>
          <p:cNvSpPr>
            <a:spLocks noChangeArrowheads="1"/>
          </p:cNvSpPr>
          <p:nvPr/>
        </p:nvSpPr>
        <p:spPr bwMode="auto">
          <a:xfrm>
            <a:off x="6705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78" name="Rectangle 150"/>
          <p:cNvSpPr>
            <a:spLocks noChangeArrowheads="1"/>
          </p:cNvSpPr>
          <p:nvPr/>
        </p:nvSpPr>
        <p:spPr bwMode="auto">
          <a:xfrm>
            <a:off x="6858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79" name="Rectangle 151"/>
          <p:cNvSpPr>
            <a:spLocks noChangeArrowheads="1"/>
          </p:cNvSpPr>
          <p:nvPr/>
        </p:nvSpPr>
        <p:spPr bwMode="auto">
          <a:xfrm>
            <a:off x="7010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80" name="Rectangle 152"/>
          <p:cNvSpPr>
            <a:spLocks noChangeArrowheads="1"/>
          </p:cNvSpPr>
          <p:nvPr/>
        </p:nvSpPr>
        <p:spPr bwMode="auto">
          <a:xfrm>
            <a:off x="7162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81" name="Rectangle 153"/>
          <p:cNvSpPr>
            <a:spLocks noChangeArrowheads="1"/>
          </p:cNvSpPr>
          <p:nvPr/>
        </p:nvSpPr>
        <p:spPr bwMode="auto">
          <a:xfrm>
            <a:off x="7315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82" name="Rectangle 154"/>
          <p:cNvSpPr>
            <a:spLocks noChangeArrowheads="1"/>
          </p:cNvSpPr>
          <p:nvPr/>
        </p:nvSpPr>
        <p:spPr bwMode="auto">
          <a:xfrm>
            <a:off x="7467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83" name="Rectangle 155"/>
          <p:cNvSpPr>
            <a:spLocks noChangeArrowheads="1"/>
          </p:cNvSpPr>
          <p:nvPr/>
        </p:nvSpPr>
        <p:spPr bwMode="auto">
          <a:xfrm>
            <a:off x="7620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84" name="Rectangle 156"/>
          <p:cNvSpPr>
            <a:spLocks noChangeArrowheads="1"/>
          </p:cNvSpPr>
          <p:nvPr/>
        </p:nvSpPr>
        <p:spPr bwMode="auto">
          <a:xfrm>
            <a:off x="7772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85" name="Rectangle 157"/>
          <p:cNvSpPr>
            <a:spLocks noChangeArrowheads="1"/>
          </p:cNvSpPr>
          <p:nvPr/>
        </p:nvSpPr>
        <p:spPr bwMode="auto">
          <a:xfrm>
            <a:off x="7924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86" name="Rectangle 158"/>
          <p:cNvSpPr>
            <a:spLocks noChangeArrowheads="1"/>
          </p:cNvSpPr>
          <p:nvPr/>
        </p:nvSpPr>
        <p:spPr bwMode="auto">
          <a:xfrm>
            <a:off x="8077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87" name="Rectangle 159"/>
          <p:cNvSpPr>
            <a:spLocks noChangeArrowheads="1"/>
          </p:cNvSpPr>
          <p:nvPr/>
        </p:nvSpPr>
        <p:spPr bwMode="auto">
          <a:xfrm>
            <a:off x="8229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88" name="Rectangle 160"/>
          <p:cNvSpPr>
            <a:spLocks noChangeArrowheads="1"/>
          </p:cNvSpPr>
          <p:nvPr/>
        </p:nvSpPr>
        <p:spPr bwMode="auto">
          <a:xfrm>
            <a:off x="8382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89" name="Rectangle 161"/>
          <p:cNvSpPr>
            <a:spLocks noChangeArrowheads="1"/>
          </p:cNvSpPr>
          <p:nvPr/>
        </p:nvSpPr>
        <p:spPr bwMode="auto">
          <a:xfrm>
            <a:off x="8534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90" name="Rectangle 162"/>
          <p:cNvSpPr>
            <a:spLocks noChangeArrowheads="1"/>
          </p:cNvSpPr>
          <p:nvPr/>
        </p:nvSpPr>
        <p:spPr bwMode="auto">
          <a:xfrm>
            <a:off x="8686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91" name="Rectangle 163"/>
          <p:cNvSpPr>
            <a:spLocks noChangeArrowheads="1"/>
          </p:cNvSpPr>
          <p:nvPr/>
        </p:nvSpPr>
        <p:spPr bwMode="auto">
          <a:xfrm>
            <a:off x="8839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92" name="Rectangle 164"/>
          <p:cNvSpPr>
            <a:spLocks noChangeArrowheads="1"/>
          </p:cNvSpPr>
          <p:nvPr/>
        </p:nvSpPr>
        <p:spPr bwMode="auto">
          <a:xfrm>
            <a:off x="2743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93" name="Rectangle 165"/>
          <p:cNvSpPr>
            <a:spLocks noChangeArrowheads="1"/>
          </p:cNvSpPr>
          <p:nvPr/>
        </p:nvSpPr>
        <p:spPr bwMode="auto">
          <a:xfrm>
            <a:off x="2895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94" name="Rectangle 166"/>
          <p:cNvSpPr>
            <a:spLocks noChangeArrowheads="1"/>
          </p:cNvSpPr>
          <p:nvPr/>
        </p:nvSpPr>
        <p:spPr bwMode="auto">
          <a:xfrm>
            <a:off x="3048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95" name="Rectangle 167"/>
          <p:cNvSpPr>
            <a:spLocks noChangeArrowheads="1"/>
          </p:cNvSpPr>
          <p:nvPr/>
        </p:nvSpPr>
        <p:spPr bwMode="auto">
          <a:xfrm>
            <a:off x="3200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96" name="Rectangle 168"/>
          <p:cNvSpPr>
            <a:spLocks noChangeArrowheads="1"/>
          </p:cNvSpPr>
          <p:nvPr/>
        </p:nvSpPr>
        <p:spPr bwMode="auto">
          <a:xfrm>
            <a:off x="3352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697" name="Rectangle 169"/>
          <p:cNvSpPr>
            <a:spLocks noChangeArrowheads="1"/>
          </p:cNvSpPr>
          <p:nvPr/>
        </p:nvSpPr>
        <p:spPr bwMode="auto">
          <a:xfrm>
            <a:off x="3657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98" name="Rectangle 170"/>
          <p:cNvSpPr>
            <a:spLocks noChangeArrowheads="1"/>
          </p:cNvSpPr>
          <p:nvPr/>
        </p:nvSpPr>
        <p:spPr bwMode="auto">
          <a:xfrm>
            <a:off x="3810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699" name="Rectangle 171"/>
          <p:cNvSpPr>
            <a:spLocks noChangeArrowheads="1"/>
          </p:cNvSpPr>
          <p:nvPr/>
        </p:nvSpPr>
        <p:spPr bwMode="auto">
          <a:xfrm>
            <a:off x="3962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00" name="Rectangle 172"/>
          <p:cNvSpPr>
            <a:spLocks noChangeArrowheads="1"/>
          </p:cNvSpPr>
          <p:nvPr/>
        </p:nvSpPr>
        <p:spPr bwMode="auto">
          <a:xfrm>
            <a:off x="4114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01" name="Rectangle 173"/>
          <p:cNvSpPr>
            <a:spLocks noChangeArrowheads="1"/>
          </p:cNvSpPr>
          <p:nvPr/>
        </p:nvSpPr>
        <p:spPr bwMode="auto">
          <a:xfrm>
            <a:off x="4267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2702" name="Rectangle 174"/>
          <p:cNvSpPr>
            <a:spLocks noChangeArrowheads="1"/>
          </p:cNvSpPr>
          <p:nvPr/>
        </p:nvSpPr>
        <p:spPr bwMode="auto">
          <a:xfrm>
            <a:off x="4419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03" name="Rectangle 175"/>
          <p:cNvSpPr>
            <a:spLocks noChangeArrowheads="1"/>
          </p:cNvSpPr>
          <p:nvPr/>
        </p:nvSpPr>
        <p:spPr bwMode="auto">
          <a:xfrm>
            <a:off x="4572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704" name="Rectangle 176"/>
          <p:cNvSpPr>
            <a:spLocks noChangeArrowheads="1"/>
          </p:cNvSpPr>
          <p:nvPr/>
        </p:nvSpPr>
        <p:spPr bwMode="auto">
          <a:xfrm>
            <a:off x="4724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05" name="Rectangle 177"/>
          <p:cNvSpPr>
            <a:spLocks noChangeArrowheads="1"/>
          </p:cNvSpPr>
          <p:nvPr/>
        </p:nvSpPr>
        <p:spPr bwMode="auto">
          <a:xfrm>
            <a:off x="4876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706" name="Rectangle 178"/>
          <p:cNvSpPr>
            <a:spLocks noChangeArrowheads="1"/>
          </p:cNvSpPr>
          <p:nvPr/>
        </p:nvSpPr>
        <p:spPr bwMode="auto">
          <a:xfrm>
            <a:off x="5029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07" name="Rectangle 179"/>
          <p:cNvSpPr>
            <a:spLocks noChangeArrowheads="1"/>
          </p:cNvSpPr>
          <p:nvPr/>
        </p:nvSpPr>
        <p:spPr bwMode="auto">
          <a:xfrm>
            <a:off x="5181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08" name="Rectangle 180"/>
          <p:cNvSpPr>
            <a:spLocks noChangeArrowheads="1"/>
          </p:cNvSpPr>
          <p:nvPr/>
        </p:nvSpPr>
        <p:spPr bwMode="auto">
          <a:xfrm>
            <a:off x="5334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09" name="Rectangle 181"/>
          <p:cNvSpPr>
            <a:spLocks noChangeArrowheads="1"/>
          </p:cNvSpPr>
          <p:nvPr/>
        </p:nvSpPr>
        <p:spPr bwMode="auto">
          <a:xfrm>
            <a:off x="5486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10" name="Rectangle 182"/>
          <p:cNvSpPr>
            <a:spLocks noChangeArrowheads="1"/>
          </p:cNvSpPr>
          <p:nvPr/>
        </p:nvSpPr>
        <p:spPr bwMode="auto">
          <a:xfrm>
            <a:off x="5638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11" name="Rectangle 183"/>
          <p:cNvSpPr>
            <a:spLocks noChangeArrowheads="1"/>
          </p:cNvSpPr>
          <p:nvPr/>
        </p:nvSpPr>
        <p:spPr bwMode="auto">
          <a:xfrm>
            <a:off x="5791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12" name="Rectangle 184"/>
          <p:cNvSpPr>
            <a:spLocks noChangeArrowheads="1"/>
          </p:cNvSpPr>
          <p:nvPr/>
        </p:nvSpPr>
        <p:spPr bwMode="auto">
          <a:xfrm>
            <a:off x="5943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713" name="Rectangle 185"/>
          <p:cNvSpPr>
            <a:spLocks noChangeArrowheads="1"/>
          </p:cNvSpPr>
          <p:nvPr/>
        </p:nvSpPr>
        <p:spPr bwMode="auto">
          <a:xfrm>
            <a:off x="6096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14" name="Rectangle 186"/>
          <p:cNvSpPr>
            <a:spLocks noChangeArrowheads="1"/>
          </p:cNvSpPr>
          <p:nvPr/>
        </p:nvSpPr>
        <p:spPr bwMode="auto">
          <a:xfrm>
            <a:off x="6248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15" name="Rectangle 187"/>
          <p:cNvSpPr>
            <a:spLocks noChangeArrowheads="1"/>
          </p:cNvSpPr>
          <p:nvPr/>
        </p:nvSpPr>
        <p:spPr bwMode="auto">
          <a:xfrm>
            <a:off x="6400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16" name="Rectangle 188"/>
          <p:cNvSpPr>
            <a:spLocks noChangeArrowheads="1"/>
          </p:cNvSpPr>
          <p:nvPr/>
        </p:nvSpPr>
        <p:spPr bwMode="auto">
          <a:xfrm>
            <a:off x="6553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17" name="Rectangle 189"/>
          <p:cNvSpPr>
            <a:spLocks noChangeArrowheads="1"/>
          </p:cNvSpPr>
          <p:nvPr/>
        </p:nvSpPr>
        <p:spPr bwMode="auto">
          <a:xfrm>
            <a:off x="6705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18" name="Rectangle 190"/>
          <p:cNvSpPr>
            <a:spLocks noChangeArrowheads="1"/>
          </p:cNvSpPr>
          <p:nvPr/>
        </p:nvSpPr>
        <p:spPr bwMode="auto">
          <a:xfrm>
            <a:off x="6858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19" name="Rectangle 191"/>
          <p:cNvSpPr>
            <a:spLocks noChangeArrowheads="1"/>
          </p:cNvSpPr>
          <p:nvPr/>
        </p:nvSpPr>
        <p:spPr bwMode="auto">
          <a:xfrm>
            <a:off x="7010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720" name="Rectangle 192"/>
          <p:cNvSpPr>
            <a:spLocks noChangeArrowheads="1"/>
          </p:cNvSpPr>
          <p:nvPr/>
        </p:nvSpPr>
        <p:spPr bwMode="auto">
          <a:xfrm>
            <a:off x="7162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21" name="Rectangle 193"/>
          <p:cNvSpPr>
            <a:spLocks noChangeArrowheads="1"/>
          </p:cNvSpPr>
          <p:nvPr/>
        </p:nvSpPr>
        <p:spPr bwMode="auto">
          <a:xfrm>
            <a:off x="7315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22" name="Rectangle 194"/>
          <p:cNvSpPr>
            <a:spLocks noChangeArrowheads="1"/>
          </p:cNvSpPr>
          <p:nvPr/>
        </p:nvSpPr>
        <p:spPr bwMode="auto">
          <a:xfrm>
            <a:off x="7467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23" name="Rectangle 195"/>
          <p:cNvSpPr>
            <a:spLocks noChangeArrowheads="1"/>
          </p:cNvSpPr>
          <p:nvPr/>
        </p:nvSpPr>
        <p:spPr bwMode="auto">
          <a:xfrm>
            <a:off x="7620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24" name="Rectangle 196"/>
          <p:cNvSpPr>
            <a:spLocks noChangeArrowheads="1"/>
          </p:cNvSpPr>
          <p:nvPr/>
        </p:nvSpPr>
        <p:spPr bwMode="auto">
          <a:xfrm>
            <a:off x="7772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25" name="Rectangle 197"/>
          <p:cNvSpPr>
            <a:spLocks noChangeArrowheads="1"/>
          </p:cNvSpPr>
          <p:nvPr/>
        </p:nvSpPr>
        <p:spPr bwMode="auto">
          <a:xfrm>
            <a:off x="7924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26" name="Rectangle 198"/>
          <p:cNvSpPr>
            <a:spLocks noChangeArrowheads="1"/>
          </p:cNvSpPr>
          <p:nvPr/>
        </p:nvSpPr>
        <p:spPr bwMode="auto">
          <a:xfrm>
            <a:off x="8077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27" name="Rectangle 199"/>
          <p:cNvSpPr>
            <a:spLocks noChangeArrowheads="1"/>
          </p:cNvSpPr>
          <p:nvPr/>
        </p:nvSpPr>
        <p:spPr bwMode="auto">
          <a:xfrm>
            <a:off x="8229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28" name="Rectangle 200"/>
          <p:cNvSpPr>
            <a:spLocks noChangeArrowheads="1"/>
          </p:cNvSpPr>
          <p:nvPr/>
        </p:nvSpPr>
        <p:spPr bwMode="auto">
          <a:xfrm>
            <a:off x="8382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29" name="Rectangle 201"/>
          <p:cNvSpPr>
            <a:spLocks noChangeArrowheads="1"/>
          </p:cNvSpPr>
          <p:nvPr/>
        </p:nvSpPr>
        <p:spPr bwMode="auto">
          <a:xfrm>
            <a:off x="8534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30" name="Rectangle 202"/>
          <p:cNvSpPr>
            <a:spLocks noChangeArrowheads="1"/>
          </p:cNvSpPr>
          <p:nvPr/>
        </p:nvSpPr>
        <p:spPr bwMode="auto">
          <a:xfrm>
            <a:off x="8686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31" name="Rectangle 203"/>
          <p:cNvSpPr>
            <a:spLocks noChangeArrowheads="1"/>
          </p:cNvSpPr>
          <p:nvPr/>
        </p:nvSpPr>
        <p:spPr bwMode="auto">
          <a:xfrm>
            <a:off x="8839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32" name="Rectangle 204"/>
          <p:cNvSpPr>
            <a:spLocks noChangeArrowheads="1"/>
          </p:cNvSpPr>
          <p:nvPr/>
        </p:nvSpPr>
        <p:spPr bwMode="auto">
          <a:xfrm>
            <a:off x="2743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33" name="Rectangle 205"/>
          <p:cNvSpPr>
            <a:spLocks noChangeArrowheads="1"/>
          </p:cNvSpPr>
          <p:nvPr/>
        </p:nvSpPr>
        <p:spPr bwMode="auto">
          <a:xfrm>
            <a:off x="2895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34" name="Rectangle 206"/>
          <p:cNvSpPr>
            <a:spLocks noChangeArrowheads="1"/>
          </p:cNvSpPr>
          <p:nvPr/>
        </p:nvSpPr>
        <p:spPr bwMode="auto">
          <a:xfrm>
            <a:off x="3048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35" name="Rectangle 207"/>
          <p:cNvSpPr>
            <a:spLocks noChangeArrowheads="1"/>
          </p:cNvSpPr>
          <p:nvPr/>
        </p:nvSpPr>
        <p:spPr bwMode="auto">
          <a:xfrm>
            <a:off x="3200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36" name="Rectangle 208"/>
          <p:cNvSpPr>
            <a:spLocks noChangeArrowheads="1"/>
          </p:cNvSpPr>
          <p:nvPr/>
        </p:nvSpPr>
        <p:spPr bwMode="auto">
          <a:xfrm>
            <a:off x="3352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737" name="Rectangle 209"/>
          <p:cNvSpPr>
            <a:spLocks noChangeArrowheads="1"/>
          </p:cNvSpPr>
          <p:nvPr/>
        </p:nvSpPr>
        <p:spPr bwMode="auto">
          <a:xfrm>
            <a:off x="3657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38" name="Rectangle 210"/>
          <p:cNvSpPr>
            <a:spLocks noChangeArrowheads="1"/>
          </p:cNvSpPr>
          <p:nvPr/>
        </p:nvSpPr>
        <p:spPr bwMode="auto">
          <a:xfrm>
            <a:off x="3810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39" name="Rectangle 211"/>
          <p:cNvSpPr>
            <a:spLocks noChangeArrowheads="1"/>
          </p:cNvSpPr>
          <p:nvPr/>
        </p:nvSpPr>
        <p:spPr bwMode="auto">
          <a:xfrm>
            <a:off x="3962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40" name="Rectangle 212"/>
          <p:cNvSpPr>
            <a:spLocks noChangeArrowheads="1"/>
          </p:cNvSpPr>
          <p:nvPr/>
        </p:nvSpPr>
        <p:spPr bwMode="auto">
          <a:xfrm>
            <a:off x="4114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41" name="Rectangle 213"/>
          <p:cNvSpPr>
            <a:spLocks noChangeArrowheads="1"/>
          </p:cNvSpPr>
          <p:nvPr/>
        </p:nvSpPr>
        <p:spPr bwMode="auto">
          <a:xfrm>
            <a:off x="4267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42" name="Rectangle 214"/>
          <p:cNvSpPr>
            <a:spLocks noChangeArrowheads="1"/>
          </p:cNvSpPr>
          <p:nvPr/>
        </p:nvSpPr>
        <p:spPr bwMode="auto">
          <a:xfrm>
            <a:off x="4419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43" name="Rectangle 215"/>
          <p:cNvSpPr>
            <a:spLocks noChangeArrowheads="1"/>
          </p:cNvSpPr>
          <p:nvPr/>
        </p:nvSpPr>
        <p:spPr bwMode="auto">
          <a:xfrm>
            <a:off x="4572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744" name="Rectangle 216"/>
          <p:cNvSpPr>
            <a:spLocks noChangeArrowheads="1"/>
          </p:cNvSpPr>
          <p:nvPr/>
        </p:nvSpPr>
        <p:spPr bwMode="auto">
          <a:xfrm>
            <a:off x="4724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2745" name="Rectangle 217"/>
          <p:cNvSpPr>
            <a:spLocks noChangeArrowheads="1"/>
          </p:cNvSpPr>
          <p:nvPr/>
        </p:nvSpPr>
        <p:spPr bwMode="auto">
          <a:xfrm>
            <a:off x="4876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746" name="Rectangle 218"/>
          <p:cNvSpPr>
            <a:spLocks noChangeArrowheads="1"/>
          </p:cNvSpPr>
          <p:nvPr/>
        </p:nvSpPr>
        <p:spPr bwMode="auto">
          <a:xfrm>
            <a:off x="5029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47" name="Rectangle 219"/>
          <p:cNvSpPr>
            <a:spLocks noChangeArrowheads="1"/>
          </p:cNvSpPr>
          <p:nvPr/>
        </p:nvSpPr>
        <p:spPr bwMode="auto">
          <a:xfrm>
            <a:off x="5181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48" name="Rectangle 220"/>
          <p:cNvSpPr>
            <a:spLocks noChangeArrowheads="1"/>
          </p:cNvSpPr>
          <p:nvPr/>
        </p:nvSpPr>
        <p:spPr bwMode="auto">
          <a:xfrm>
            <a:off x="5334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49" name="Rectangle 221"/>
          <p:cNvSpPr>
            <a:spLocks noChangeArrowheads="1"/>
          </p:cNvSpPr>
          <p:nvPr/>
        </p:nvSpPr>
        <p:spPr bwMode="auto">
          <a:xfrm>
            <a:off x="5486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50" name="Rectangle 222"/>
          <p:cNvSpPr>
            <a:spLocks noChangeArrowheads="1"/>
          </p:cNvSpPr>
          <p:nvPr/>
        </p:nvSpPr>
        <p:spPr bwMode="auto">
          <a:xfrm>
            <a:off x="5638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51" name="Rectangle 223"/>
          <p:cNvSpPr>
            <a:spLocks noChangeArrowheads="1"/>
          </p:cNvSpPr>
          <p:nvPr/>
        </p:nvSpPr>
        <p:spPr bwMode="auto">
          <a:xfrm>
            <a:off x="5791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52" name="Rectangle 224"/>
          <p:cNvSpPr>
            <a:spLocks noChangeArrowheads="1"/>
          </p:cNvSpPr>
          <p:nvPr/>
        </p:nvSpPr>
        <p:spPr bwMode="auto">
          <a:xfrm>
            <a:off x="5943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753" name="Rectangle 225"/>
          <p:cNvSpPr>
            <a:spLocks noChangeArrowheads="1"/>
          </p:cNvSpPr>
          <p:nvPr/>
        </p:nvSpPr>
        <p:spPr bwMode="auto">
          <a:xfrm>
            <a:off x="6096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54" name="Rectangle 226"/>
          <p:cNvSpPr>
            <a:spLocks noChangeArrowheads="1"/>
          </p:cNvSpPr>
          <p:nvPr/>
        </p:nvSpPr>
        <p:spPr bwMode="auto">
          <a:xfrm>
            <a:off x="6248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55" name="Rectangle 227"/>
          <p:cNvSpPr>
            <a:spLocks noChangeArrowheads="1"/>
          </p:cNvSpPr>
          <p:nvPr/>
        </p:nvSpPr>
        <p:spPr bwMode="auto">
          <a:xfrm>
            <a:off x="6400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56" name="Rectangle 228"/>
          <p:cNvSpPr>
            <a:spLocks noChangeArrowheads="1"/>
          </p:cNvSpPr>
          <p:nvPr/>
        </p:nvSpPr>
        <p:spPr bwMode="auto">
          <a:xfrm>
            <a:off x="6553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57" name="Rectangle 229"/>
          <p:cNvSpPr>
            <a:spLocks noChangeArrowheads="1"/>
          </p:cNvSpPr>
          <p:nvPr/>
        </p:nvSpPr>
        <p:spPr bwMode="auto">
          <a:xfrm>
            <a:off x="6705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58" name="Rectangle 230"/>
          <p:cNvSpPr>
            <a:spLocks noChangeArrowheads="1"/>
          </p:cNvSpPr>
          <p:nvPr/>
        </p:nvSpPr>
        <p:spPr bwMode="auto">
          <a:xfrm>
            <a:off x="6858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59" name="Rectangle 231"/>
          <p:cNvSpPr>
            <a:spLocks noChangeArrowheads="1"/>
          </p:cNvSpPr>
          <p:nvPr/>
        </p:nvSpPr>
        <p:spPr bwMode="auto">
          <a:xfrm>
            <a:off x="7010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60" name="Rectangle 232"/>
          <p:cNvSpPr>
            <a:spLocks noChangeArrowheads="1"/>
          </p:cNvSpPr>
          <p:nvPr/>
        </p:nvSpPr>
        <p:spPr bwMode="auto">
          <a:xfrm>
            <a:off x="7162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61" name="Rectangle 233"/>
          <p:cNvSpPr>
            <a:spLocks noChangeArrowheads="1"/>
          </p:cNvSpPr>
          <p:nvPr/>
        </p:nvSpPr>
        <p:spPr bwMode="auto">
          <a:xfrm>
            <a:off x="7315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62" name="Rectangle 234"/>
          <p:cNvSpPr>
            <a:spLocks noChangeArrowheads="1"/>
          </p:cNvSpPr>
          <p:nvPr/>
        </p:nvSpPr>
        <p:spPr bwMode="auto">
          <a:xfrm>
            <a:off x="7467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763" name="Rectangle 235"/>
          <p:cNvSpPr>
            <a:spLocks noChangeArrowheads="1"/>
          </p:cNvSpPr>
          <p:nvPr/>
        </p:nvSpPr>
        <p:spPr bwMode="auto">
          <a:xfrm>
            <a:off x="7620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64" name="Rectangle 236"/>
          <p:cNvSpPr>
            <a:spLocks noChangeArrowheads="1"/>
          </p:cNvSpPr>
          <p:nvPr/>
        </p:nvSpPr>
        <p:spPr bwMode="auto">
          <a:xfrm>
            <a:off x="7772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765" name="Rectangle 237"/>
          <p:cNvSpPr>
            <a:spLocks noChangeArrowheads="1"/>
          </p:cNvSpPr>
          <p:nvPr/>
        </p:nvSpPr>
        <p:spPr bwMode="auto">
          <a:xfrm>
            <a:off x="7924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66" name="Rectangle 238"/>
          <p:cNvSpPr>
            <a:spLocks noChangeArrowheads="1"/>
          </p:cNvSpPr>
          <p:nvPr/>
        </p:nvSpPr>
        <p:spPr bwMode="auto">
          <a:xfrm>
            <a:off x="8077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67" name="Rectangle 239"/>
          <p:cNvSpPr>
            <a:spLocks noChangeArrowheads="1"/>
          </p:cNvSpPr>
          <p:nvPr/>
        </p:nvSpPr>
        <p:spPr bwMode="auto">
          <a:xfrm>
            <a:off x="8229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68" name="Rectangle 240"/>
          <p:cNvSpPr>
            <a:spLocks noChangeArrowheads="1"/>
          </p:cNvSpPr>
          <p:nvPr/>
        </p:nvSpPr>
        <p:spPr bwMode="auto">
          <a:xfrm>
            <a:off x="8382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69" name="Rectangle 241"/>
          <p:cNvSpPr>
            <a:spLocks noChangeArrowheads="1"/>
          </p:cNvSpPr>
          <p:nvPr/>
        </p:nvSpPr>
        <p:spPr bwMode="auto">
          <a:xfrm>
            <a:off x="8534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70" name="Rectangle 242"/>
          <p:cNvSpPr>
            <a:spLocks noChangeArrowheads="1"/>
          </p:cNvSpPr>
          <p:nvPr/>
        </p:nvSpPr>
        <p:spPr bwMode="auto">
          <a:xfrm>
            <a:off x="8686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71" name="Rectangle 243"/>
          <p:cNvSpPr>
            <a:spLocks noChangeArrowheads="1"/>
          </p:cNvSpPr>
          <p:nvPr/>
        </p:nvSpPr>
        <p:spPr bwMode="auto">
          <a:xfrm>
            <a:off x="8839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72" name="Rectangle 244"/>
          <p:cNvSpPr>
            <a:spLocks noChangeArrowheads="1"/>
          </p:cNvSpPr>
          <p:nvPr/>
        </p:nvSpPr>
        <p:spPr bwMode="auto">
          <a:xfrm>
            <a:off x="2743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73" name="Rectangle 245"/>
          <p:cNvSpPr>
            <a:spLocks noChangeArrowheads="1"/>
          </p:cNvSpPr>
          <p:nvPr/>
        </p:nvSpPr>
        <p:spPr bwMode="auto">
          <a:xfrm>
            <a:off x="2895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74" name="Rectangle 246"/>
          <p:cNvSpPr>
            <a:spLocks noChangeArrowheads="1"/>
          </p:cNvSpPr>
          <p:nvPr/>
        </p:nvSpPr>
        <p:spPr bwMode="auto">
          <a:xfrm>
            <a:off x="3048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75" name="Rectangle 247"/>
          <p:cNvSpPr>
            <a:spLocks noChangeArrowheads="1"/>
          </p:cNvSpPr>
          <p:nvPr/>
        </p:nvSpPr>
        <p:spPr bwMode="auto">
          <a:xfrm>
            <a:off x="3200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76" name="Rectangle 248"/>
          <p:cNvSpPr>
            <a:spLocks noChangeArrowheads="1"/>
          </p:cNvSpPr>
          <p:nvPr/>
        </p:nvSpPr>
        <p:spPr bwMode="auto">
          <a:xfrm>
            <a:off x="3352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77" name="Rectangle 249"/>
          <p:cNvSpPr>
            <a:spLocks noChangeArrowheads="1"/>
          </p:cNvSpPr>
          <p:nvPr/>
        </p:nvSpPr>
        <p:spPr bwMode="auto">
          <a:xfrm>
            <a:off x="3657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78" name="Rectangle 250"/>
          <p:cNvSpPr>
            <a:spLocks noChangeArrowheads="1"/>
          </p:cNvSpPr>
          <p:nvPr/>
        </p:nvSpPr>
        <p:spPr bwMode="auto">
          <a:xfrm>
            <a:off x="3810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79" name="Rectangle 251"/>
          <p:cNvSpPr>
            <a:spLocks noChangeArrowheads="1"/>
          </p:cNvSpPr>
          <p:nvPr/>
        </p:nvSpPr>
        <p:spPr bwMode="auto">
          <a:xfrm>
            <a:off x="3962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80" name="Rectangle 252"/>
          <p:cNvSpPr>
            <a:spLocks noChangeArrowheads="1"/>
          </p:cNvSpPr>
          <p:nvPr/>
        </p:nvSpPr>
        <p:spPr bwMode="auto">
          <a:xfrm>
            <a:off x="4114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81" name="Rectangle 253"/>
          <p:cNvSpPr>
            <a:spLocks noChangeArrowheads="1"/>
          </p:cNvSpPr>
          <p:nvPr/>
        </p:nvSpPr>
        <p:spPr bwMode="auto">
          <a:xfrm>
            <a:off x="4267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82" name="Rectangle 254"/>
          <p:cNvSpPr>
            <a:spLocks noChangeArrowheads="1"/>
          </p:cNvSpPr>
          <p:nvPr/>
        </p:nvSpPr>
        <p:spPr bwMode="auto">
          <a:xfrm>
            <a:off x="4419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83" name="Rectangle 255"/>
          <p:cNvSpPr>
            <a:spLocks noChangeArrowheads="1"/>
          </p:cNvSpPr>
          <p:nvPr/>
        </p:nvSpPr>
        <p:spPr bwMode="auto">
          <a:xfrm>
            <a:off x="4572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84" name="Rectangle 256"/>
          <p:cNvSpPr>
            <a:spLocks noChangeArrowheads="1"/>
          </p:cNvSpPr>
          <p:nvPr/>
        </p:nvSpPr>
        <p:spPr bwMode="auto">
          <a:xfrm>
            <a:off x="4724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85" name="Rectangle 257"/>
          <p:cNvSpPr>
            <a:spLocks noChangeArrowheads="1"/>
          </p:cNvSpPr>
          <p:nvPr/>
        </p:nvSpPr>
        <p:spPr bwMode="auto">
          <a:xfrm>
            <a:off x="4876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86" name="Rectangle 258"/>
          <p:cNvSpPr>
            <a:spLocks noChangeArrowheads="1"/>
          </p:cNvSpPr>
          <p:nvPr/>
        </p:nvSpPr>
        <p:spPr bwMode="auto">
          <a:xfrm>
            <a:off x="5029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87" name="Rectangle 259"/>
          <p:cNvSpPr>
            <a:spLocks noChangeArrowheads="1"/>
          </p:cNvSpPr>
          <p:nvPr/>
        </p:nvSpPr>
        <p:spPr bwMode="auto">
          <a:xfrm>
            <a:off x="5181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88" name="Rectangle 260"/>
          <p:cNvSpPr>
            <a:spLocks noChangeArrowheads="1"/>
          </p:cNvSpPr>
          <p:nvPr/>
        </p:nvSpPr>
        <p:spPr bwMode="auto">
          <a:xfrm>
            <a:off x="5334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89" name="Rectangle 261"/>
          <p:cNvSpPr>
            <a:spLocks noChangeArrowheads="1"/>
          </p:cNvSpPr>
          <p:nvPr/>
        </p:nvSpPr>
        <p:spPr bwMode="auto">
          <a:xfrm>
            <a:off x="5486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90" name="Rectangle 262"/>
          <p:cNvSpPr>
            <a:spLocks noChangeArrowheads="1"/>
          </p:cNvSpPr>
          <p:nvPr/>
        </p:nvSpPr>
        <p:spPr bwMode="auto">
          <a:xfrm>
            <a:off x="5638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91" name="Rectangle 263"/>
          <p:cNvSpPr>
            <a:spLocks noChangeArrowheads="1"/>
          </p:cNvSpPr>
          <p:nvPr/>
        </p:nvSpPr>
        <p:spPr bwMode="auto">
          <a:xfrm>
            <a:off x="5791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92" name="Rectangle 264"/>
          <p:cNvSpPr>
            <a:spLocks noChangeArrowheads="1"/>
          </p:cNvSpPr>
          <p:nvPr/>
        </p:nvSpPr>
        <p:spPr bwMode="auto">
          <a:xfrm>
            <a:off x="5943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93" name="Rectangle 265"/>
          <p:cNvSpPr>
            <a:spLocks noChangeArrowheads="1"/>
          </p:cNvSpPr>
          <p:nvPr/>
        </p:nvSpPr>
        <p:spPr bwMode="auto">
          <a:xfrm>
            <a:off x="6096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94" name="Rectangle 266"/>
          <p:cNvSpPr>
            <a:spLocks noChangeArrowheads="1"/>
          </p:cNvSpPr>
          <p:nvPr/>
        </p:nvSpPr>
        <p:spPr bwMode="auto">
          <a:xfrm>
            <a:off x="6248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95" name="Rectangle 267"/>
          <p:cNvSpPr>
            <a:spLocks noChangeArrowheads="1"/>
          </p:cNvSpPr>
          <p:nvPr/>
        </p:nvSpPr>
        <p:spPr bwMode="auto">
          <a:xfrm>
            <a:off x="6400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96" name="Rectangle 268"/>
          <p:cNvSpPr>
            <a:spLocks noChangeArrowheads="1"/>
          </p:cNvSpPr>
          <p:nvPr/>
        </p:nvSpPr>
        <p:spPr bwMode="auto">
          <a:xfrm>
            <a:off x="6553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97" name="Rectangle 269"/>
          <p:cNvSpPr>
            <a:spLocks noChangeArrowheads="1"/>
          </p:cNvSpPr>
          <p:nvPr/>
        </p:nvSpPr>
        <p:spPr bwMode="auto">
          <a:xfrm>
            <a:off x="6705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98" name="Rectangle 270"/>
          <p:cNvSpPr>
            <a:spLocks noChangeArrowheads="1"/>
          </p:cNvSpPr>
          <p:nvPr/>
        </p:nvSpPr>
        <p:spPr bwMode="auto">
          <a:xfrm>
            <a:off x="6858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799" name="Rectangle 271"/>
          <p:cNvSpPr>
            <a:spLocks noChangeArrowheads="1"/>
          </p:cNvSpPr>
          <p:nvPr/>
        </p:nvSpPr>
        <p:spPr bwMode="auto">
          <a:xfrm>
            <a:off x="7010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00" name="Rectangle 272"/>
          <p:cNvSpPr>
            <a:spLocks noChangeArrowheads="1"/>
          </p:cNvSpPr>
          <p:nvPr/>
        </p:nvSpPr>
        <p:spPr bwMode="auto">
          <a:xfrm>
            <a:off x="7162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01" name="Rectangle 273"/>
          <p:cNvSpPr>
            <a:spLocks noChangeArrowheads="1"/>
          </p:cNvSpPr>
          <p:nvPr/>
        </p:nvSpPr>
        <p:spPr bwMode="auto">
          <a:xfrm>
            <a:off x="7315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02" name="Rectangle 274"/>
          <p:cNvSpPr>
            <a:spLocks noChangeArrowheads="1"/>
          </p:cNvSpPr>
          <p:nvPr/>
        </p:nvSpPr>
        <p:spPr bwMode="auto">
          <a:xfrm>
            <a:off x="7467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03" name="Rectangle 275"/>
          <p:cNvSpPr>
            <a:spLocks noChangeArrowheads="1"/>
          </p:cNvSpPr>
          <p:nvPr/>
        </p:nvSpPr>
        <p:spPr bwMode="auto">
          <a:xfrm>
            <a:off x="7620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04" name="Rectangle 276"/>
          <p:cNvSpPr>
            <a:spLocks noChangeArrowheads="1"/>
          </p:cNvSpPr>
          <p:nvPr/>
        </p:nvSpPr>
        <p:spPr bwMode="auto">
          <a:xfrm>
            <a:off x="7772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2805" name="Rectangle 277"/>
          <p:cNvSpPr>
            <a:spLocks noChangeArrowheads="1"/>
          </p:cNvSpPr>
          <p:nvPr/>
        </p:nvSpPr>
        <p:spPr bwMode="auto">
          <a:xfrm>
            <a:off x="7924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06" name="Rectangle 278"/>
          <p:cNvSpPr>
            <a:spLocks noChangeArrowheads="1"/>
          </p:cNvSpPr>
          <p:nvPr/>
        </p:nvSpPr>
        <p:spPr bwMode="auto">
          <a:xfrm>
            <a:off x="8077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07" name="Rectangle 279"/>
          <p:cNvSpPr>
            <a:spLocks noChangeArrowheads="1"/>
          </p:cNvSpPr>
          <p:nvPr/>
        </p:nvSpPr>
        <p:spPr bwMode="auto">
          <a:xfrm>
            <a:off x="8229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08" name="Rectangle 280"/>
          <p:cNvSpPr>
            <a:spLocks noChangeArrowheads="1"/>
          </p:cNvSpPr>
          <p:nvPr/>
        </p:nvSpPr>
        <p:spPr bwMode="auto">
          <a:xfrm>
            <a:off x="8382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09" name="Rectangle 281"/>
          <p:cNvSpPr>
            <a:spLocks noChangeArrowheads="1"/>
          </p:cNvSpPr>
          <p:nvPr/>
        </p:nvSpPr>
        <p:spPr bwMode="auto">
          <a:xfrm>
            <a:off x="8534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10" name="Rectangle 282"/>
          <p:cNvSpPr>
            <a:spLocks noChangeArrowheads="1"/>
          </p:cNvSpPr>
          <p:nvPr/>
        </p:nvSpPr>
        <p:spPr bwMode="auto">
          <a:xfrm>
            <a:off x="8686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11" name="Rectangle 283"/>
          <p:cNvSpPr>
            <a:spLocks noChangeArrowheads="1"/>
          </p:cNvSpPr>
          <p:nvPr/>
        </p:nvSpPr>
        <p:spPr bwMode="auto">
          <a:xfrm>
            <a:off x="8839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12" name="Rectangle 284"/>
          <p:cNvSpPr>
            <a:spLocks noChangeArrowheads="1"/>
          </p:cNvSpPr>
          <p:nvPr/>
        </p:nvSpPr>
        <p:spPr bwMode="auto">
          <a:xfrm>
            <a:off x="2743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13" name="Rectangle 285"/>
          <p:cNvSpPr>
            <a:spLocks noChangeArrowheads="1"/>
          </p:cNvSpPr>
          <p:nvPr/>
        </p:nvSpPr>
        <p:spPr bwMode="auto">
          <a:xfrm>
            <a:off x="2895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14" name="Rectangle 286"/>
          <p:cNvSpPr>
            <a:spLocks noChangeArrowheads="1"/>
          </p:cNvSpPr>
          <p:nvPr/>
        </p:nvSpPr>
        <p:spPr bwMode="auto">
          <a:xfrm>
            <a:off x="3048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15" name="Rectangle 287"/>
          <p:cNvSpPr>
            <a:spLocks noChangeArrowheads="1"/>
          </p:cNvSpPr>
          <p:nvPr/>
        </p:nvSpPr>
        <p:spPr bwMode="auto">
          <a:xfrm>
            <a:off x="3200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16" name="Rectangle 288"/>
          <p:cNvSpPr>
            <a:spLocks noChangeArrowheads="1"/>
          </p:cNvSpPr>
          <p:nvPr/>
        </p:nvSpPr>
        <p:spPr bwMode="auto">
          <a:xfrm>
            <a:off x="3352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817" name="Rectangle 289"/>
          <p:cNvSpPr>
            <a:spLocks noChangeArrowheads="1"/>
          </p:cNvSpPr>
          <p:nvPr/>
        </p:nvSpPr>
        <p:spPr bwMode="auto">
          <a:xfrm>
            <a:off x="3657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18" name="Rectangle 290"/>
          <p:cNvSpPr>
            <a:spLocks noChangeArrowheads="1"/>
          </p:cNvSpPr>
          <p:nvPr/>
        </p:nvSpPr>
        <p:spPr bwMode="auto">
          <a:xfrm>
            <a:off x="3810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19" name="Rectangle 291"/>
          <p:cNvSpPr>
            <a:spLocks noChangeArrowheads="1"/>
          </p:cNvSpPr>
          <p:nvPr/>
        </p:nvSpPr>
        <p:spPr bwMode="auto">
          <a:xfrm>
            <a:off x="3962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20" name="Rectangle 292"/>
          <p:cNvSpPr>
            <a:spLocks noChangeArrowheads="1"/>
          </p:cNvSpPr>
          <p:nvPr/>
        </p:nvSpPr>
        <p:spPr bwMode="auto">
          <a:xfrm>
            <a:off x="4114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21" name="Rectangle 293"/>
          <p:cNvSpPr>
            <a:spLocks noChangeArrowheads="1"/>
          </p:cNvSpPr>
          <p:nvPr/>
        </p:nvSpPr>
        <p:spPr bwMode="auto">
          <a:xfrm>
            <a:off x="4267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22" name="Rectangle 294"/>
          <p:cNvSpPr>
            <a:spLocks noChangeArrowheads="1"/>
          </p:cNvSpPr>
          <p:nvPr/>
        </p:nvSpPr>
        <p:spPr bwMode="auto">
          <a:xfrm>
            <a:off x="4419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23" name="Rectangle 295"/>
          <p:cNvSpPr>
            <a:spLocks noChangeArrowheads="1"/>
          </p:cNvSpPr>
          <p:nvPr/>
        </p:nvSpPr>
        <p:spPr bwMode="auto">
          <a:xfrm>
            <a:off x="4572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824" name="Rectangle 296"/>
          <p:cNvSpPr>
            <a:spLocks noChangeArrowheads="1"/>
          </p:cNvSpPr>
          <p:nvPr/>
        </p:nvSpPr>
        <p:spPr bwMode="auto">
          <a:xfrm>
            <a:off x="4724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25" name="Rectangle 297"/>
          <p:cNvSpPr>
            <a:spLocks noChangeArrowheads="1"/>
          </p:cNvSpPr>
          <p:nvPr/>
        </p:nvSpPr>
        <p:spPr bwMode="auto">
          <a:xfrm>
            <a:off x="4876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826" name="Rectangle 298"/>
          <p:cNvSpPr>
            <a:spLocks noChangeArrowheads="1"/>
          </p:cNvSpPr>
          <p:nvPr/>
        </p:nvSpPr>
        <p:spPr bwMode="auto">
          <a:xfrm>
            <a:off x="5029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27" name="Rectangle 299"/>
          <p:cNvSpPr>
            <a:spLocks noChangeArrowheads="1"/>
          </p:cNvSpPr>
          <p:nvPr/>
        </p:nvSpPr>
        <p:spPr bwMode="auto">
          <a:xfrm>
            <a:off x="5181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28" name="Rectangle 300"/>
          <p:cNvSpPr>
            <a:spLocks noChangeArrowheads="1"/>
          </p:cNvSpPr>
          <p:nvPr/>
        </p:nvSpPr>
        <p:spPr bwMode="auto">
          <a:xfrm>
            <a:off x="5334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29" name="Rectangle 301"/>
          <p:cNvSpPr>
            <a:spLocks noChangeArrowheads="1"/>
          </p:cNvSpPr>
          <p:nvPr/>
        </p:nvSpPr>
        <p:spPr bwMode="auto">
          <a:xfrm>
            <a:off x="5486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30" name="Rectangle 302"/>
          <p:cNvSpPr>
            <a:spLocks noChangeArrowheads="1"/>
          </p:cNvSpPr>
          <p:nvPr/>
        </p:nvSpPr>
        <p:spPr bwMode="auto">
          <a:xfrm>
            <a:off x="5638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31" name="Rectangle 303"/>
          <p:cNvSpPr>
            <a:spLocks noChangeArrowheads="1"/>
          </p:cNvSpPr>
          <p:nvPr/>
        </p:nvSpPr>
        <p:spPr bwMode="auto">
          <a:xfrm>
            <a:off x="5791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32" name="Rectangle 304"/>
          <p:cNvSpPr>
            <a:spLocks noChangeArrowheads="1"/>
          </p:cNvSpPr>
          <p:nvPr/>
        </p:nvSpPr>
        <p:spPr bwMode="auto">
          <a:xfrm>
            <a:off x="5943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833" name="Rectangle 305"/>
          <p:cNvSpPr>
            <a:spLocks noChangeArrowheads="1"/>
          </p:cNvSpPr>
          <p:nvPr/>
        </p:nvSpPr>
        <p:spPr bwMode="auto">
          <a:xfrm>
            <a:off x="6096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34" name="Rectangle 306"/>
          <p:cNvSpPr>
            <a:spLocks noChangeArrowheads="1"/>
          </p:cNvSpPr>
          <p:nvPr/>
        </p:nvSpPr>
        <p:spPr bwMode="auto">
          <a:xfrm>
            <a:off x="6248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35" name="Rectangle 307"/>
          <p:cNvSpPr>
            <a:spLocks noChangeArrowheads="1"/>
          </p:cNvSpPr>
          <p:nvPr/>
        </p:nvSpPr>
        <p:spPr bwMode="auto">
          <a:xfrm>
            <a:off x="6400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36" name="Rectangle 308"/>
          <p:cNvSpPr>
            <a:spLocks noChangeArrowheads="1"/>
          </p:cNvSpPr>
          <p:nvPr/>
        </p:nvSpPr>
        <p:spPr bwMode="auto">
          <a:xfrm>
            <a:off x="6553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37" name="Rectangle 309"/>
          <p:cNvSpPr>
            <a:spLocks noChangeArrowheads="1"/>
          </p:cNvSpPr>
          <p:nvPr/>
        </p:nvSpPr>
        <p:spPr bwMode="auto">
          <a:xfrm>
            <a:off x="6705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38" name="Rectangle 310"/>
          <p:cNvSpPr>
            <a:spLocks noChangeArrowheads="1"/>
          </p:cNvSpPr>
          <p:nvPr/>
        </p:nvSpPr>
        <p:spPr bwMode="auto">
          <a:xfrm>
            <a:off x="6858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39" name="Rectangle 311"/>
          <p:cNvSpPr>
            <a:spLocks noChangeArrowheads="1"/>
          </p:cNvSpPr>
          <p:nvPr/>
        </p:nvSpPr>
        <p:spPr bwMode="auto">
          <a:xfrm>
            <a:off x="7010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40" name="Rectangle 312"/>
          <p:cNvSpPr>
            <a:spLocks noChangeArrowheads="1"/>
          </p:cNvSpPr>
          <p:nvPr/>
        </p:nvSpPr>
        <p:spPr bwMode="auto">
          <a:xfrm>
            <a:off x="7162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41" name="Rectangle 313"/>
          <p:cNvSpPr>
            <a:spLocks noChangeArrowheads="1"/>
          </p:cNvSpPr>
          <p:nvPr/>
        </p:nvSpPr>
        <p:spPr bwMode="auto">
          <a:xfrm>
            <a:off x="7315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42" name="Rectangle 314"/>
          <p:cNvSpPr>
            <a:spLocks noChangeArrowheads="1"/>
          </p:cNvSpPr>
          <p:nvPr/>
        </p:nvSpPr>
        <p:spPr bwMode="auto">
          <a:xfrm>
            <a:off x="7467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43" name="Rectangle 315"/>
          <p:cNvSpPr>
            <a:spLocks noChangeArrowheads="1"/>
          </p:cNvSpPr>
          <p:nvPr/>
        </p:nvSpPr>
        <p:spPr bwMode="auto">
          <a:xfrm>
            <a:off x="7620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44" name="Rectangle 316"/>
          <p:cNvSpPr>
            <a:spLocks noChangeArrowheads="1"/>
          </p:cNvSpPr>
          <p:nvPr/>
        </p:nvSpPr>
        <p:spPr bwMode="auto">
          <a:xfrm>
            <a:off x="7772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845" name="Rectangle 317"/>
          <p:cNvSpPr>
            <a:spLocks noChangeArrowheads="1"/>
          </p:cNvSpPr>
          <p:nvPr/>
        </p:nvSpPr>
        <p:spPr bwMode="auto">
          <a:xfrm>
            <a:off x="7924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46" name="Rectangle 318"/>
          <p:cNvSpPr>
            <a:spLocks noChangeArrowheads="1"/>
          </p:cNvSpPr>
          <p:nvPr/>
        </p:nvSpPr>
        <p:spPr bwMode="auto">
          <a:xfrm>
            <a:off x="8077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47" name="Rectangle 319"/>
          <p:cNvSpPr>
            <a:spLocks noChangeArrowheads="1"/>
          </p:cNvSpPr>
          <p:nvPr/>
        </p:nvSpPr>
        <p:spPr bwMode="auto">
          <a:xfrm>
            <a:off x="8229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48" name="Rectangle 320"/>
          <p:cNvSpPr>
            <a:spLocks noChangeArrowheads="1"/>
          </p:cNvSpPr>
          <p:nvPr/>
        </p:nvSpPr>
        <p:spPr bwMode="auto">
          <a:xfrm>
            <a:off x="8382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49" name="Rectangle 321"/>
          <p:cNvSpPr>
            <a:spLocks noChangeArrowheads="1"/>
          </p:cNvSpPr>
          <p:nvPr/>
        </p:nvSpPr>
        <p:spPr bwMode="auto">
          <a:xfrm>
            <a:off x="8534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50" name="Rectangle 322"/>
          <p:cNvSpPr>
            <a:spLocks noChangeArrowheads="1"/>
          </p:cNvSpPr>
          <p:nvPr/>
        </p:nvSpPr>
        <p:spPr bwMode="auto">
          <a:xfrm>
            <a:off x="8686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51" name="Rectangle 323"/>
          <p:cNvSpPr>
            <a:spLocks noChangeArrowheads="1"/>
          </p:cNvSpPr>
          <p:nvPr/>
        </p:nvSpPr>
        <p:spPr bwMode="auto">
          <a:xfrm>
            <a:off x="8839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52" name="Rectangle 324"/>
          <p:cNvSpPr>
            <a:spLocks noChangeArrowheads="1"/>
          </p:cNvSpPr>
          <p:nvPr/>
        </p:nvSpPr>
        <p:spPr bwMode="auto">
          <a:xfrm>
            <a:off x="2743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53" name="Rectangle 325"/>
          <p:cNvSpPr>
            <a:spLocks noChangeArrowheads="1"/>
          </p:cNvSpPr>
          <p:nvPr/>
        </p:nvSpPr>
        <p:spPr bwMode="auto">
          <a:xfrm>
            <a:off x="2895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54" name="Rectangle 326"/>
          <p:cNvSpPr>
            <a:spLocks noChangeArrowheads="1"/>
          </p:cNvSpPr>
          <p:nvPr/>
        </p:nvSpPr>
        <p:spPr bwMode="auto">
          <a:xfrm>
            <a:off x="3048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55" name="Rectangle 327"/>
          <p:cNvSpPr>
            <a:spLocks noChangeArrowheads="1"/>
          </p:cNvSpPr>
          <p:nvPr/>
        </p:nvSpPr>
        <p:spPr bwMode="auto">
          <a:xfrm>
            <a:off x="3200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56" name="Rectangle 328"/>
          <p:cNvSpPr>
            <a:spLocks noChangeArrowheads="1"/>
          </p:cNvSpPr>
          <p:nvPr/>
        </p:nvSpPr>
        <p:spPr bwMode="auto">
          <a:xfrm>
            <a:off x="3352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57" name="Rectangle 329"/>
          <p:cNvSpPr>
            <a:spLocks noChangeArrowheads="1"/>
          </p:cNvSpPr>
          <p:nvPr/>
        </p:nvSpPr>
        <p:spPr bwMode="auto">
          <a:xfrm>
            <a:off x="3657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58" name="Rectangle 330"/>
          <p:cNvSpPr>
            <a:spLocks noChangeArrowheads="1"/>
          </p:cNvSpPr>
          <p:nvPr/>
        </p:nvSpPr>
        <p:spPr bwMode="auto">
          <a:xfrm>
            <a:off x="3810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59" name="Rectangle 331"/>
          <p:cNvSpPr>
            <a:spLocks noChangeArrowheads="1"/>
          </p:cNvSpPr>
          <p:nvPr/>
        </p:nvSpPr>
        <p:spPr bwMode="auto">
          <a:xfrm>
            <a:off x="3962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60" name="Rectangle 332"/>
          <p:cNvSpPr>
            <a:spLocks noChangeArrowheads="1"/>
          </p:cNvSpPr>
          <p:nvPr/>
        </p:nvSpPr>
        <p:spPr bwMode="auto">
          <a:xfrm>
            <a:off x="4114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61" name="Rectangle 333"/>
          <p:cNvSpPr>
            <a:spLocks noChangeArrowheads="1"/>
          </p:cNvSpPr>
          <p:nvPr/>
        </p:nvSpPr>
        <p:spPr bwMode="auto">
          <a:xfrm>
            <a:off x="4267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62" name="Rectangle 334"/>
          <p:cNvSpPr>
            <a:spLocks noChangeArrowheads="1"/>
          </p:cNvSpPr>
          <p:nvPr/>
        </p:nvSpPr>
        <p:spPr bwMode="auto">
          <a:xfrm>
            <a:off x="4419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63" name="Rectangle 335"/>
          <p:cNvSpPr>
            <a:spLocks noChangeArrowheads="1"/>
          </p:cNvSpPr>
          <p:nvPr/>
        </p:nvSpPr>
        <p:spPr bwMode="auto">
          <a:xfrm>
            <a:off x="4572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864" name="Rectangle 336"/>
          <p:cNvSpPr>
            <a:spLocks noChangeArrowheads="1"/>
          </p:cNvSpPr>
          <p:nvPr/>
        </p:nvSpPr>
        <p:spPr bwMode="auto">
          <a:xfrm>
            <a:off x="4724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65" name="Rectangle 337"/>
          <p:cNvSpPr>
            <a:spLocks noChangeArrowheads="1"/>
          </p:cNvSpPr>
          <p:nvPr/>
        </p:nvSpPr>
        <p:spPr bwMode="auto">
          <a:xfrm>
            <a:off x="4876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866" name="Rectangle 338"/>
          <p:cNvSpPr>
            <a:spLocks noChangeArrowheads="1"/>
          </p:cNvSpPr>
          <p:nvPr/>
        </p:nvSpPr>
        <p:spPr bwMode="auto">
          <a:xfrm>
            <a:off x="5029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67" name="Rectangle 339"/>
          <p:cNvSpPr>
            <a:spLocks noChangeArrowheads="1"/>
          </p:cNvSpPr>
          <p:nvPr/>
        </p:nvSpPr>
        <p:spPr bwMode="auto">
          <a:xfrm>
            <a:off x="5181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68" name="Rectangle 340"/>
          <p:cNvSpPr>
            <a:spLocks noChangeArrowheads="1"/>
          </p:cNvSpPr>
          <p:nvPr/>
        </p:nvSpPr>
        <p:spPr bwMode="auto">
          <a:xfrm>
            <a:off x="5334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69" name="Rectangle 341"/>
          <p:cNvSpPr>
            <a:spLocks noChangeArrowheads="1"/>
          </p:cNvSpPr>
          <p:nvPr/>
        </p:nvSpPr>
        <p:spPr bwMode="auto">
          <a:xfrm>
            <a:off x="5486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70" name="Rectangle 342"/>
          <p:cNvSpPr>
            <a:spLocks noChangeArrowheads="1"/>
          </p:cNvSpPr>
          <p:nvPr/>
        </p:nvSpPr>
        <p:spPr bwMode="auto">
          <a:xfrm>
            <a:off x="5638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71" name="Rectangle 343"/>
          <p:cNvSpPr>
            <a:spLocks noChangeArrowheads="1"/>
          </p:cNvSpPr>
          <p:nvPr/>
        </p:nvSpPr>
        <p:spPr bwMode="auto">
          <a:xfrm>
            <a:off x="5791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72" name="Rectangle 344"/>
          <p:cNvSpPr>
            <a:spLocks noChangeArrowheads="1"/>
          </p:cNvSpPr>
          <p:nvPr/>
        </p:nvSpPr>
        <p:spPr bwMode="auto">
          <a:xfrm>
            <a:off x="5943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73" name="Rectangle 345"/>
          <p:cNvSpPr>
            <a:spLocks noChangeArrowheads="1"/>
          </p:cNvSpPr>
          <p:nvPr/>
        </p:nvSpPr>
        <p:spPr bwMode="auto">
          <a:xfrm>
            <a:off x="6096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74" name="Rectangle 346"/>
          <p:cNvSpPr>
            <a:spLocks noChangeArrowheads="1"/>
          </p:cNvSpPr>
          <p:nvPr/>
        </p:nvSpPr>
        <p:spPr bwMode="auto">
          <a:xfrm>
            <a:off x="6248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75" name="Rectangle 347"/>
          <p:cNvSpPr>
            <a:spLocks noChangeArrowheads="1"/>
          </p:cNvSpPr>
          <p:nvPr/>
        </p:nvSpPr>
        <p:spPr bwMode="auto">
          <a:xfrm>
            <a:off x="6400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76" name="Rectangle 348"/>
          <p:cNvSpPr>
            <a:spLocks noChangeArrowheads="1"/>
          </p:cNvSpPr>
          <p:nvPr/>
        </p:nvSpPr>
        <p:spPr bwMode="auto">
          <a:xfrm>
            <a:off x="6553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77" name="Rectangle 349"/>
          <p:cNvSpPr>
            <a:spLocks noChangeArrowheads="1"/>
          </p:cNvSpPr>
          <p:nvPr/>
        </p:nvSpPr>
        <p:spPr bwMode="auto">
          <a:xfrm>
            <a:off x="6705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78" name="Rectangle 350"/>
          <p:cNvSpPr>
            <a:spLocks noChangeArrowheads="1"/>
          </p:cNvSpPr>
          <p:nvPr/>
        </p:nvSpPr>
        <p:spPr bwMode="auto">
          <a:xfrm>
            <a:off x="6858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79" name="Rectangle 351"/>
          <p:cNvSpPr>
            <a:spLocks noChangeArrowheads="1"/>
          </p:cNvSpPr>
          <p:nvPr/>
        </p:nvSpPr>
        <p:spPr bwMode="auto">
          <a:xfrm>
            <a:off x="7010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80" name="Rectangle 352"/>
          <p:cNvSpPr>
            <a:spLocks noChangeArrowheads="1"/>
          </p:cNvSpPr>
          <p:nvPr/>
        </p:nvSpPr>
        <p:spPr bwMode="auto">
          <a:xfrm>
            <a:off x="7162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81" name="Rectangle 353"/>
          <p:cNvSpPr>
            <a:spLocks noChangeArrowheads="1"/>
          </p:cNvSpPr>
          <p:nvPr/>
        </p:nvSpPr>
        <p:spPr bwMode="auto">
          <a:xfrm>
            <a:off x="7315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82" name="Rectangle 354"/>
          <p:cNvSpPr>
            <a:spLocks noChangeArrowheads="1"/>
          </p:cNvSpPr>
          <p:nvPr/>
        </p:nvSpPr>
        <p:spPr bwMode="auto">
          <a:xfrm>
            <a:off x="7467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83" name="Rectangle 355"/>
          <p:cNvSpPr>
            <a:spLocks noChangeArrowheads="1"/>
          </p:cNvSpPr>
          <p:nvPr/>
        </p:nvSpPr>
        <p:spPr bwMode="auto">
          <a:xfrm>
            <a:off x="7620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84" name="Rectangle 356"/>
          <p:cNvSpPr>
            <a:spLocks noChangeArrowheads="1"/>
          </p:cNvSpPr>
          <p:nvPr/>
        </p:nvSpPr>
        <p:spPr bwMode="auto">
          <a:xfrm>
            <a:off x="7772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885" name="Rectangle 357"/>
          <p:cNvSpPr>
            <a:spLocks noChangeArrowheads="1"/>
          </p:cNvSpPr>
          <p:nvPr/>
        </p:nvSpPr>
        <p:spPr bwMode="auto">
          <a:xfrm>
            <a:off x="7924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86" name="Rectangle 358"/>
          <p:cNvSpPr>
            <a:spLocks noChangeArrowheads="1"/>
          </p:cNvSpPr>
          <p:nvPr/>
        </p:nvSpPr>
        <p:spPr bwMode="auto">
          <a:xfrm>
            <a:off x="8077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87" name="Rectangle 359"/>
          <p:cNvSpPr>
            <a:spLocks noChangeArrowheads="1"/>
          </p:cNvSpPr>
          <p:nvPr/>
        </p:nvSpPr>
        <p:spPr bwMode="auto">
          <a:xfrm>
            <a:off x="8229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88" name="Rectangle 360"/>
          <p:cNvSpPr>
            <a:spLocks noChangeArrowheads="1"/>
          </p:cNvSpPr>
          <p:nvPr/>
        </p:nvSpPr>
        <p:spPr bwMode="auto">
          <a:xfrm>
            <a:off x="8382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2889" name="Rectangle 361"/>
          <p:cNvSpPr>
            <a:spLocks noChangeArrowheads="1"/>
          </p:cNvSpPr>
          <p:nvPr/>
        </p:nvSpPr>
        <p:spPr bwMode="auto">
          <a:xfrm>
            <a:off x="8534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90" name="Rectangle 362"/>
          <p:cNvSpPr>
            <a:spLocks noChangeArrowheads="1"/>
          </p:cNvSpPr>
          <p:nvPr/>
        </p:nvSpPr>
        <p:spPr bwMode="auto">
          <a:xfrm>
            <a:off x="8686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91" name="Rectangle 363"/>
          <p:cNvSpPr>
            <a:spLocks noChangeArrowheads="1"/>
          </p:cNvSpPr>
          <p:nvPr/>
        </p:nvSpPr>
        <p:spPr bwMode="auto">
          <a:xfrm>
            <a:off x="8839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92" name="Rectangle 364"/>
          <p:cNvSpPr>
            <a:spLocks noChangeArrowheads="1"/>
          </p:cNvSpPr>
          <p:nvPr/>
        </p:nvSpPr>
        <p:spPr bwMode="auto">
          <a:xfrm>
            <a:off x="2743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93" name="Rectangle 365"/>
          <p:cNvSpPr>
            <a:spLocks noChangeArrowheads="1"/>
          </p:cNvSpPr>
          <p:nvPr/>
        </p:nvSpPr>
        <p:spPr bwMode="auto">
          <a:xfrm>
            <a:off x="2895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94" name="Rectangle 366"/>
          <p:cNvSpPr>
            <a:spLocks noChangeArrowheads="1"/>
          </p:cNvSpPr>
          <p:nvPr/>
        </p:nvSpPr>
        <p:spPr bwMode="auto">
          <a:xfrm>
            <a:off x="3048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95" name="Rectangle 367"/>
          <p:cNvSpPr>
            <a:spLocks noChangeArrowheads="1"/>
          </p:cNvSpPr>
          <p:nvPr/>
        </p:nvSpPr>
        <p:spPr bwMode="auto">
          <a:xfrm>
            <a:off x="3200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96" name="Rectangle 368"/>
          <p:cNvSpPr>
            <a:spLocks noChangeArrowheads="1"/>
          </p:cNvSpPr>
          <p:nvPr/>
        </p:nvSpPr>
        <p:spPr bwMode="auto">
          <a:xfrm>
            <a:off x="3352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97" name="Rectangle 369"/>
          <p:cNvSpPr>
            <a:spLocks noChangeArrowheads="1"/>
          </p:cNvSpPr>
          <p:nvPr/>
        </p:nvSpPr>
        <p:spPr bwMode="auto">
          <a:xfrm>
            <a:off x="3657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98" name="Rectangle 370"/>
          <p:cNvSpPr>
            <a:spLocks noChangeArrowheads="1"/>
          </p:cNvSpPr>
          <p:nvPr/>
        </p:nvSpPr>
        <p:spPr bwMode="auto">
          <a:xfrm>
            <a:off x="3810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899" name="Rectangle 371"/>
          <p:cNvSpPr>
            <a:spLocks noChangeArrowheads="1"/>
          </p:cNvSpPr>
          <p:nvPr/>
        </p:nvSpPr>
        <p:spPr bwMode="auto">
          <a:xfrm>
            <a:off x="3962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00" name="Rectangle 372"/>
          <p:cNvSpPr>
            <a:spLocks noChangeArrowheads="1"/>
          </p:cNvSpPr>
          <p:nvPr/>
        </p:nvSpPr>
        <p:spPr bwMode="auto">
          <a:xfrm>
            <a:off x="4114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01" name="Rectangle 373"/>
          <p:cNvSpPr>
            <a:spLocks noChangeArrowheads="1"/>
          </p:cNvSpPr>
          <p:nvPr/>
        </p:nvSpPr>
        <p:spPr bwMode="auto">
          <a:xfrm>
            <a:off x="4267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02" name="Rectangle 374"/>
          <p:cNvSpPr>
            <a:spLocks noChangeArrowheads="1"/>
          </p:cNvSpPr>
          <p:nvPr/>
        </p:nvSpPr>
        <p:spPr bwMode="auto">
          <a:xfrm>
            <a:off x="4419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903" name="Rectangle 375"/>
          <p:cNvSpPr>
            <a:spLocks noChangeArrowheads="1"/>
          </p:cNvSpPr>
          <p:nvPr/>
        </p:nvSpPr>
        <p:spPr bwMode="auto">
          <a:xfrm>
            <a:off x="4572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904" name="Rectangle 376"/>
          <p:cNvSpPr>
            <a:spLocks noChangeArrowheads="1"/>
          </p:cNvSpPr>
          <p:nvPr/>
        </p:nvSpPr>
        <p:spPr bwMode="auto">
          <a:xfrm>
            <a:off x="4724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05" name="Rectangle 377"/>
          <p:cNvSpPr>
            <a:spLocks noChangeArrowheads="1"/>
          </p:cNvSpPr>
          <p:nvPr/>
        </p:nvSpPr>
        <p:spPr bwMode="auto">
          <a:xfrm>
            <a:off x="4876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906" name="Rectangle 378"/>
          <p:cNvSpPr>
            <a:spLocks noChangeArrowheads="1"/>
          </p:cNvSpPr>
          <p:nvPr/>
        </p:nvSpPr>
        <p:spPr bwMode="auto">
          <a:xfrm>
            <a:off x="5029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07" name="Rectangle 379"/>
          <p:cNvSpPr>
            <a:spLocks noChangeArrowheads="1"/>
          </p:cNvSpPr>
          <p:nvPr/>
        </p:nvSpPr>
        <p:spPr bwMode="auto">
          <a:xfrm>
            <a:off x="5181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08" name="Rectangle 380"/>
          <p:cNvSpPr>
            <a:spLocks noChangeArrowheads="1"/>
          </p:cNvSpPr>
          <p:nvPr/>
        </p:nvSpPr>
        <p:spPr bwMode="auto">
          <a:xfrm>
            <a:off x="5334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09" name="Rectangle 381"/>
          <p:cNvSpPr>
            <a:spLocks noChangeArrowheads="1"/>
          </p:cNvSpPr>
          <p:nvPr/>
        </p:nvSpPr>
        <p:spPr bwMode="auto">
          <a:xfrm>
            <a:off x="5486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10" name="Rectangle 382"/>
          <p:cNvSpPr>
            <a:spLocks noChangeArrowheads="1"/>
          </p:cNvSpPr>
          <p:nvPr/>
        </p:nvSpPr>
        <p:spPr bwMode="auto">
          <a:xfrm>
            <a:off x="5638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11" name="Rectangle 383"/>
          <p:cNvSpPr>
            <a:spLocks noChangeArrowheads="1"/>
          </p:cNvSpPr>
          <p:nvPr/>
        </p:nvSpPr>
        <p:spPr bwMode="auto">
          <a:xfrm>
            <a:off x="5791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12" name="Rectangle 384"/>
          <p:cNvSpPr>
            <a:spLocks noChangeArrowheads="1"/>
          </p:cNvSpPr>
          <p:nvPr/>
        </p:nvSpPr>
        <p:spPr bwMode="auto">
          <a:xfrm>
            <a:off x="5943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13" name="Rectangle 385"/>
          <p:cNvSpPr>
            <a:spLocks noChangeArrowheads="1"/>
          </p:cNvSpPr>
          <p:nvPr/>
        </p:nvSpPr>
        <p:spPr bwMode="auto">
          <a:xfrm>
            <a:off x="6096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14" name="Rectangle 386"/>
          <p:cNvSpPr>
            <a:spLocks noChangeArrowheads="1"/>
          </p:cNvSpPr>
          <p:nvPr/>
        </p:nvSpPr>
        <p:spPr bwMode="auto">
          <a:xfrm>
            <a:off x="6248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15" name="Rectangle 387"/>
          <p:cNvSpPr>
            <a:spLocks noChangeArrowheads="1"/>
          </p:cNvSpPr>
          <p:nvPr/>
        </p:nvSpPr>
        <p:spPr bwMode="auto">
          <a:xfrm>
            <a:off x="6400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16" name="Rectangle 388"/>
          <p:cNvSpPr>
            <a:spLocks noChangeArrowheads="1"/>
          </p:cNvSpPr>
          <p:nvPr/>
        </p:nvSpPr>
        <p:spPr bwMode="auto">
          <a:xfrm>
            <a:off x="6553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17" name="Rectangle 389"/>
          <p:cNvSpPr>
            <a:spLocks noChangeArrowheads="1"/>
          </p:cNvSpPr>
          <p:nvPr/>
        </p:nvSpPr>
        <p:spPr bwMode="auto">
          <a:xfrm>
            <a:off x="6705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18" name="Rectangle 390"/>
          <p:cNvSpPr>
            <a:spLocks noChangeArrowheads="1"/>
          </p:cNvSpPr>
          <p:nvPr/>
        </p:nvSpPr>
        <p:spPr bwMode="auto">
          <a:xfrm>
            <a:off x="6858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19" name="Rectangle 391"/>
          <p:cNvSpPr>
            <a:spLocks noChangeArrowheads="1"/>
          </p:cNvSpPr>
          <p:nvPr/>
        </p:nvSpPr>
        <p:spPr bwMode="auto">
          <a:xfrm>
            <a:off x="7010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20" name="Rectangle 392"/>
          <p:cNvSpPr>
            <a:spLocks noChangeArrowheads="1"/>
          </p:cNvSpPr>
          <p:nvPr/>
        </p:nvSpPr>
        <p:spPr bwMode="auto">
          <a:xfrm>
            <a:off x="7162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21" name="Rectangle 393"/>
          <p:cNvSpPr>
            <a:spLocks noChangeArrowheads="1"/>
          </p:cNvSpPr>
          <p:nvPr/>
        </p:nvSpPr>
        <p:spPr bwMode="auto">
          <a:xfrm>
            <a:off x="7315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22" name="Rectangle 394"/>
          <p:cNvSpPr>
            <a:spLocks noChangeArrowheads="1"/>
          </p:cNvSpPr>
          <p:nvPr/>
        </p:nvSpPr>
        <p:spPr bwMode="auto">
          <a:xfrm>
            <a:off x="7467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23" name="Rectangle 395"/>
          <p:cNvSpPr>
            <a:spLocks noChangeArrowheads="1"/>
          </p:cNvSpPr>
          <p:nvPr/>
        </p:nvSpPr>
        <p:spPr bwMode="auto">
          <a:xfrm>
            <a:off x="7620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24" name="Rectangle 396"/>
          <p:cNvSpPr>
            <a:spLocks noChangeArrowheads="1"/>
          </p:cNvSpPr>
          <p:nvPr/>
        </p:nvSpPr>
        <p:spPr bwMode="auto">
          <a:xfrm>
            <a:off x="7772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2925" name="Rectangle 397"/>
          <p:cNvSpPr>
            <a:spLocks noChangeArrowheads="1"/>
          </p:cNvSpPr>
          <p:nvPr/>
        </p:nvSpPr>
        <p:spPr bwMode="auto">
          <a:xfrm>
            <a:off x="7924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26" name="Rectangle 398"/>
          <p:cNvSpPr>
            <a:spLocks noChangeArrowheads="1"/>
          </p:cNvSpPr>
          <p:nvPr/>
        </p:nvSpPr>
        <p:spPr bwMode="auto">
          <a:xfrm>
            <a:off x="8077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27" name="Rectangle 399"/>
          <p:cNvSpPr>
            <a:spLocks noChangeArrowheads="1"/>
          </p:cNvSpPr>
          <p:nvPr/>
        </p:nvSpPr>
        <p:spPr bwMode="auto">
          <a:xfrm>
            <a:off x="8229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28" name="Rectangle 400"/>
          <p:cNvSpPr>
            <a:spLocks noChangeArrowheads="1"/>
          </p:cNvSpPr>
          <p:nvPr/>
        </p:nvSpPr>
        <p:spPr bwMode="auto">
          <a:xfrm>
            <a:off x="8382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29" name="Rectangle 401"/>
          <p:cNvSpPr>
            <a:spLocks noChangeArrowheads="1"/>
          </p:cNvSpPr>
          <p:nvPr/>
        </p:nvSpPr>
        <p:spPr bwMode="auto">
          <a:xfrm>
            <a:off x="8534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30" name="Rectangle 402"/>
          <p:cNvSpPr>
            <a:spLocks noChangeArrowheads="1"/>
          </p:cNvSpPr>
          <p:nvPr/>
        </p:nvSpPr>
        <p:spPr bwMode="auto">
          <a:xfrm>
            <a:off x="8686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31" name="Rectangle 403"/>
          <p:cNvSpPr>
            <a:spLocks noChangeArrowheads="1"/>
          </p:cNvSpPr>
          <p:nvPr/>
        </p:nvSpPr>
        <p:spPr bwMode="auto">
          <a:xfrm>
            <a:off x="8839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32" name="Rectangle 404"/>
          <p:cNvSpPr>
            <a:spLocks noChangeArrowheads="1"/>
          </p:cNvSpPr>
          <p:nvPr/>
        </p:nvSpPr>
        <p:spPr bwMode="auto">
          <a:xfrm>
            <a:off x="2743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33" name="Rectangle 405"/>
          <p:cNvSpPr>
            <a:spLocks noChangeArrowheads="1"/>
          </p:cNvSpPr>
          <p:nvPr/>
        </p:nvSpPr>
        <p:spPr bwMode="auto">
          <a:xfrm>
            <a:off x="2895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34" name="Rectangle 406"/>
          <p:cNvSpPr>
            <a:spLocks noChangeArrowheads="1"/>
          </p:cNvSpPr>
          <p:nvPr/>
        </p:nvSpPr>
        <p:spPr bwMode="auto">
          <a:xfrm>
            <a:off x="3048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35" name="Rectangle 407"/>
          <p:cNvSpPr>
            <a:spLocks noChangeArrowheads="1"/>
          </p:cNvSpPr>
          <p:nvPr/>
        </p:nvSpPr>
        <p:spPr bwMode="auto">
          <a:xfrm>
            <a:off x="3200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36" name="Rectangle 408"/>
          <p:cNvSpPr>
            <a:spLocks noChangeArrowheads="1"/>
          </p:cNvSpPr>
          <p:nvPr/>
        </p:nvSpPr>
        <p:spPr bwMode="auto">
          <a:xfrm>
            <a:off x="3352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37" name="Rectangle 409"/>
          <p:cNvSpPr>
            <a:spLocks noChangeArrowheads="1"/>
          </p:cNvSpPr>
          <p:nvPr/>
        </p:nvSpPr>
        <p:spPr bwMode="auto">
          <a:xfrm>
            <a:off x="3657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38" name="Rectangle 410"/>
          <p:cNvSpPr>
            <a:spLocks noChangeArrowheads="1"/>
          </p:cNvSpPr>
          <p:nvPr/>
        </p:nvSpPr>
        <p:spPr bwMode="auto">
          <a:xfrm>
            <a:off x="3810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39" name="Rectangle 411"/>
          <p:cNvSpPr>
            <a:spLocks noChangeArrowheads="1"/>
          </p:cNvSpPr>
          <p:nvPr/>
        </p:nvSpPr>
        <p:spPr bwMode="auto">
          <a:xfrm>
            <a:off x="3962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40" name="Rectangle 412"/>
          <p:cNvSpPr>
            <a:spLocks noChangeArrowheads="1"/>
          </p:cNvSpPr>
          <p:nvPr/>
        </p:nvSpPr>
        <p:spPr bwMode="auto">
          <a:xfrm>
            <a:off x="4114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41" name="Rectangle 413"/>
          <p:cNvSpPr>
            <a:spLocks noChangeArrowheads="1"/>
          </p:cNvSpPr>
          <p:nvPr/>
        </p:nvSpPr>
        <p:spPr bwMode="auto">
          <a:xfrm>
            <a:off x="4267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42" name="Rectangle 414"/>
          <p:cNvSpPr>
            <a:spLocks noChangeArrowheads="1"/>
          </p:cNvSpPr>
          <p:nvPr/>
        </p:nvSpPr>
        <p:spPr bwMode="auto">
          <a:xfrm>
            <a:off x="4419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43" name="Rectangle 415"/>
          <p:cNvSpPr>
            <a:spLocks noChangeArrowheads="1"/>
          </p:cNvSpPr>
          <p:nvPr/>
        </p:nvSpPr>
        <p:spPr bwMode="auto">
          <a:xfrm>
            <a:off x="4572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44" name="Rectangle 416"/>
          <p:cNvSpPr>
            <a:spLocks noChangeArrowheads="1"/>
          </p:cNvSpPr>
          <p:nvPr/>
        </p:nvSpPr>
        <p:spPr bwMode="auto">
          <a:xfrm>
            <a:off x="4724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45" name="Rectangle 417"/>
          <p:cNvSpPr>
            <a:spLocks noChangeArrowheads="1"/>
          </p:cNvSpPr>
          <p:nvPr/>
        </p:nvSpPr>
        <p:spPr bwMode="auto">
          <a:xfrm>
            <a:off x="4876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46" name="Rectangle 418"/>
          <p:cNvSpPr>
            <a:spLocks noChangeArrowheads="1"/>
          </p:cNvSpPr>
          <p:nvPr/>
        </p:nvSpPr>
        <p:spPr bwMode="auto">
          <a:xfrm>
            <a:off x="5029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47" name="Rectangle 419"/>
          <p:cNvSpPr>
            <a:spLocks noChangeArrowheads="1"/>
          </p:cNvSpPr>
          <p:nvPr/>
        </p:nvSpPr>
        <p:spPr bwMode="auto">
          <a:xfrm>
            <a:off x="5181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48" name="Rectangle 420"/>
          <p:cNvSpPr>
            <a:spLocks noChangeArrowheads="1"/>
          </p:cNvSpPr>
          <p:nvPr/>
        </p:nvSpPr>
        <p:spPr bwMode="auto">
          <a:xfrm>
            <a:off x="5334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49" name="Rectangle 421"/>
          <p:cNvSpPr>
            <a:spLocks noChangeArrowheads="1"/>
          </p:cNvSpPr>
          <p:nvPr/>
        </p:nvSpPr>
        <p:spPr bwMode="auto">
          <a:xfrm>
            <a:off x="5486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50" name="Rectangle 422"/>
          <p:cNvSpPr>
            <a:spLocks noChangeArrowheads="1"/>
          </p:cNvSpPr>
          <p:nvPr/>
        </p:nvSpPr>
        <p:spPr bwMode="auto">
          <a:xfrm>
            <a:off x="5638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51" name="Rectangle 423"/>
          <p:cNvSpPr>
            <a:spLocks noChangeArrowheads="1"/>
          </p:cNvSpPr>
          <p:nvPr/>
        </p:nvSpPr>
        <p:spPr bwMode="auto">
          <a:xfrm>
            <a:off x="5791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52" name="Rectangle 424"/>
          <p:cNvSpPr>
            <a:spLocks noChangeArrowheads="1"/>
          </p:cNvSpPr>
          <p:nvPr/>
        </p:nvSpPr>
        <p:spPr bwMode="auto">
          <a:xfrm>
            <a:off x="5943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53" name="Rectangle 425"/>
          <p:cNvSpPr>
            <a:spLocks noChangeArrowheads="1"/>
          </p:cNvSpPr>
          <p:nvPr/>
        </p:nvSpPr>
        <p:spPr bwMode="auto">
          <a:xfrm>
            <a:off x="6096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54" name="Rectangle 426"/>
          <p:cNvSpPr>
            <a:spLocks noChangeArrowheads="1"/>
          </p:cNvSpPr>
          <p:nvPr/>
        </p:nvSpPr>
        <p:spPr bwMode="auto">
          <a:xfrm>
            <a:off x="6248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55" name="Rectangle 427"/>
          <p:cNvSpPr>
            <a:spLocks noChangeArrowheads="1"/>
          </p:cNvSpPr>
          <p:nvPr/>
        </p:nvSpPr>
        <p:spPr bwMode="auto">
          <a:xfrm>
            <a:off x="6400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56" name="Rectangle 428"/>
          <p:cNvSpPr>
            <a:spLocks noChangeArrowheads="1"/>
          </p:cNvSpPr>
          <p:nvPr/>
        </p:nvSpPr>
        <p:spPr bwMode="auto">
          <a:xfrm>
            <a:off x="6553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57" name="Rectangle 429"/>
          <p:cNvSpPr>
            <a:spLocks noChangeArrowheads="1"/>
          </p:cNvSpPr>
          <p:nvPr/>
        </p:nvSpPr>
        <p:spPr bwMode="auto">
          <a:xfrm>
            <a:off x="6705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58" name="Rectangle 430"/>
          <p:cNvSpPr>
            <a:spLocks noChangeArrowheads="1"/>
          </p:cNvSpPr>
          <p:nvPr/>
        </p:nvSpPr>
        <p:spPr bwMode="auto">
          <a:xfrm>
            <a:off x="6858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59" name="Rectangle 431"/>
          <p:cNvSpPr>
            <a:spLocks noChangeArrowheads="1"/>
          </p:cNvSpPr>
          <p:nvPr/>
        </p:nvSpPr>
        <p:spPr bwMode="auto">
          <a:xfrm>
            <a:off x="7010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60" name="Rectangle 432"/>
          <p:cNvSpPr>
            <a:spLocks noChangeArrowheads="1"/>
          </p:cNvSpPr>
          <p:nvPr/>
        </p:nvSpPr>
        <p:spPr bwMode="auto">
          <a:xfrm>
            <a:off x="7162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61" name="Rectangle 433"/>
          <p:cNvSpPr>
            <a:spLocks noChangeArrowheads="1"/>
          </p:cNvSpPr>
          <p:nvPr/>
        </p:nvSpPr>
        <p:spPr bwMode="auto">
          <a:xfrm>
            <a:off x="7315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62" name="Rectangle 434"/>
          <p:cNvSpPr>
            <a:spLocks noChangeArrowheads="1"/>
          </p:cNvSpPr>
          <p:nvPr/>
        </p:nvSpPr>
        <p:spPr bwMode="auto">
          <a:xfrm>
            <a:off x="7467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63" name="Rectangle 435"/>
          <p:cNvSpPr>
            <a:spLocks noChangeArrowheads="1"/>
          </p:cNvSpPr>
          <p:nvPr/>
        </p:nvSpPr>
        <p:spPr bwMode="auto">
          <a:xfrm>
            <a:off x="7620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64" name="Rectangle 436"/>
          <p:cNvSpPr>
            <a:spLocks noChangeArrowheads="1"/>
          </p:cNvSpPr>
          <p:nvPr/>
        </p:nvSpPr>
        <p:spPr bwMode="auto">
          <a:xfrm>
            <a:off x="7772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65" name="Rectangle 437"/>
          <p:cNvSpPr>
            <a:spLocks noChangeArrowheads="1"/>
          </p:cNvSpPr>
          <p:nvPr/>
        </p:nvSpPr>
        <p:spPr bwMode="auto">
          <a:xfrm>
            <a:off x="7924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66" name="Rectangle 438"/>
          <p:cNvSpPr>
            <a:spLocks noChangeArrowheads="1"/>
          </p:cNvSpPr>
          <p:nvPr/>
        </p:nvSpPr>
        <p:spPr bwMode="auto">
          <a:xfrm>
            <a:off x="8077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67" name="Rectangle 439"/>
          <p:cNvSpPr>
            <a:spLocks noChangeArrowheads="1"/>
          </p:cNvSpPr>
          <p:nvPr/>
        </p:nvSpPr>
        <p:spPr bwMode="auto">
          <a:xfrm>
            <a:off x="8229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68" name="Rectangle 440"/>
          <p:cNvSpPr>
            <a:spLocks noChangeArrowheads="1"/>
          </p:cNvSpPr>
          <p:nvPr/>
        </p:nvSpPr>
        <p:spPr bwMode="auto">
          <a:xfrm>
            <a:off x="8382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69" name="Rectangle 441"/>
          <p:cNvSpPr>
            <a:spLocks noChangeArrowheads="1"/>
          </p:cNvSpPr>
          <p:nvPr/>
        </p:nvSpPr>
        <p:spPr bwMode="auto">
          <a:xfrm>
            <a:off x="8534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70" name="Rectangle 442"/>
          <p:cNvSpPr>
            <a:spLocks noChangeArrowheads="1"/>
          </p:cNvSpPr>
          <p:nvPr/>
        </p:nvSpPr>
        <p:spPr bwMode="auto">
          <a:xfrm>
            <a:off x="8686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71" name="Rectangle 443"/>
          <p:cNvSpPr>
            <a:spLocks noChangeArrowheads="1"/>
          </p:cNvSpPr>
          <p:nvPr/>
        </p:nvSpPr>
        <p:spPr bwMode="auto">
          <a:xfrm>
            <a:off x="8839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72" name="Rectangle 444"/>
          <p:cNvSpPr>
            <a:spLocks noChangeArrowheads="1"/>
          </p:cNvSpPr>
          <p:nvPr/>
        </p:nvSpPr>
        <p:spPr bwMode="auto">
          <a:xfrm>
            <a:off x="2743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73" name="Rectangle 445"/>
          <p:cNvSpPr>
            <a:spLocks noChangeArrowheads="1"/>
          </p:cNvSpPr>
          <p:nvPr/>
        </p:nvSpPr>
        <p:spPr bwMode="auto">
          <a:xfrm>
            <a:off x="2895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74" name="Rectangle 446"/>
          <p:cNvSpPr>
            <a:spLocks noChangeArrowheads="1"/>
          </p:cNvSpPr>
          <p:nvPr/>
        </p:nvSpPr>
        <p:spPr bwMode="auto">
          <a:xfrm>
            <a:off x="3048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75" name="Rectangle 447"/>
          <p:cNvSpPr>
            <a:spLocks noChangeArrowheads="1"/>
          </p:cNvSpPr>
          <p:nvPr/>
        </p:nvSpPr>
        <p:spPr bwMode="auto">
          <a:xfrm>
            <a:off x="3200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76" name="Rectangle 448"/>
          <p:cNvSpPr>
            <a:spLocks noChangeArrowheads="1"/>
          </p:cNvSpPr>
          <p:nvPr/>
        </p:nvSpPr>
        <p:spPr bwMode="auto">
          <a:xfrm>
            <a:off x="3352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77" name="Rectangle 449"/>
          <p:cNvSpPr>
            <a:spLocks noChangeArrowheads="1"/>
          </p:cNvSpPr>
          <p:nvPr/>
        </p:nvSpPr>
        <p:spPr bwMode="auto">
          <a:xfrm>
            <a:off x="3657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78" name="Rectangle 450"/>
          <p:cNvSpPr>
            <a:spLocks noChangeArrowheads="1"/>
          </p:cNvSpPr>
          <p:nvPr/>
        </p:nvSpPr>
        <p:spPr bwMode="auto">
          <a:xfrm>
            <a:off x="3810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79" name="Rectangle 451"/>
          <p:cNvSpPr>
            <a:spLocks noChangeArrowheads="1"/>
          </p:cNvSpPr>
          <p:nvPr/>
        </p:nvSpPr>
        <p:spPr bwMode="auto">
          <a:xfrm>
            <a:off x="3962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80" name="Rectangle 452"/>
          <p:cNvSpPr>
            <a:spLocks noChangeArrowheads="1"/>
          </p:cNvSpPr>
          <p:nvPr/>
        </p:nvSpPr>
        <p:spPr bwMode="auto">
          <a:xfrm>
            <a:off x="4114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81" name="Rectangle 453"/>
          <p:cNvSpPr>
            <a:spLocks noChangeArrowheads="1"/>
          </p:cNvSpPr>
          <p:nvPr/>
        </p:nvSpPr>
        <p:spPr bwMode="auto">
          <a:xfrm>
            <a:off x="4267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82" name="Rectangle 454"/>
          <p:cNvSpPr>
            <a:spLocks noChangeArrowheads="1"/>
          </p:cNvSpPr>
          <p:nvPr/>
        </p:nvSpPr>
        <p:spPr bwMode="auto">
          <a:xfrm>
            <a:off x="4419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83" name="Rectangle 455"/>
          <p:cNvSpPr>
            <a:spLocks noChangeArrowheads="1"/>
          </p:cNvSpPr>
          <p:nvPr/>
        </p:nvSpPr>
        <p:spPr bwMode="auto">
          <a:xfrm>
            <a:off x="4572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84" name="Rectangle 456"/>
          <p:cNvSpPr>
            <a:spLocks noChangeArrowheads="1"/>
          </p:cNvSpPr>
          <p:nvPr/>
        </p:nvSpPr>
        <p:spPr bwMode="auto">
          <a:xfrm>
            <a:off x="4724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85" name="Rectangle 457"/>
          <p:cNvSpPr>
            <a:spLocks noChangeArrowheads="1"/>
          </p:cNvSpPr>
          <p:nvPr/>
        </p:nvSpPr>
        <p:spPr bwMode="auto">
          <a:xfrm>
            <a:off x="4876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86" name="Rectangle 458"/>
          <p:cNvSpPr>
            <a:spLocks noChangeArrowheads="1"/>
          </p:cNvSpPr>
          <p:nvPr/>
        </p:nvSpPr>
        <p:spPr bwMode="auto">
          <a:xfrm>
            <a:off x="5029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87" name="Rectangle 459"/>
          <p:cNvSpPr>
            <a:spLocks noChangeArrowheads="1"/>
          </p:cNvSpPr>
          <p:nvPr/>
        </p:nvSpPr>
        <p:spPr bwMode="auto">
          <a:xfrm>
            <a:off x="5181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88" name="Rectangle 460"/>
          <p:cNvSpPr>
            <a:spLocks noChangeArrowheads="1"/>
          </p:cNvSpPr>
          <p:nvPr/>
        </p:nvSpPr>
        <p:spPr bwMode="auto">
          <a:xfrm>
            <a:off x="5334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89" name="Rectangle 461"/>
          <p:cNvSpPr>
            <a:spLocks noChangeArrowheads="1"/>
          </p:cNvSpPr>
          <p:nvPr/>
        </p:nvSpPr>
        <p:spPr bwMode="auto">
          <a:xfrm>
            <a:off x="5486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90" name="Rectangle 462"/>
          <p:cNvSpPr>
            <a:spLocks noChangeArrowheads="1"/>
          </p:cNvSpPr>
          <p:nvPr/>
        </p:nvSpPr>
        <p:spPr bwMode="auto">
          <a:xfrm>
            <a:off x="5638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91" name="Rectangle 463"/>
          <p:cNvSpPr>
            <a:spLocks noChangeArrowheads="1"/>
          </p:cNvSpPr>
          <p:nvPr/>
        </p:nvSpPr>
        <p:spPr bwMode="auto">
          <a:xfrm>
            <a:off x="5791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92" name="Rectangle 464"/>
          <p:cNvSpPr>
            <a:spLocks noChangeArrowheads="1"/>
          </p:cNvSpPr>
          <p:nvPr/>
        </p:nvSpPr>
        <p:spPr bwMode="auto">
          <a:xfrm>
            <a:off x="5943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93" name="Rectangle 465"/>
          <p:cNvSpPr>
            <a:spLocks noChangeArrowheads="1"/>
          </p:cNvSpPr>
          <p:nvPr/>
        </p:nvSpPr>
        <p:spPr bwMode="auto">
          <a:xfrm>
            <a:off x="6096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94" name="Rectangle 466"/>
          <p:cNvSpPr>
            <a:spLocks noChangeArrowheads="1"/>
          </p:cNvSpPr>
          <p:nvPr/>
        </p:nvSpPr>
        <p:spPr bwMode="auto">
          <a:xfrm>
            <a:off x="6248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95" name="Rectangle 467"/>
          <p:cNvSpPr>
            <a:spLocks noChangeArrowheads="1"/>
          </p:cNvSpPr>
          <p:nvPr/>
        </p:nvSpPr>
        <p:spPr bwMode="auto">
          <a:xfrm>
            <a:off x="6400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96" name="Rectangle 468"/>
          <p:cNvSpPr>
            <a:spLocks noChangeArrowheads="1"/>
          </p:cNvSpPr>
          <p:nvPr/>
        </p:nvSpPr>
        <p:spPr bwMode="auto">
          <a:xfrm>
            <a:off x="6553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97" name="Rectangle 469"/>
          <p:cNvSpPr>
            <a:spLocks noChangeArrowheads="1"/>
          </p:cNvSpPr>
          <p:nvPr/>
        </p:nvSpPr>
        <p:spPr bwMode="auto">
          <a:xfrm>
            <a:off x="6705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98" name="Rectangle 470"/>
          <p:cNvSpPr>
            <a:spLocks noChangeArrowheads="1"/>
          </p:cNvSpPr>
          <p:nvPr/>
        </p:nvSpPr>
        <p:spPr bwMode="auto">
          <a:xfrm>
            <a:off x="6858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2999" name="Rectangle 471"/>
          <p:cNvSpPr>
            <a:spLocks noChangeArrowheads="1"/>
          </p:cNvSpPr>
          <p:nvPr/>
        </p:nvSpPr>
        <p:spPr bwMode="auto">
          <a:xfrm>
            <a:off x="7010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00" name="Rectangle 472"/>
          <p:cNvSpPr>
            <a:spLocks noChangeArrowheads="1"/>
          </p:cNvSpPr>
          <p:nvPr/>
        </p:nvSpPr>
        <p:spPr bwMode="auto">
          <a:xfrm>
            <a:off x="7162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01" name="Rectangle 473"/>
          <p:cNvSpPr>
            <a:spLocks noChangeArrowheads="1"/>
          </p:cNvSpPr>
          <p:nvPr/>
        </p:nvSpPr>
        <p:spPr bwMode="auto">
          <a:xfrm>
            <a:off x="7315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02" name="Rectangle 474"/>
          <p:cNvSpPr>
            <a:spLocks noChangeArrowheads="1"/>
          </p:cNvSpPr>
          <p:nvPr/>
        </p:nvSpPr>
        <p:spPr bwMode="auto">
          <a:xfrm>
            <a:off x="7467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03" name="Rectangle 475"/>
          <p:cNvSpPr>
            <a:spLocks noChangeArrowheads="1"/>
          </p:cNvSpPr>
          <p:nvPr/>
        </p:nvSpPr>
        <p:spPr bwMode="auto">
          <a:xfrm>
            <a:off x="7620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04" name="Rectangle 476"/>
          <p:cNvSpPr>
            <a:spLocks noChangeArrowheads="1"/>
          </p:cNvSpPr>
          <p:nvPr/>
        </p:nvSpPr>
        <p:spPr bwMode="auto">
          <a:xfrm>
            <a:off x="7772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05" name="Rectangle 477"/>
          <p:cNvSpPr>
            <a:spLocks noChangeArrowheads="1"/>
          </p:cNvSpPr>
          <p:nvPr/>
        </p:nvSpPr>
        <p:spPr bwMode="auto">
          <a:xfrm>
            <a:off x="7924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06" name="Rectangle 478"/>
          <p:cNvSpPr>
            <a:spLocks noChangeArrowheads="1"/>
          </p:cNvSpPr>
          <p:nvPr/>
        </p:nvSpPr>
        <p:spPr bwMode="auto">
          <a:xfrm>
            <a:off x="8077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07" name="Rectangle 479"/>
          <p:cNvSpPr>
            <a:spLocks noChangeArrowheads="1"/>
          </p:cNvSpPr>
          <p:nvPr/>
        </p:nvSpPr>
        <p:spPr bwMode="auto">
          <a:xfrm>
            <a:off x="8229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08" name="Rectangle 480"/>
          <p:cNvSpPr>
            <a:spLocks noChangeArrowheads="1"/>
          </p:cNvSpPr>
          <p:nvPr/>
        </p:nvSpPr>
        <p:spPr bwMode="auto">
          <a:xfrm>
            <a:off x="8382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09" name="Rectangle 481"/>
          <p:cNvSpPr>
            <a:spLocks noChangeArrowheads="1"/>
          </p:cNvSpPr>
          <p:nvPr/>
        </p:nvSpPr>
        <p:spPr bwMode="auto">
          <a:xfrm>
            <a:off x="8534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10" name="Rectangle 482"/>
          <p:cNvSpPr>
            <a:spLocks noChangeArrowheads="1"/>
          </p:cNvSpPr>
          <p:nvPr/>
        </p:nvSpPr>
        <p:spPr bwMode="auto">
          <a:xfrm>
            <a:off x="8686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11" name="Rectangle 483"/>
          <p:cNvSpPr>
            <a:spLocks noChangeArrowheads="1"/>
          </p:cNvSpPr>
          <p:nvPr/>
        </p:nvSpPr>
        <p:spPr bwMode="auto">
          <a:xfrm>
            <a:off x="8839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12" name="Rectangle 484"/>
          <p:cNvSpPr>
            <a:spLocks noChangeArrowheads="1"/>
          </p:cNvSpPr>
          <p:nvPr/>
        </p:nvSpPr>
        <p:spPr bwMode="auto">
          <a:xfrm>
            <a:off x="2743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13" name="Rectangle 485"/>
          <p:cNvSpPr>
            <a:spLocks noChangeArrowheads="1"/>
          </p:cNvSpPr>
          <p:nvPr/>
        </p:nvSpPr>
        <p:spPr bwMode="auto">
          <a:xfrm>
            <a:off x="2895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14" name="Rectangle 486"/>
          <p:cNvSpPr>
            <a:spLocks noChangeArrowheads="1"/>
          </p:cNvSpPr>
          <p:nvPr/>
        </p:nvSpPr>
        <p:spPr bwMode="auto">
          <a:xfrm>
            <a:off x="3048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15" name="Rectangle 487"/>
          <p:cNvSpPr>
            <a:spLocks noChangeArrowheads="1"/>
          </p:cNvSpPr>
          <p:nvPr/>
        </p:nvSpPr>
        <p:spPr bwMode="auto">
          <a:xfrm>
            <a:off x="3200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16" name="Rectangle 488"/>
          <p:cNvSpPr>
            <a:spLocks noChangeArrowheads="1"/>
          </p:cNvSpPr>
          <p:nvPr/>
        </p:nvSpPr>
        <p:spPr bwMode="auto">
          <a:xfrm>
            <a:off x="3352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17" name="Rectangle 489"/>
          <p:cNvSpPr>
            <a:spLocks noChangeArrowheads="1"/>
          </p:cNvSpPr>
          <p:nvPr/>
        </p:nvSpPr>
        <p:spPr bwMode="auto">
          <a:xfrm>
            <a:off x="3657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18" name="Rectangle 490"/>
          <p:cNvSpPr>
            <a:spLocks noChangeArrowheads="1"/>
          </p:cNvSpPr>
          <p:nvPr/>
        </p:nvSpPr>
        <p:spPr bwMode="auto">
          <a:xfrm>
            <a:off x="3810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19" name="Rectangle 491"/>
          <p:cNvSpPr>
            <a:spLocks noChangeArrowheads="1"/>
          </p:cNvSpPr>
          <p:nvPr/>
        </p:nvSpPr>
        <p:spPr bwMode="auto">
          <a:xfrm>
            <a:off x="3962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20" name="Rectangle 492"/>
          <p:cNvSpPr>
            <a:spLocks noChangeArrowheads="1"/>
          </p:cNvSpPr>
          <p:nvPr/>
        </p:nvSpPr>
        <p:spPr bwMode="auto">
          <a:xfrm>
            <a:off x="4114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21" name="Rectangle 493"/>
          <p:cNvSpPr>
            <a:spLocks noChangeArrowheads="1"/>
          </p:cNvSpPr>
          <p:nvPr/>
        </p:nvSpPr>
        <p:spPr bwMode="auto">
          <a:xfrm>
            <a:off x="4267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22" name="Rectangle 494"/>
          <p:cNvSpPr>
            <a:spLocks noChangeArrowheads="1"/>
          </p:cNvSpPr>
          <p:nvPr/>
        </p:nvSpPr>
        <p:spPr bwMode="auto">
          <a:xfrm>
            <a:off x="4419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23" name="Rectangle 495"/>
          <p:cNvSpPr>
            <a:spLocks noChangeArrowheads="1"/>
          </p:cNvSpPr>
          <p:nvPr/>
        </p:nvSpPr>
        <p:spPr bwMode="auto">
          <a:xfrm>
            <a:off x="4572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24" name="Rectangle 496"/>
          <p:cNvSpPr>
            <a:spLocks noChangeArrowheads="1"/>
          </p:cNvSpPr>
          <p:nvPr/>
        </p:nvSpPr>
        <p:spPr bwMode="auto">
          <a:xfrm>
            <a:off x="4724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25" name="Rectangle 497"/>
          <p:cNvSpPr>
            <a:spLocks noChangeArrowheads="1"/>
          </p:cNvSpPr>
          <p:nvPr/>
        </p:nvSpPr>
        <p:spPr bwMode="auto">
          <a:xfrm>
            <a:off x="4876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26" name="Rectangle 498"/>
          <p:cNvSpPr>
            <a:spLocks noChangeArrowheads="1"/>
          </p:cNvSpPr>
          <p:nvPr/>
        </p:nvSpPr>
        <p:spPr bwMode="auto">
          <a:xfrm>
            <a:off x="5029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27" name="Rectangle 499"/>
          <p:cNvSpPr>
            <a:spLocks noChangeArrowheads="1"/>
          </p:cNvSpPr>
          <p:nvPr/>
        </p:nvSpPr>
        <p:spPr bwMode="auto">
          <a:xfrm>
            <a:off x="5181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28" name="Rectangle 500"/>
          <p:cNvSpPr>
            <a:spLocks noChangeArrowheads="1"/>
          </p:cNvSpPr>
          <p:nvPr/>
        </p:nvSpPr>
        <p:spPr bwMode="auto">
          <a:xfrm>
            <a:off x="5334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29" name="Rectangle 501"/>
          <p:cNvSpPr>
            <a:spLocks noChangeArrowheads="1"/>
          </p:cNvSpPr>
          <p:nvPr/>
        </p:nvSpPr>
        <p:spPr bwMode="auto">
          <a:xfrm>
            <a:off x="5486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30" name="Rectangle 502"/>
          <p:cNvSpPr>
            <a:spLocks noChangeArrowheads="1"/>
          </p:cNvSpPr>
          <p:nvPr/>
        </p:nvSpPr>
        <p:spPr bwMode="auto">
          <a:xfrm>
            <a:off x="5638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31" name="Rectangle 503"/>
          <p:cNvSpPr>
            <a:spLocks noChangeArrowheads="1"/>
          </p:cNvSpPr>
          <p:nvPr/>
        </p:nvSpPr>
        <p:spPr bwMode="auto">
          <a:xfrm>
            <a:off x="5791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32" name="Rectangle 504"/>
          <p:cNvSpPr>
            <a:spLocks noChangeArrowheads="1"/>
          </p:cNvSpPr>
          <p:nvPr/>
        </p:nvSpPr>
        <p:spPr bwMode="auto">
          <a:xfrm>
            <a:off x="5943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33" name="Rectangle 505"/>
          <p:cNvSpPr>
            <a:spLocks noChangeArrowheads="1"/>
          </p:cNvSpPr>
          <p:nvPr/>
        </p:nvSpPr>
        <p:spPr bwMode="auto">
          <a:xfrm>
            <a:off x="6096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34" name="Rectangle 506"/>
          <p:cNvSpPr>
            <a:spLocks noChangeArrowheads="1"/>
          </p:cNvSpPr>
          <p:nvPr/>
        </p:nvSpPr>
        <p:spPr bwMode="auto">
          <a:xfrm>
            <a:off x="6248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35" name="Rectangle 507"/>
          <p:cNvSpPr>
            <a:spLocks noChangeArrowheads="1"/>
          </p:cNvSpPr>
          <p:nvPr/>
        </p:nvSpPr>
        <p:spPr bwMode="auto">
          <a:xfrm>
            <a:off x="6400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36" name="Rectangle 508"/>
          <p:cNvSpPr>
            <a:spLocks noChangeArrowheads="1"/>
          </p:cNvSpPr>
          <p:nvPr/>
        </p:nvSpPr>
        <p:spPr bwMode="auto">
          <a:xfrm>
            <a:off x="6553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37" name="Rectangle 509"/>
          <p:cNvSpPr>
            <a:spLocks noChangeArrowheads="1"/>
          </p:cNvSpPr>
          <p:nvPr/>
        </p:nvSpPr>
        <p:spPr bwMode="auto">
          <a:xfrm>
            <a:off x="6705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38" name="Rectangle 510"/>
          <p:cNvSpPr>
            <a:spLocks noChangeArrowheads="1"/>
          </p:cNvSpPr>
          <p:nvPr/>
        </p:nvSpPr>
        <p:spPr bwMode="auto">
          <a:xfrm>
            <a:off x="6858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39" name="Rectangle 511"/>
          <p:cNvSpPr>
            <a:spLocks noChangeArrowheads="1"/>
          </p:cNvSpPr>
          <p:nvPr/>
        </p:nvSpPr>
        <p:spPr bwMode="auto">
          <a:xfrm>
            <a:off x="7010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40" name="Rectangle 512"/>
          <p:cNvSpPr>
            <a:spLocks noChangeArrowheads="1"/>
          </p:cNvSpPr>
          <p:nvPr/>
        </p:nvSpPr>
        <p:spPr bwMode="auto">
          <a:xfrm>
            <a:off x="7162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41" name="Rectangle 513"/>
          <p:cNvSpPr>
            <a:spLocks noChangeArrowheads="1"/>
          </p:cNvSpPr>
          <p:nvPr/>
        </p:nvSpPr>
        <p:spPr bwMode="auto">
          <a:xfrm>
            <a:off x="7315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42" name="Rectangle 514"/>
          <p:cNvSpPr>
            <a:spLocks noChangeArrowheads="1"/>
          </p:cNvSpPr>
          <p:nvPr/>
        </p:nvSpPr>
        <p:spPr bwMode="auto">
          <a:xfrm>
            <a:off x="7467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43" name="Rectangle 515"/>
          <p:cNvSpPr>
            <a:spLocks noChangeArrowheads="1"/>
          </p:cNvSpPr>
          <p:nvPr/>
        </p:nvSpPr>
        <p:spPr bwMode="auto">
          <a:xfrm>
            <a:off x="7620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44" name="Rectangle 516"/>
          <p:cNvSpPr>
            <a:spLocks noChangeArrowheads="1"/>
          </p:cNvSpPr>
          <p:nvPr/>
        </p:nvSpPr>
        <p:spPr bwMode="auto">
          <a:xfrm>
            <a:off x="7772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45" name="Rectangle 517"/>
          <p:cNvSpPr>
            <a:spLocks noChangeArrowheads="1"/>
          </p:cNvSpPr>
          <p:nvPr/>
        </p:nvSpPr>
        <p:spPr bwMode="auto">
          <a:xfrm>
            <a:off x="7924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46" name="Rectangle 518"/>
          <p:cNvSpPr>
            <a:spLocks noChangeArrowheads="1"/>
          </p:cNvSpPr>
          <p:nvPr/>
        </p:nvSpPr>
        <p:spPr bwMode="auto">
          <a:xfrm>
            <a:off x="8077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47" name="Rectangle 519"/>
          <p:cNvSpPr>
            <a:spLocks noChangeArrowheads="1"/>
          </p:cNvSpPr>
          <p:nvPr/>
        </p:nvSpPr>
        <p:spPr bwMode="auto">
          <a:xfrm>
            <a:off x="8229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48" name="Rectangle 520"/>
          <p:cNvSpPr>
            <a:spLocks noChangeArrowheads="1"/>
          </p:cNvSpPr>
          <p:nvPr/>
        </p:nvSpPr>
        <p:spPr bwMode="auto">
          <a:xfrm>
            <a:off x="8382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49" name="Rectangle 521"/>
          <p:cNvSpPr>
            <a:spLocks noChangeArrowheads="1"/>
          </p:cNvSpPr>
          <p:nvPr/>
        </p:nvSpPr>
        <p:spPr bwMode="auto">
          <a:xfrm>
            <a:off x="8534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50" name="Rectangle 522"/>
          <p:cNvSpPr>
            <a:spLocks noChangeArrowheads="1"/>
          </p:cNvSpPr>
          <p:nvPr/>
        </p:nvSpPr>
        <p:spPr bwMode="auto">
          <a:xfrm>
            <a:off x="8686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51" name="Rectangle 523"/>
          <p:cNvSpPr>
            <a:spLocks noChangeArrowheads="1"/>
          </p:cNvSpPr>
          <p:nvPr/>
        </p:nvSpPr>
        <p:spPr bwMode="auto">
          <a:xfrm>
            <a:off x="8839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52" name="Rectangle 524"/>
          <p:cNvSpPr>
            <a:spLocks noChangeArrowheads="1"/>
          </p:cNvSpPr>
          <p:nvPr/>
        </p:nvSpPr>
        <p:spPr bwMode="auto">
          <a:xfrm>
            <a:off x="2743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53" name="Rectangle 525"/>
          <p:cNvSpPr>
            <a:spLocks noChangeArrowheads="1"/>
          </p:cNvSpPr>
          <p:nvPr/>
        </p:nvSpPr>
        <p:spPr bwMode="auto">
          <a:xfrm>
            <a:off x="2895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54" name="Rectangle 526"/>
          <p:cNvSpPr>
            <a:spLocks noChangeArrowheads="1"/>
          </p:cNvSpPr>
          <p:nvPr/>
        </p:nvSpPr>
        <p:spPr bwMode="auto">
          <a:xfrm>
            <a:off x="3048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55" name="Rectangle 527"/>
          <p:cNvSpPr>
            <a:spLocks noChangeArrowheads="1"/>
          </p:cNvSpPr>
          <p:nvPr/>
        </p:nvSpPr>
        <p:spPr bwMode="auto">
          <a:xfrm>
            <a:off x="3200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56" name="Rectangle 528"/>
          <p:cNvSpPr>
            <a:spLocks noChangeArrowheads="1"/>
          </p:cNvSpPr>
          <p:nvPr/>
        </p:nvSpPr>
        <p:spPr bwMode="auto">
          <a:xfrm>
            <a:off x="3352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57" name="Rectangle 529"/>
          <p:cNvSpPr>
            <a:spLocks noChangeArrowheads="1"/>
          </p:cNvSpPr>
          <p:nvPr/>
        </p:nvSpPr>
        <p:spPr bwMode="auto">
          <a:xfrm>
            <a:off x="3657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58" name="Rectangle 530"/>
          <p:cNvSpPr>
            <a:spLocks noChangeArrowheads="1"/>
          </p:cNvSpPr>
          <p:nvPr/>
        </p:nvSpPr>
        <p:spPr bwMode="auto">
          <a:xfrm>
            <a:off x="3810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59" name="Rectangle 531"/>
          <p:cNvSpPr>
            <a:spLocks noChangeArrowheads="1"/>
          </p:cNvSpPr>
          <p:nvPr/>
        </p:nvSpPr>
        <p:spPr bwMode="auto">
          <a:xfrm>
            <a:off x="3962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60" name="Rectangle 532"/>
          <p:cNvSpPr>
            <a:spLocks noChangeArrowheads="1"/>
          </p:cNvSpPr>
          <p:nvPr/>
        </p:nvSpPr>
        <p:spPr bwMode="auto">
          <a:xfrm>
            <a:off x="4114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61" name="Rectangle 533"/>
          <p:cNvSpPr>
            <a:spLocks noChangeArrowheads="1"/>
          </p:cNvSpPr>
          <p:nvPr/>
        </p:nvSpPr>
        <p:spPr bwMode="auto">
          <a:xfrm>
            <a:off x="4267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62" name="Rectangle 534"/>
          <p:cNvSpPr>
            <a:spLocks noChangeArrowheads="1"/>
          </p:cNvSpPr>
          <p:nvPr/>
        </p:nvSpPr>
        <p:spPr bwMode="auto">
          <a:xfrm>
            <a:off x="4419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63" name="Rectangle 535"/>
          <p:cNvSpPr>
            <a:spLocks noChangeArrowheads="1"/>
          </p:cNvSpPr>
          <p:nvPr/>
        </p:nvSpPr>
        <p:spPr bwMode="auto">
          <a:xfrm>
            <a:off x="4572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64" name="Rectangle 536"/>
          <p:cNvSpPr>
            <a:spLocks noChangeArrowheads="1"/>
          </p:cNvSpPr>
          <p:nvPr/>
        </p:nvSpPr>
        <p:spPr bwMode="auto">
          <a:xfrm>
            <a:off x="4724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65" name="Rectangle 537"/>
          <p:cNvSpPr>
            <a:spLocks noChangeArrowheads="1"/>
          </p:cNvSpPr>
          <p:nvPr/>
        </p:nvSpPr>
        <p:spPr bwMode="auto">
          <a:xfrm>
            <a:off x="4876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66" name="Rectangle 538"/>
          <p:cNvSpPr>
            <a:spLocks noChangeArrowheads="1"/>
          </p:cNvSpPr>
          <p:nvPr/>
        </p:nvSpPr>
        <p:spPr bwMode="auto">
          <a:xfrm>
            <a:off x="5029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67" name="Rectangle 539"/>
          <p:cNvSpPr>
            <a:spLocks noChangeArrowheads="1"/>
          </p:cNvSpPr>
          <p:nvPr/>
        </p:nvSpPr>
        <p:spPr bwMode="auto">
          <a:xfrm>
            <a:off x="5181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68" name="Rectangle 540"/>
          <p:cNvSpPr>
            <a:spLocks noChangeArrowheads="1"/>
          </p:cNvSpPr>
          <p:nvPr/>
        </p:nvSpPr>
        <p:spPr bwMode="auto">
          <a:xfrm>
            <a:off x="5334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69" name="Rectangle 541"/>
          <p:cNvSpPr>
            <a:spLocks noChangeArrowheads="1"/>
          </p:cNvSpPr>
          <p:nvPr/>
        </p:nvSpPr>
        <p:spPr bwMode="auto">
          <a:xfrm>
            <a:off x="5486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70" name="Rectangle 542"/>
          <p:cNvSpPr>
            <a:spLocks noChangeArrowheads="1"/>
          </p:cNvSpPr>
          <p:nvPr/>
        </p:nvSpPr>
        <p:spPr bwMode="auto">
          <a:xfrm>
            <a:off x="5638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71" name="Rectangle 543"/>
          <p:cNvSpPr>
            <a:spLocks noChangeArrowheads="1"/>
          </p:cNvSpPr>
          <p:nvPr/>
        </p:nvSpPr>
        <p:spPr bwMode="auto">
          <a:xfrm>
            <a:off x="5791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72" name="Rectangle 544"/>
          <p:cNvSpPr>
            <a:spLocks noChangeArrowheads="1"/>
          </p:cNvSpPr>
          <p:nvPr/>
        </p:nvSpPr>
        <p:spPr bwMode="auto">
          <a:xfrm>
            <a:off x="5943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73" name="Rectangle 545"/>
          <p:cNvSpPr>
            <a:spLocks noChangeArrowheads="1"/>
          </p:cNvSpPr>
          <p:nvPr/>
        </p:nvSpPr>
        <p:spPr bwMode="auto">
          <a:xfrm>
            <a:off x="6096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74" name="Rectangle 546"/>
          <p:cNvSpPr>
            <a:spLocks noChangeArrowheads="1"/>
          </p:cNvSpPr>
          <p:nvPr/>
        </p:nvSpPr>
        <p:spPr bwMode="auto">
          <a:xfrm>
            <a:off x="6248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75" name="Rectangle 547"/>
          <p:cNvSpPr>
            <a:spLocks noChangeArrowheads="1"/>
          </p:cNvSpPr>
          <p:nvPr/>
        </p:nvSpPr>
        <p:spPr bwMode="auto">
          <a:xfrm>
            <a:off x="6400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76" name="Rectangle 548"/>
          <p:cNvSpPr>
            <a:spLocks noChangeArrowheads="1"/>
          </p:cNvSpPr>
          <p:nvPr/>
        </p:nvSpPr>
        <p:spPr bwMode="auto">
          <a:xfrm>
            <a:off x="6553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77" name="Rectangle 549"/>
          <p:cNvSpPr>
            <a:spLocks noChangeArrowheads="1"/>
          </p:cNvSpPr>
          <p:nvPr/>
        </p:nvSpPr>
        <p:spPr bwMode="auto">
          <a:xfrm>
            <a:off x="6705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78" name="Rectangle 550"/>
          <p:cNvSpPr>
            <a:spLocks noChangeArrowheads="1"/>
          </p:cNvSpPr>
          <p:nvPr/>
        </p:nvSpPr>
        <p:spPr bwMode="auto">
          <a:xfrm>
            <a:off x="6858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79" name="Rectangle 551"/>
          <p:cNvSpPr>
            <a:spLocks noChangeArrowheads="1"/>
          </p:cNvSpPr>
          <p:nvPr/>
        </p:nvSpPr>
        <p:spPr bwMode="auto">
          <a:xfrm>
            <a:off x="7010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80" name="Rectangle 552"/>
          <p:cNvSpPr>
            <a:spLocks noChangeArrowheads="1"/>
          </p:cNvSpPr>
          <p:nvPr/>
        </p:nvSpPr>
        <p:spPr bwMode="auto">
          <a:xfrm>
            <a:off x="7162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81" name="Rectangle 553"/>
          <p:cNvSpPr>
            <a:spLocks noChangeArrowheads="1"/>
          </p:cNvSpPr>
          <p:nvPr/>
        </p:nvSpPr>
        <p:spPr bwMode="auto">
          <a:xfrm>
            <a:off x="7315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82" name="Rectangle 554"/>
          <p:cNvSpPr>
            <a:spLocks noChangeArrowheads="1"/>
          </p:cNvSpPr>
          <p:nvPr/>
        </p:nvSpPr>
        <p:spPr bwMode="auto">
          <a:xfrm>
            <a:off x="7467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83" name="Rectangle 555"/>
          <p:cNvSpPr>
            <a:spLocks noChangeArrowheads="1"/>
          </p:cNvSpPr>
          <p:nvPr/>
        </p:nvSpPr>
        <p:spPr bwMode="auto">
          <a:xfrm>
            <a:off x="7620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84" name="Rectangle 556"/>
          <p:cNvSpPr>
            <a:spLocks noChangeArrowheads="1"/>
          </p:cNvSpPr>
          <p:nvPr/>
        </p:nvSpPr>
        <p:spPr bwMode="auto">
          <a:xfrm>
            <a:off x="7772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85" name="Rectangle 557"/>
          <p:cNvSpPr>
            <a:spLocks noChangeArrowheads="1"/>
          </p:cNvSpPr>
          <p:nvPr/>
        </p:nvSpPr>
        <p:spPr bwMode="auto">
          <a:xfrm>
            <a:off x="7924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86" name="Rectangle 558"/>
          <p:cNvSpPr>
            <a:spLocks noChangeArrowheads="1"/>
          </p:cNvSpPr>
          <p:nvPr/>
        </p:nvSpPr>
        <p:spPr bwMode="auto">
          <a:xfrm>
            <a:off x="8077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87" name="Rectangle 559"/>
          <p:cNvSpPr>
            <a:spLocks noChangeArrowheads="1"/>
          </p:cNvSpPr>
          <p:nvPr/>
        </p:nvSpPr>
        <p:spPr bwMode="auto">
          <a:xfrm>
            <a:off x="8229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88" name="Rectangle 560"/>
          <p:cNvSpPr>
            <a:spLocks noChangeArrowheads="1"/>
          </p:cNvSpPr>
          <p:nvPr/>
        </p:nvSpPr>
        <p:spPr bwMode="auto">
          <a:xfrm>
            <a:off x="8382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89" name="Rectangle 561"/>
          <p:cNvSpPr>
            <a:spLocks noChangeArrowheads="1"/>
          </p:cNvSpPr>
          <p:nvPr/>
        </p:nvSpPr>
        <p:spPr bwMode="auto">
          <a:xfrm>
            <a:off x="8534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90" name="Rectangle 562"/>
          <p:cNvSpPr>
            <a:spLocks noChangeArrowheads="1"/>
          </p:cNvSpPr>
          <p:nvPr/>
        </p:nvSpPr>
        <p:spPr bwMode="auto">
          <a:xfrm>
            <a:off x="8686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91" name="Rectangle 563"/>
          <p:cNvSpPr>
            <a:spLocks noChangeArrowheads="1"/>
          </p:cNvSpPr>
          <p:nvPr/>
        </p:nvSpPr>
        <p:spPr bwMode="auto">
          <a:xfrm>
            <a:off x="8839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92" name="Rectangle 564"/>
          <p:cNvSpPr>
            <a:spLocks noChangeArrowheads="1"/>
          </p:cNvSpPr>
          <p:nvPr/>
        </p:nvSpPr>
        <p:spPr bwMode="auto">
          <a:xfrm>
            <a:off x="2743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93" name="Rectangle 565"/>
          <p:cNvSpPr>
            <a:spLocks noChangeArrowheads="1"/>
          </p:cNvSpPr>
          <p:nvPr/>
        </p:nvSpPr>
        <p:spPr bwMode="auto">
          <a:xfrm>
            <a:off x="2895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94" name="Rectangle 566"/>
          <p:cNvSpPr>
            <a:spLocks noChangeArrowheads="1"/>
          </p:cNvSpPr>
          <p:nvPr/>
        </p:nvSpPr>
        <p:spPr bwMode="auto">
          <a:xfrm>
            <a:off x="3048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95" name="Rectangle 567"/>
          <p:cNvSpPr>
            <a:spLocks noChangeArrowheads="1"/>
          </p:cNvSpPr>
          <p:nvPr/>
        </p:nvSpPr>
        <p:spPr bwMode="auto">
          <a:xfrm>
            <a:off x="3200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96" name="Rectangle 568"/>
          <p:cNvSpPr>
            <a:spLocks noChangeArrowheads="1"/>
          </p:cNvSpPr>
          <p:nvPr/>
        </p:nvSpPr>
        <p:spPr bwMode="auto">
          <a:xfrm>
            <a:off x="3352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97" name="Rectangle 569"/>
          <p:cNvSpPr>
            <a:spLocks noChangeArrowheads="1"/>
          </p:cNvSpPr>
          <p:nvPr/>
        </p:nvSpPr>
        <p:spPr bwMode="auto">
          <a:xfrm>
            <a:off x="3657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98" name="Rectangle 570"/>
          <p:cNvSpPr>
            <a:spLocks noChangeArrowheads="1"/>
          </p:cNvSpPr>
          <p:nvPr/>
        </p:nvSpPr>
        <p:spPr bwMode="auto">
          <a:xfrm>
            <a:off x="3810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099" name="Rectangle 571"/>
          <p:cNvSpPr>
            <a:spLocks noChangeArrowheads="1"/>
          </p:cNvSpPr>
          <p:nvPr/>
        </p:nvSpPr>
        <p:spPr bwMode="auto">
          <a:xfrm>
            <a:off x="3962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00" name="Rectangle 572"/>
          <p:cNvSpPr>
            <a:spLocks noChangeArrowheads="1"/>
          </p:cNvSpPr>
          <p:nvPr/>
        </p:nvSpPr>
        <p:spPr bwMode="auto">
          <a:xfrm>
            <a:off x="4114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01" name="Rectangle 573"/>
          <p:cNvSpPr>
            <a:spLocks noChangeArrowheads="1"/>
          </p:cNvSpPr>
          <p:nvPr/>
        </p:nvSpPr>
        <p:spPr bwMode="auto">
          <a:xfrm>
            <a:off x="4267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02" name="Rectangle 574"/>
          <p:cNvSpPr>
            <a:spLocks noChangeArrowheads="1"/>
          </p:cNvSpPr>
          <p:nvPr/>
        </p:nvSpPr>
        <p:spPr bwMode="auto">
          <a:xfrm>
            <a:off x="4419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03" name="Rectangle 575"/>
          <p:cNvSpPr>
            <a:spLocks noChangeArrowheads="1"/>
          </p:cNvSpPr>
          <p:nvPr/>
        </p:nvSpPr>
        <p:spPr bwMode="auto">
          <a:xfrm>
            <a:off x="4572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04" name="Rectangle 576"/>
          <p:cNvSpPr>
            <a:spLocks noChangeArrowheads="1"/>
          </p:cNvSpPr>
          <p:nvPr/>
        </p:nvSpPr>
        <p:spPr bwMode="auto">
          <a:xfrm>
            <a:off x="4724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05" name="Rectangle 577"/>
          <p:cNvSpPr>
            <a:spLocks noChangeArrowheads="1"/>
          </p:cNvSpPr>
          <p:nvPr/>
        </p:nvSpPr>
        <p:spPr bwMode="auto">
          <a:xfrm>
            <a:off x="4876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06" name="Rectangle 578"/>
          <p:cNvSpPr>
            <a:spLocks noChangeArrowheads="1"/>
          </p:cNvSpPr>
          <p:nvPr/>
        </p:nvSpPr>
        <p:spPr bwMode="auto">
          <a:xfrm>
            <a:off x="5029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07" name="Rectangle 579"/>
          <p:cNvSpPr>
            <a:spLocks noChangeArrowheads="1"/>
          </p:cNvSpPr>
          <p:nvPr/>
        </p:nvSpPr>
        <p:spPr bwMode="auto">
          <a:xfrm>
            <a:off x="5181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08" name="Rectangle 580"/>
          <p:cNvSpPr>
            <a:spLocks noChangeArrowheads="1"/>
          </p:cNvSpPr>
          <p:nvPr/>
        </p:nvSpPr>
        <p:spPr bwMode="auto">
          <a:xfrm>
            <a:off x="5334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09" name="Rectangle 581"/>
          <p:cNvSpPr>
            <a:spLocks noChangeArrowheads="1"/>
          </p:cNvSpPr>
          <p:nvPr/>
        </p:nvSpPr>
        <p:spPr bwMode="auto">
          <a:xfrm>
            <a:off x="5486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10" name="Rectangle 582"/>
          <p:cNvSpPr>
            <a:spLocks noChangeArrowheads="1"/>
          </p:cNvSpPr>
          <p:nvPr/>
        </p:nvSpPr>
        <p:spPr bwMode="auto">
          <a:xfrm>
            <a:off x="5638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11" name="Rectangle 583"/>
          <p:cNvSpPr>
            <a:spLocks noChangeArrowheads="1"/>
          </p:cNvSpPr>
          <p:nvPr/>
        </p:nvSpPr>
        <p:spPr bwMode="auto">
          <a:xfrm>
            <a:off x="5791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12" name="Rectangle 584"/>
          <p:cNvSpPr>
            <a:spLocks noChangeArrowheads="1"/>
          </p:cNvSpPr>
          <p:nvPr/>
        </p:nvSpPr>
        <p:spPr bwMode="auto">
          <a:xfrm>
            <a:off x="5943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13" name="Rectangle 585"/>
          <p:cNvSpPr>
            <a:spLocks noChangeArrowheads="1"/>
          </p:cNvSpPr>
          <p:nvPr/>
        </p:nvSpPr>
        <p:spPr bwMode="auto">
          <a:xfrm>
            <a:off x="6096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14" name="Rectangle 586"/>
          <p:cNvSpPr>
            <a:spLocks noChangeArrowheads="1"/>
          </p:cNvSpPr>
          <p:nvPr/>
        </p:nvSpPr>
        <p:spPr bwMode="auto">
          <a:xfrm>
            <a:off x="6248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15" name="Rectangle 587"/>
          <p:cNvSpPr>
            <a:spLocks noChangeArrowheads="1"/>
          </p:cNvSpPr>
          <p:nvPr/>
        </p:nvSpPr>
        <p:spPr bwMode="auto">
          <a:xfrm>
            <a:off x="6400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16" name="Rectangle 588"/>
          <p:cNvSpPr>
            <a:spLocks noChangeArrowheads="1"/>
          </p:cNvSpPr>
          <p:nvPr/>
        </p:nvSpPr>
        <p:spPr bwMode="auto">
          <a:xfrm>
            <a:off x="6553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17" name="Rectangle 589"/>
          <p:cNvSpPr>
            <a:spLocks noChangeArrowheads="1"/>
          </p:cNvSpPr>
          <p:nvPr/>
        </p:nvSpPr>
        <p:spPr bwMode="auto">
          <a:xfrm>
            <a:off x="6705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18" name="Rectangle 590"/>
          <p:cNvSpPr>
            <a:spLocks noChangeArrowheads="1"/>
          </p:cNvSpPr>
          <p:nvPr/>
        </p:nvSpPr>
        <p:spPr bwMode="auto">
          <a:xfrm>
            <a:off x="6858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19" name="Rectangle 591"/>
          <p:cNvSpPr>
            <a:spLocks noChangeArrowheads="1"/>
          </p:cNvSpPr>
          <p:nvPr/>
        </p:nvSpPr>
        <p:spPr bwMode="auto">
          <a:xfrm>
            <a:off x="7010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20" name="Rectangle 592"/>
          <p:cNvSpPr>
            <a:spLocks noChangeArrowheads="1"/>
          </p:cNvSpPr>
          <p:nvPr/>
        </p:nvSpPr>
        <p:spPr bwMode="auto">
          <a:xfrm>
            <a:off x="7162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21" name="Rectangle 593"/>
          <p:cNvSpPr>
            <a:spLocks noChangeArrowheads="1"/>
          </p:cNvSpPr>
          <p:nvPr/>
        </p:nvSpPr>
        <p:spPr bwMode="auto">
          <a:xfrm>
            <a:off x="7315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22" name="Rectangle 594"/>
          <p:cNvSpPr>
            <a:spLocks noChangeArrowheads="1"/>
          </p:cNvSpPr>
          <p:nvPr/>
        </p:nvSpPr>
        <p:spPr bwMode="auto">
          <a:xfrm>
            <a:off x="7467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23" name="Rectangle 595"/>
          <p:cNvSpPr>
            <a:spLocks noChangeArrowheads="1"/>
          </p:cNvSpPr>
          <p:nvPr/>
        </p:nvSpPr>
        <p:spPr bwMode="auto">
          <a:xfrm>
            <a:off x="7620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24" name="Rectangle 596"/>
          <p:cNvSpPr>
            <a:spLocks noChangeArrowheads="1"/>
          </p:cNvSpPr>
          <p:nvPr/>
        </p:nvSpPr>
        <p:spPr bwMode="auto">
          <a:xfrm>
            <a:off x="7772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25" name="Rectangle 597"/>
          <p:cNvSpPr>
            <a:spLocks noChangeArrowheads="1"/>
          </p:cNvSpPr>
          <p:nvPr/>
        </p:nvSpPr>
        <p:spPr bwMode="auto">
          <a:xfrm>
            <a:off x="7924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26" name="Rectangle 598"/>
          <p:cNvSpPr>
            <a:spLocks noChangeArrowheads="1"/>
          </p:cNvSpPr>
          <p:nvPr/>
        </p:nvSpPr>
        <p:spPr bwMode="auto">
          <a:xfrm>
            <a:off x="8077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27" name="Rectangle 599"/>
          <p:cNvSpPr>
            <a:spLocks noChangeArrowheads="1"/>
          </p:cNvSpPr>
          <p:nvPr/>
        </p:nvSpPr>
        <p:spPr bwMode="auto">
          <a:xfrm>
            <a:off x="8229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28" name="Rectangle 600"/>
          <p:cNvSpPr>
            <a:spLocks noChangeArrowheads="1"/>
          </p:cNvSpPr>
          <p:nvPr/>
        </p:nvSpPr>
        <p:spPr bwMode="auto">
          <a:xfrm>
            <a:off x="8382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29" name="Rectangle 601"/>
          <p:cNvSpPr>
            <a:spLocks noChangeArrowheads="1"/>
          </p:cNvSpPr>
          <p:nvPr/>
        </p:nvSpPr>
        <p:spPr bwMode="auto">
          <a:xfrm>
            <a:off x="8534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30" name="Rectangle 602"/>
          <p:cNvSpPr>
            <a:spLocks noChangeArrowheads="1"/>
          </p:cNvSpPr>
          <p:nvPr/>
        </p:nvSpPr>
        <p:spPr bwMode="auto">
          <a:xfrm>
            <a:off x="8686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31" name="Rectangle 603"/>
          <p:cNvSpPr>
            <a:spLocks noChangeArrowheads="1"/>
          </p:cNvSpPr>
          <p:nvPr/>
        </p:nvSpPr>
        <p:spPr bwMode="auto">
          <a:xfrm>
            <a:off x="8839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32" name="Rectangle 604"/>
          <p:cNvSpPr>
            <a:spLocks noChangeArrowheads="1"/>
          </p:cNvSpPr>
          <p:nvPr/>
        </p:nvSpPr>
        <p:spPr bwMode="auto">
          <a:xfrm>
            <a:off x="2743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33" name="Rectangle 605"/>
          <p:cNvSpPr>
            <a:spLocks noChangeArrowheads="1"/>
          </p:cNvSpPr>
          <p:nvPr/>
        </p:nvSpPr>
        <p:spPr bwMode="auto">
          <a:xfrm>
            <a:off x="2895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34" name="Rectangle 606"/>
          <p:cNvSpPr>
            <a:spLocks noChangeArrowheads="1"/>
          </p:cNvSpPr>
          <p:nvPr/>
        </p:nvSpPr>
        <p:spPr bwMode="auto">
          <a:xfrm>
            <a:off x="3048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35" name="Rectangle 607"/>
          <p:cNvSpPr>
            <a:spLocks noChangeArrowheads="1"/>
          </p:cNvSpPr>
          <p:nvPr/>
        </p:nvSpPr>
        <p:spPr bwMode="auto">
          <a:xfrm>
            <a:off x="3200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36" name="Rectangle 608"/>
          <p:cNvSpPr>
            <a:spLocks noChangeArrowheads="1"/>
          </p:cNvSpPr>
          <p:nvPr/>
        </p:nvSpPr>
        <p:spPr bwMode="auto">
          <a:xfrm>
            <a:off x="3352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37" name="Rectangle 609"/>
          <p:cNvSpPr>
            <a:spLocks noChangeArrowheads="1"/>
          </p:cNvSpPr>
          <p:nvPr/>
        </p:nvSpPr>
        <p:spPr bwMode="auto">
          <a:xfrm>
            <a:off x="3657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38" name="Rectangle 610"/>
          <p:cNvSpPr>
            <a:spLocks noChangeArrowheads="1"/>
          </p:cNvSpPr>
          <p:nvPr/>
        </p:nvSpPr>
        <p:spPr bwMode="auto">
          <a:xfrm>
            <a:off x="3810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39" name="Rectangle 611"/>
          <p:cNvSpPr>
            <a:spLocks noChangeArrowheads="1"/>
          </p:cNvSpPr>
          <p:nvPr/>
        </p:nvSpPr>
        <p:spPr bwMode="auto">
          <a:xfrm>
            <a:off x="3962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40" name="Rectangle 612"/>
          <p:cNvSpPr>
            <a:spLocks noChangeArrowheads="1"/>
          </p:cNvSpPr>
          <p:nvPr/>
        </p:nvSpPr>
        <p:spPr bwMode="auto">
          <a:xfrm>
            <a:off x="4114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41" name="Rectangle 613"/>
          <p:cNvSpPr>
            <a:spLocks noChangeArrowheads="1"/>
          </p:cNvSpPr>
          <p:nvPr/>
        </p:nvSpPr>
        <p:spPr bwMode="auto">
          <a:xfrm>
            <a:off x="4267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42" name="Rectangle 614"/>
          <p:cNvSpPr>
            <a:spLocks noChangeArrowheads="1"/>
          </p:cNvSpPr>
          <p:nvPr/>
        </p:nvSpPr>
        <p:spPr bwMode="auto">
          <a:xfrm>
            <a:off x="4419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43" name="Rectangle 615"/>
          <p:cNvSpPr>
            <a:spLocks noChangeArrowheads="1"/>
          </p:cNvSpPr>
          <p:nvPr/>
        </p:nvSpPr>
        <p:spPr bwMode="auto">
          <a:xfrm>
            <a:off x="4572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44" name="Rectangle 616"/>
          <p:cNvSpPr>
            <a:spLocks noChangeArrowheads="1"/>
          </p:cNvSpPr>
          <p:nvPr/>
        </p:nvSpPr>
        <p:spPr bwMode="auto">
          <a:xfrm>
            <a:off x="4724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45" name="Rectangle 617"/>
          <p:cNvSpPr>
            <a:spLocks noChangeArrowheads="1"/>
          </p:cNvSpPr>
          <p:nvPr/>
        </p:nvSpPr>
        <p:spPr bwMode="auto">
          <a:xfrm>
            <a:off x="4876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46" name="Rectangle 618"/>
          <p:cNvSpPr>
            <a:spLocks noChangeArrowheads="1"/>
          </p:cNvSpPr>
          <p:nvPr/>
        </p:nvSpPr>
        <p:spPr bwMode="auto">
          <a:xfrm>
            <a:off x="5029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47" name="Rectangle 619"/>
          <p:cNvSpPr>
            <a:spLocks noChangeArrowheads="1"/>
          </p:cNvSpPr>
          <p:nvPr/>
        </p:nvSpPr>
        <p:spPr bwMode="auto">
          <a:xfrm>
            <a:off x="5181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48" name="Rectangle 620"/>
          <p:cNvSpPr>
            <a:spLocks noChangeArrowheads="1"/>
          </p:cNvSpPr>
          <p:nvPr/>
        </p:nvSpPr>
        <p:spPr bwMode="auto">
          <a:xfrm>
            <a:off x="5334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49" name="Rectangle 621"/>
          <p:cNvSpPr>
            <a:spLocks noChangeArrowheads="1"/>
          </p:cNvSpPr>
          <p:nvPr/>
        </p:nvSpPr>
        <p:spPr bwMode="auto">
          <a:xfrm>
            <a:off x="5486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50" name="Rectangle 622"/>
          <p:cNvSpPr>
            <a:spLocks noChangeArrowheads="1"/>
          </p:cNvSpPr>
          <p:nvPr/>
        </p:nvSpPr>
        <p:spPr bwMode="auto">
          <a:xfrm>
            <a:off x="5638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51" name="Rectangle 623"/>
          <p:cNvSpPr>
            <a:spLocks noChangeArrowheads="1"/>
          </p:cNvSpPr>
          <p:nvPr/>
        </p:nvSpPr>
        <p:spPr bwMode="auto">
          <a:xfrm>
            <a:off x="5791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52" name="Rectangle 624"/>
          <p:cNvSpPr>
            <a:spLocks noChangeArrowheads="1"/>
          </p:cNvSpPr>
          <p:nvPr/>
        </p:nvSpPr>
        <p:spPr bwMode="auto">
          <a:xfrm>
            <a:off x="5943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53" name="Rectangle 625"/>
          <p:cNvSpPr>
            <a:spLocks noChangeArrowheads="1"/>
          </p:cNvSpPr>
          <p:nvPr/>
        </p:nvSpPr>
        <p:spPr bwMode="auto">
          <a:xfrm>
            <a:off x="6096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54" name="Rectangle 626"/>
          <p:cNvSpPr>
            <a:spLocks noChangeArrowheads="1"/>
          </p:cNvSpPr>
          <p:nvPr/>
        </p:nvSpPr>
        <p:spPr bwMode="auto">
          <a:xfrm>
            <a:off x="6248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55" name="Rectangle 627"/>
          <p:cNvSpPr>
            <a:spLocks noChangeArrowheads="1"/>
          </p:cNvSpPr>
          <p:nvPr/>
        </p:nvSpPr>
        <p:spPr bwMode="auto">
          <a:xfrm>
            <a:off x="6400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56" name="Rectangle 628"/>
          <p:cNvSpPr>
            <a:spLocks noChangeArrowheads="1"/>
          </p:cNvSpPr>
          <p:nvPr/>
        </p:nvSpPr>
        <p:spPr bwMode="auto">
          <a:xfrm>
            <a:off x="6553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57" name="Rectangle 629"/>
          <p:cNvSpPr>
            <a:spLocks noChangeArrowheads="1"/>
          </p:cNvSpPr>
          <p:nvPr/>
        </p:nvSpPr>
        <p:spPr bwMode="auto">
          <a:xfrm>
            <a:off x="6705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58" name="Rectangle 630"/>
          <p:cNvSpPr>
            <a:spLocks noChangeArrowheads="1"/>
          </p:cNvSpPr>
          <p:nvPr/>
        </p:nvSpPr>
        <p:spPr bwMode="auto">
          <a:xfrm>
            <a:off x="6858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59" name="Rectangle 631"/>
          <p:cNvSpPr>
            <a:spLocks noChangeArrowheads="1"/>
          </p:cNvSpPr>
          <p:nvPr/>
        </p:nvSpPr>
        <p:spPr bwMode="auto">
          <a:xfrm>
            <a:off x="7010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60" name="Rectangle 632"/>
          <p:cNvSpPr>
            <a:spLocks noChangeArrowheads="1"/>
          </p:cNvSpPr>
          <p:nvPr/>
        </p:nvSpPr>
        <p:spPr bwMode="auto">
          <a:xfrm>
            <a:off x="7162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61" name="Rectangle 633"/>
          <p:cNvSpPr>
            <a:spLocks noChangeArrowheads="1"/>
          </p:cNvSpPr>
          <p:nvPr/>
        </p:nvSpPr>
        <p:spPr bwMode="auto">
          <a:xfrm>
            <a:off x="7315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62" name="Rectangle 634"/>
          <p:cNvSpPr>
            <a:spLocks noChangeArrowheads="1"/>
          </p:cNvSpPr>
          <p:nvPr/>
        </p:nvSpPr>
        <p:spPr bwMode="auto">
          <a:xfrm>
            <a:off x="7467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63" name="Rectangle 635"/>
          <p:cNvSpPr>
            <a:spLocks noChangeArrowheads="1"/>
          </p:cNvSpPr>
          <p:nvPr/>
        </p:nvSpPr>
        <p:spPr bwMode="auto">
          <a:xfrm>
            <a:off x="7620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64" name="Rectangle 636"/>
          <p:cNvSpPr>
            <a:spLocks noChangeArrowheads="1"/>
          </p:cNvSpPr>
          <p:nvPr/>
        </p:nvSpPr>
        <p:spPr bwMode="auto">
          <a:xfrm>
            <a:off x="7772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65" name="Rectangle 637"/>
          <p:cNvSpPr>
            <a:spLocks noChangeArrowheads="1"/>
          </p:cNvSpPr>
          <p:nvPr/>
        </p:nvSpPr>
        <p:spPr bwMode="auto">
          <a:xfrm>
            <a:off x="7924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66" name="Rectangle 638"/>
          <p:cNvSpPr>
            <a:spLocks noChangeArrowheads="1"/>
          </p:cNvSpPr>
          <p:nvPr/>
        </p:nvSpPr>
        <p:spPr bwMode="auto">
          <a:xfrm>
            <a:off x="8077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67" name="Rectangle 639"/>
          <p:cNvSpPr>
            <a:spLocks noChangeArrowheads="1"/>
          </p:cNvSpPr>
          <p:nvPr/>
        </p:nvSpPr>
        <p:spPr bwMode="auto">
          <a:xfrm>
            <a:off x="8229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68" name="Rectangle 640"/>
          <p:cNvSpPr>
            <a:spLocks noChangeArrowheads="1"/>
          </p:cNvSpPr>
          <p:nvPr/>
        </p:nvSpPr>
        <p:spPr bwMode="auto">
          <a:xfrm>
            <a:off x="8382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69" name="Rectangle 641"/>
          <p:cNvSpPr>
            <a:spLocks noChangeArrowheads="1"/>
          </p:cNvSpPr>
          <p:nvPr/>
        </p:nvSpPr>
        <p:spPr bwMode="auto">
          <a:xfrm>
            <a:off x="8534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70" name="Rectangle 642"/>
          <p:cNvSpPr>
            <a:spLocks noChangeArrowheads="1"/>
          </p:cNvSpPr>
          <p:nvPr/>
        </p:nvSpPr>
        <p:spPr bwMode="auto">
          <a:xfrm>
            <a:off x="8686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71" name="Rectangle 643"/>
          <p:cNvSpPr>
            <a:spLocks noChangeArrowheads="1"/>
          </p:cNvSpPr>
          <p:nvPr/>
        </p:nvSpPr>
        <p:spPr bwMode="auto">
          <a:xfrm>
            <a:off x="8839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72" name="Rectangle 644"/>
          <p:cNvSpPr>
            <a:spLocks noChangeArrowheads="1"/>
          </p:cNvSpPr>
          <p:nvPr/>
        </p:nvSpPr>
        <p:spPr bwMode="auto">
          <a:xfrm>
            <a:off x="2743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73" name="Rectangle 645"/>
          <p:cNvSpPr>
            <a:spLocks noChangeArrowheads="1"/>
          </p:cNvSpPr>
          <p:nvPr/>
        </p:nvSpPr>
        <p:spPr bwMode="auto">
          <a:xfrm>
            <a:off x="2895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74" name="Rectangle 646"/>
          <p:cNvSpPr>
            <a:spLocks noChangeArrowheads="1"/>
          </p:cNvSpPr>
          <p:nvPr/>
        </p:nvSpPr>
        <p:spPr bwMode="auto">
          <a:xfrm>
            <a:off x="3048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75" name="Rectangle 647"/>
          <p:cNvSpPr>
            <a:spLocks noChangeArrowheads="1"/>
          </p:cNvSpPr>
          <p:nvPr/>
        </p:nvSpPr>
        <p:spPr bwMode="auto">
          <a:xfrm>
            <a:off x="3200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76" name="Rectangle 648"/>
          <p:cNvSpPr>
            <a:spLocks noChangeArrowheads="1"/>
          </p:cNvSpPr>
          <p:nvPr/>
        </p:nvSpPr>
        <p:spPr bwMode="auto">
          <a:xfrm>
            <a:off x="3352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77" name="Rectangle 649"/>
          <p:cNvSpPr>
            <a:spLocks noChangeArrowheads="1"/>
          </p:cNvSpPr>
          <p:nvPr/>
        </p:nvSpPr>
        <p:spPr bwMode="auto">
          <a:xfrm>
            <a:off x="3657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78" name="Rectangle 650"/>
          <p:cNvSpPr>
            <a:spLocks noChangeArrowheads="1"/>
          </p:cNvSpPr>
          <p:nvPr/>
        </p:nvSpPr>
        <p:spPr bwMode="auto">
          <a:xfrm>
            <a:off x="3810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79" name="Rectangle 651"/>
          <p:cNvSpPr>
            <a:spLocks noChangeArrowheads="1"/>
          </p:cNvSpPr>
          <p:nvPr/>
        </p:nvSpPr>
        <p:spPr bwMode="auto">
          <a:xfrm>
            <a:off x="3962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80" name="Rectangle 652"/>
          <p:cNvSpPr>
            <a:spLocks noChangeArrowheads="1"/>
          </p:cNvSpPr>
          <p:nvPr/>
        </p:nvSpPr>
        <p:spPr bwMode="auto">
          <a:xfrm>
            <a:off x="4114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81" name="Rectangle 653"/>
          <p:cNvSpPr>
            <a:spLocks noChangeArrowheads="1"/>
          </p:cNvSpPr>
          <p:nvPr/>
        </p:nvSpPr>
        <p:spPr bwMode="auto">
          <a:xfrm>
            <a:off x="4267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82" name="Rectangle 654"/>
          <p:cNvSpPr>
            <a:spLocks noChangeArrowheads="1"/>
          </p:cNvSpPr>
          <p:nvPr/>
        </p:nvSpPr>
        <p:spPr bwMode="auto">
          <a:xfrm>
            <a:off x="4419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83" name="Rectangle 655"/>
          <p:cNvSpPr>
            <a:spLocks noChangeArrowheads="1"/>
          </p:cNvSpPr>
          <p:nvPr/>
        </p:nvSpPr>
        <p:spPr bwMode="auto">
          <a:xfrm>
            <a:off x="4572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84" name="Rectangle 656"/>
          <p:cNvSpPr>
            <a:spLocks noChangeArrowheads="1"/>
          </p:cNvSpPr>
          <p:nvPr/>
        </p:nvSpPr>
        <p:spPr bwMode="auto">
          <a:xfrm>
            <a:off x="4724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85" name="Rectangle 657"/>
          <p:cNvSpPr>
            <a:spLocks noChangeArrowheads="1"/>
          </p:cNvSpPr>
          <p:nvPr/>
        </p:nvSpPr>
        <p:spPr bwMode="auto">
          <a:xfrm>
            <a:off x="4876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86" name="Rectangle 658"/>
          <p:cNvSpPr>
            <a:spLocks noChangeArrowheads="1"/>
          </p:cNvSpPr>
          <p:nvPr/>
        </p:nvSpPr>
        <p:spPr bwMode="auto">
          <a:xfrm>
            <a:off x="5029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87" name="Rectangle 659"/>
          <p:cNvSpPr>
            <a:spLocks noChangeArrowheads="1"/>
          </p:cNvSpPr>
          <p:nvPr/>
        </p:nvSpPr>
        <p:spPr bwMode="auto">
          <a:xfrm>
            <a:off x="5181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88" name="Rectangle 660"/>
          <p:cNvSpPr>
            <a:spLocks noChangeArrowheads="1"/>
          </p:cNvSpPr>
          <p:nvPr/>
        </p:nvSpPr>
        <p:spPr bwMode="auto">
          <a:xfrm>
            <a:off x="5334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89" name="Rectangle 661"/>
          <p:cNvSpPr>
            <a:spLocks noChangeArrowheads="1"/>
          </p:cNvSpPr>
          <p:nvPr/>
        </p:nvSpPr>
        <p:spPr bwMode="auto">
          <a:xfrm>
            <a:off x="5486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90" name="Rectangle 662"/>
          <p:cNvSpPr>
            <a:spLocks noChangeArrowheads="1"/>
          </p:cNvSpPr>
          <p:nvPr/>
        </p:nvSpPr>
        <p:spPr bwMode="auto">
          <a:xfrm>
            <a:off x="5638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91" name="Rectangle 663"/>
          <p:cNvSpPr>
            <a:spLocks noChangeArrowheads="1"/>
          </p:cNvSpPr>
          <p:nvPr/>
        </p:nvSpPr>
        <p:spPr bwMode="auto">
          <a:xfrm>
            <a:off x="5791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92" name="Rectangle 664"/>
          <p:cNvSpPr>
            <a:spLocks noChangeArrowheads="1"/>
          </p:cNvSpPr>
          <p:nvPr/>
        </p:nvSpPr>
        <p:spPr bwMode="auto">
          <a:xfrm>
            <a:off x="5943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93" name="Rectangle 665"/>
          <p:cNvSpPr>
            <a:spLocks noChangeArrowheads="1"/>
          </p:cNvSpPr>
          <p:nvPr/>
        </p:nvSpPr>
        <p:spPr bwMode="auto">
          <a:xfrm>
            <a:off x="6096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94" name="Rectangle 666"/>
          <p:cNvSpPr>
            <a:spLocks noChangeArrowheads="1"/>
          </p:cNvSpPr>
          <p:nvPr/>
        </p:nvSpPr>
        <p:spPr bwMode="auto">
          <a:xfrm>
            <a:off x="6248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95" name="Rectangle 667"/>
          <p:cNvSpPr>
            <a:spLocks noChangeArrowheads="1"/>
          </p:cNvSpPr>
          <p:nvPr/>
        </p:nvSpPr>
        <p:spPr bwMode="auto">
          <a:xfrm>
            <a:off x="6400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96" name="Rectangle 668"/>
          <p:cNvSpPr>
            <a:spLocks noChangeArrowheads="1"/>
          </p:cNvSpPr>
          <p:nvPr/>
        </p:nvSpPr>
        <p:spPr bwMode="auto">
          <a:xfrm>
            <a:off x="6553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97" name="Rectangle 669"/>
          <p:cNvSpPr>
            <a:spLocks noChangeArrowheads="1"/>
          </p:cNvSpPr>
          <p:nvPr/>
        </p:nvSpPr>
        <p:spPr bwMode="auto">
          <a:xfrm>
            <a:off x="6705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98" name="Rectangle 670"/>
          <p:cNvSpPr>
            <a:spLocks noChangeArrowheads="1"/>
          </p:cNvSpPr>
          <p:nvPr/>
        </p:nvSpPr>
        <p:spPr bwMode="auto">
          <a:xfrm>
            <a:off x="6858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199" name="Rectangle 671"/>
          <p:cNvSpPr>
            <a:spLocks noChangeArrowheads="1"/>
          </p:cNvSpPr>
          <p:nvPr/>
        </p:nvSpPr>
        <p:spPr bwMode="auto">
          <a:xfrm>
            <a:off x="7010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00" name="Rectangle 672"/>
          <p:cNvSpPr>
            <a:spLocks noChangeArrowheads="1"/>
          </p:cNvSpPr>
          <p:nvPr/>
        </p:nvSpPr>
        <p:spPr bwMode="auto">
          <a:xfrm>
            <a:off x="7162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01" name="Rectangle 673"/>
          <p:cNvSpPr>
            <a:spLocks noChangeArrowheads="1"/>
          </p:cNvSpPr>
          <p:nvPr/>
        </p:nvSpPr>
        <p:spPr bwMode="auto">
          <a:xfrm>
            <a:off x="7315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02" name="Rectangle 674"/>
          <p:cNvSpPr>
            <a:spLocks noChangeArrowheads="1"/>
          </p:cNvSpPr>
          <p:nvPr/>
        </p:nvSpPr>
        <p:spPr bwMode="auto">
          <a:xfrm>
            <a:off x="7467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03" name="Rectangle 675"/>
          <p:cNvSpPr>
            <a:spLocks noChangeArrowheads="1"/>
          </p:cNvSpPr>
          <p:nvPr/>
        </p:nvSpPr>
        <p:spPr bwMode="auto">
          <a:xfrm>
            <a:off x="7620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04" name="Rectangle 676"/>
          <p:cNvSpPr>
            <a:spLocks noChangeArrowheads="1"/>
          </p:cNvSpPr>
          <p:nvPr/>
        </p:nvSpPr>
        <p:spPr bwMode="auto">
          <a:xfrm>
            <a:off x="7772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05" name="Rectangle 677"/>
          <p:cNvSpPr>
            <a:spLocks noChangeArrowheads="1"/>
          </p:cNvSpPr>
          <p:nvPr/>
        </p:nvSpPr>
        <p:spPr bwMode="auto">
          <a:xfrm>
            <a:off x="7924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06" name="Rectangle 678"/>
          <p:cNvSpPr>
            <a:spLocks noChangeArrowheads="1"/>
          </p:cNvSpPr>
          <p:nvPr/>
        </p:nvSpPr>
        <p:spPr bwMode="auto">
          <a:xfrm>
            <a:off x="8077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07" name="Rectangle 679"/>
          <p:cNvSpPr>
            <a:spLocks noChangeArrowheads="1"/>
          </p:cNvSpPr>
          <p:nvPr/>
        </p:nvSpPr>
        <p:spPr bwMode="auto">
          <a:xfrm>
            <a:off x="8229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08" name="Rectangle 680"/>
          <p:cNvSpPr>
            <a:spLocks noChangeArrowheads="1"/>
          </p:cNvSpPr>
          <p:nvPr/>
        </p:nvSpPr>
        <p:spPr bwMode="auto">
          <a:xfrm>
            <a:off x="8382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09" name="Rectangle 681"/>
          <p:cNvSpPr>
            <a:spLocks noChangeArrowheads="1"/>
          </p:cNvSpPr>
          <p:nvPr/>
        </p:nvSpPr>
        <p:spPr bwMode="auto">
          <a:xfrm>
            <a:off x="8534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10" name="Rectangle 682"/>
          <p:cNvSpPr>
            <a:spLocks noChangeArrowheads="1"/>
          </p:cNvSpPr>
          <p:nvPr/>
        </p:nvSpPr>
        <p:spPr bwMode="auto">
          <a:xfrm>
            <a:off x="8686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11" name="Rectangle 683"/>
          <p:cNvSpPr>
            <a:spLocks noChangeArrowheads="1"/>
          </p:cNvSpPr>
          <p:nvPr/>
        </p:nvSpPr>
        <p:spPr bwMode="auto">
          <a:xfrm>
            <a:off x="8839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12" name="Rectangle 684"/>
          <p:cNvSpPr>
            <a:spLocks noChangeArrowheads="1"/>
          </p:cNvSpPr>
          <p:nvPr/>
        </p:nvSpPr>
        <p:spPr bwMode="auto">
          <a:xfrm>
            <a:off x="2743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13" name="Rectangle 685"/>
          <p:cNvSpPr>
            <a:spLocks noChangeArrowheads="1"/>
          </p:cNvSpPr>
          <p:nvPr/>
        </p:nvSpPr>
        <p:spPr bwMode="auto">
          <a:xfrm>
            <a:off x="2895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14" name="Rectangle 686"/>
          <p:cNvSpPr>
            <a:spLocks noChangeArrowheads="1"/>
          </p:cNvSpPr>
          <p:nvPr/>
        </p:nvSpPr>
        <p:spPr bwMode="auto">
          <a:xfrm>
            <a:off x="3048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15" name="Rectangle 687"/>
          <p:cNvSpPr>
            <a:spLocks noChangeArrowheads="1"/>
          </p:cNvSpPr>
          <p:nvPr/>
        </p:nvSpPr>
        <p:spPr bwMode="auto">
          <a:xfrm>
            <a:off x="3200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16" name="Rectangle 688"/>
          <p:cNvSpPr>
            <a:spLocks noChangeArrowheads="1"/>
          </p:cNvSpPr>
          <p:nvPr/>
        </p:nvSpPr>
        <p:spPr bwMode="auto">
          <a:xfrm>
            <a:off x="3352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17" name="Rectangle 689"/>
          <p:cNvSpPr>
            <a:spLocks noChangeArrowheads="1"/>
          </p:cNvSpPr>
          <p:nvPr/>
        </p:nvSpPr>
        <p:spPr bwMode="auto">
          <a:xfrm>
            <a:off x="3657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18" name="Rectangle 690"/>
          <p:cNvSpPr>
            <a:spLocks noChangeArrowheads="1"/>
          </p:cNvSpPr>
          <p:nvPr/>
        </p:nvSpPr>
        <p:spPr bwMode="auto">
          <a:xfrm>
            <a:off x="3810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19" name="Rectangle 691"/>
          <p:cNvSpPr>
            <a:spLocks noChangeArrowheads="1"/>
          </p:cNvSpPr>
          <p:nvPr/>
        </p:nvSpPr>
        <p:spPr bwMode="auto">
          <a:xfrm>
            <a:off x="3962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20" name="Rectangle 692"/>
          <p:cNvSpPr>
            <a:spLocks noChangeArrowheads="1"/>
          </p:cNvSpPr>
          <p:nvPr/>
        </p:nvSpPr>
        <p:spPr bwMode="auto">
          <a:xfrm>
            <a:off x="4114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21" name="Rectangle 693"/>
          <p:cNvSpPr>
            <a:spLocks noChangeArrowheads="1"/>
          </p:cNvSpPr>
          <p:nvPr/>
        </p:nvSpPr>
        <p:spPr bwMode="auto">
          <a:xfrm>
            <a:off x="4267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22" name="Rectangle 694"/>
          <p:cNvSpPr>
            <a:spLocks noChangeArrowheads="1"/>
          </p:cNvSpPr>
          <p:nvPr/>
        </p:nvSpPr>
        <p:spPr bwMode="auto">
          <a:xfrm>
            <a:off x="4419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23" name="Rectangle 695"/>
          <p:cNvSpPr>
            <a:spLocks noChangeArrowheads="1"/>
          </p:cNvSpPr>
          <p:nvPr/>
        </p:nvSpPr>
        <p:spPr bwMode="auto">
          <a:xfrm>
            <a:off x="4572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24" name="Rectangle 696"/>
          <p:cNvSpPr>
            <a:spLocks noChangeArrowheads="1"/>
          </p:cNvSpPr>
          <p:nvPr/>
        </p:nvSpPr>
        <p:spPr bwMode="auto">
          <a:xfrm>
            <a:off x="4724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25" name="Rectangle 697"/>
          <p:cNvSpPr>
            <a:spLocks noChangeArrowheads="1"/>
          </p:cNvSpPr>
          <p:nvPr/>
        </p:nvSpPr>
        <p:spPr bwMode="auto">
          <a:xfrm>
            <a:off x="4876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26" name="Rectangle 698"/>
          <p:cNvSpPr>
            <a:spLocks noChangeArrowheads="1"/>
          </p:cNvSpPr>
          <p:nvPr/>
        </p:nvSpPr>
        <p:spPr bwMode="auto">
          <a:xfrm>
            <a:off x="5029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27" name="Rectangle 699"/>
          <p:cNvSpPr>
            <a:spLocks noChangeArrowheads="1"/>
          </p:cNvSpPr>
          <p:nvPr/>
        </p:nvSpPr>
        <p:spPr bwMode="auto">
          <a:xfrm>
            <a:off x="5181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28" name="Rectangle 700"/>
          <p:cNvSpPr>
            <a:spLocks noChangeArrowheads="1"/>
          </p:cNvSpPr>
          <p:nvPr/>
        </p:nvSpPr>
        <p:spPr bwMode="auto">
          <a:xfrm>
            <a:off x="5334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29" name="Rectangle 701"/>
          <p:cNvSpPr>
            <a:spLocks noChangeArrowheads="1"/>
          </p:cNvSpPr>
          <p:nvPr/>
        </p:nvSpPr>
        <p:spPr bwMode="auto">
          <a:xfrm>
            <a:off x="5486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30" name="Rectangle 702"/>
          <p:cNvSpPr>
            <a:spLocks noChangeArrowheads="1"/>
          </p:cNvSpPr>
          <p:nvPr/>
        </p:nvSpPr>
        <p:spPr bwMode="auto">
          <a:xfrm>
            <a:off x="5638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31" name="Rectangle 703"/>
          <p:cNvSpPr>
            <a:spLocks noChangeArrowheads="1"/>
          </p:cNvSpPr>
          <p:nvPr/>
        </p:nvSpPr>
        <p:spPr bwMode="auto">
          <a:xfrm>
            <a:off x="5791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32" name="Rectangle 704"/>
          <p:cNvSpPr>
            <a:spLocks noChangeArrowheads="1"/>
          </p:cNvSpPr>
          <p:nvPr/>
        </p:nvSpPr>
        <p:spPr bwMode="auto">
          <a:xfrm>
            <a:off x="5943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33" name="Rectangle 705"/>
          <p:cNvSpPr>
            <a:spLocks noChangeArrowheads="1"/>
          </p:cNvSpPr>
          <p:nvPr/>
        </p:nvSpPr>
        <p:spPr bwMode="auto">
          <a:xfrm>
            <a:off x="6096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34" name="Rectangle 706"/>
          <p:cNvSpPr>
            <a:spLocks noChangeArrowheads="1"/>
          </p:cNvSpPr>
          <p:nvPr/>
        </p:nvSpPr>
        <p:spPr bwMode="auto">
          <a:xfrm>
            <a:off x="6248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35" name="Rectangle 707"/>
          <p:cNvSpPr>
            <a:spLocks noChangeArrowheads="1"/>
          </p:cNvSpPr>
          <p:nvPr/>
        </p:nvSpPr>
        <p:spPr bwMode="auto">
          <a:xfrm>
            <a:off x="6400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36" name="Rectangle 708"/>
          <p:cNvSpPr>
            <a:spLocks noChangeArrowheads="1"/>
          </p:cNvSpPr>
          <p:nvPr/>
        </p:nvSpPr>
        <p:spPr bwMode="auto">
          <a:xfrm>
            <a:off x="6553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37" name="Rectangle 709"/>
          <p:cNvSpPr>
            <a:spLocks noChangeArrowheads="1"/>
          </p:cNvSpPr>
          <p:nvPr/>
        </p:nvSpPr>
        <p:spPr bwMode="auto">
          <a:xfrm>
            <a:off x="6705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38" name="Rectangle 710"/>
          <p:cNvSpPr>
            <a:spLocks noChangeArrowheads="1"/>
          </p:cNvSpPr>
          <p:nvPr/>
        </p:nvSpPr>
        <p:spPr bwMode="auto">
          <a:xfrm>
            <a:off x="6858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39" name="Rectangle 711"/>
          <p:cNvSpPr>
            <a:spLocks noChangeArrowheads="1"/>
          </p:cNvSpPr>
          <p:nvPr/>
        </p:nvSpPr>
        <p:spPr bwMode="auto">
          <a:xfrm>
            <a:off x="7010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40" name="Rectangle 712"/>
          <p:cNvSpPr>
            <a:spLocks noChangeArrowheads="1"/>
          </p:cNvSpPr>
          <p:nvPr/>
        </p:nvSpPr>
        <p:spPr bwMode="auto">
          <a:xfrm>
            <a:off x="7162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41" name="Rectangle 713"/>
          <p:cNvSpPr>
            <a:spLocks noChangeArrowheads="1"/>
          </p:cNvSpPr>
          <p:nvPr/>
        </p:nvSpPr>
        <p:spPr bwMode="auto">
          <a:xfrm>
            <a:off x="7315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42" name="Rectangle 714"/>
          <p:cNvSpPr>
            <a:spLocks noChangeArrowheads="1"/>
          </p:cNvSpPr>
          <p:nvPr/>
        </p:nvSpPr>
        <p:spPr bwMode="auto">
          <a:xfrm>
            <a:off x="7467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43" name="Rectangle 715"/>
          <p:cNvSpPr>
            <a:spLocks noChangeArrowheads="1"/>
          </p:cNvSpPr>
          <p:nvPr/>
        </p:nvSpPr>
        <p:spPr bwMode="auto">
          <a:xfrm>
            <a:off x="7620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44" name="Rectangle 716"/>
          <p:cNvSpPr>
            <a:spLocks noChangeArrowheads="1"/>
          </p:cNvSpPr>
          <p:nvPr/>
        </p:nvSpPr>
        <p:spPr bwMode="auto">
          <a:xfrm>
            <a:off x="7772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45" name="Rectangle 717"/>
          <p:cNvSpPr>
            <a:spLocks noChangeArrowheads="1"/>
          </p:cNvSpPr>
          <p:nvPr/>
        </p:nvSpPr>
        <p:spPr bwMode="auto">
          <a:xfrm>
            <a:off x="7924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46" name="Rectangle 718"/>
          <p:cNvSpPr>
            <a:spLocks noChangeArrowheads="1"/>
          </p:cNvSpPr>
          <p:nvPr/>
        </p:nvSpPr>
        <p:spPr bwMode="auto">
          <a:xfrm>
            <a:off x="8077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47" name="Rectangle 719"/>
          <p:cNvSpPr>
            <a:spLocks noChangeArrowheads="1"/>
          </p:cNvSpPr>
          <p:nvPr/>
        </p:nvSpPr>
        <p:spPr bwMode="auto">
          <a:xfrm>
            <a:off x="8229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48" name="Rectangle 720"/>
          <p:cNvSpPr>
            <a:spLocks noChangeArrowheads="1"/>
          </p:cNvSpPr>
          <p:nvPr/>
        </p:nvSpPr>
        <p:spPr bwMode="auto">
          <a:xfrm>
            <a:off x="8382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49" name="Rectangle 721"/>
          <p:cNvSpPr>
            <a:spLocks noChangeArrowheads="1"/>
          </p:cNvSpPr>
          <p:nvPr/>
        </p:nvSpPr>
        <p:spPr bwMode="auto">
          <a:xfrm>
            <a:off x="8534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50" name="Rectangle 722"/>
          <p:cNvSpPr>
            <a:spLocks noChangeArrowheads="1"/>
          </p:cNvSpPr>
          <p:nvPr/>
        </p:nvSpPr>
        <p:spPr bwMode="auto">
          <a:xfrm>
            <a:off x="8686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51" name="Rectangle 723"/>
          <p:cNvSpPr>
            <a:spLocks noChangeArrowheads="1"/>
          </p:cNvSpPr>
          <p:nvPr/>
        </p:nvSpPr>
        <p:spPr bwMode="auto">
          <a:xfrm>
            <a:off x="8839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52" name="Rectangle 724"/>
          <p:cNvSpPr>
            <a:spLocks noChangeArrowheads="1"/>
          </p:cNvSpPr>
          <p:nvPr/>
        </p:nvSpPr>
        <p:spPr bwMode="auto">
          <a:xfrm>
            <a:off x="2743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53" name="Rectangle 725"/>
          <p:cNvSpPr>
            <a:spLocks noChangeArrowheads="1"/>
          </p:cNvSpPr>
          <p:nvPr/>
        </p:nvSpPr>
        <p:spPr bwMode="auto">
          <a:xfrm>
            <a:off x="2895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54" name="Rectangle 726"/>
          <p:cNvSpPr>
            <a:spLocks noChangeArrowheads="1"/>
          </p:cNvSpPr>
          <p:nvPr/>
        </p:nvSpPr>
        <p:spPr bwMode="auto">
          <a:xfrm>
            <a:off x="3048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55" name="Rectangle 727"/>
          <p:cNvSpPr>
            <a:spLocks noChangeArrowheads="1"/>
          </p:cNvSpPr>
          <p:nvPr/>
        </p:nvSpPr>
        <p:spPr bwMode="auto">
          <a:xfrm>
            <a:off x="3200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56" name="Rectangle 728"/>
          <p:cNvSpPr>
            <a:spLocks noChangeArrowheads="1"/>
          </p:cNvSpPr>
          <p:nvPr/>
        </p:nvSpPr>
        <p:spPr bwMode="auto">
          <a:xfrm>
            <a:off x="3352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57" name="Rectangle 729"/>
          <p:cNvSpPr>
            <a:spLocks noChangeArrowheads="1"/>
          </p:cNvSpPr>
          <p:nvPr/>
        </p:nvSpPr>
        <p:spPr bwMode="auto">
          <a:xfrm>
            <a:off x="3657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58" name="Rectangle 730"/>
          <p:cNvSpPr>
            <a:spLocks noChangeArrowheads="1"/>
          </p:cNvSpPr>
          <p:nvPr/>
        </p:nvSpPr>
        <p:spPr bwMode="auto">
          <a:xfrm>
            <a:off x="3810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59" name="Rectangle 731"/>
          <p:cNvSpPr>
            <a:spLocks noChangeArrowheads="1"/>
          </p:cNvSpPr>
          <p:nvPr/>
        </p:nvSpPr>
        <p:spPr bwMode="auto">
          <a:xfrm>
            <a:off x="3962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60" name="Rectangle 732"/>
          <p:cNvSpPr>
            <a:spLocks noChangeArrowheads="1"/>
          </p:cNvSpPr>
          <p:nvPr/>
        </p:nvSpPr>
        <p:spPr bwMode="auto">
          <a:xfrm>
            <a:off x="4114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61" name="Rectangle 733"/>
          <p:cNvSpPr>
            <a:spLocks noChangeArrowheads="1"/>
          </p:cNvSpPr>
          <p:nvPr/>
        </p:nvSpPr>
        <p:spPr bwMode="auto">
          <a:xfrm>
            <a:off x="4267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62" name="Rectangle 734"/>
          <p:cNvSpPr>
            <a:spLocks noChangeArrowheads="1"/>
          </p:cNvSpPr>
          <p:nvPr/>
        </p:nvSpPr>
        <p:spPr bwMode="auto">
          <a:xfrm>
            <a:off x="4419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63" name="Rectangle 735"/>
          <p:cNvSpPr>
            <a:spLocks noChangeArrowheads="1"/>
          </p:cNvSpPr>
          <p:nvPr/>
        </p:nvSpPr>
        <p:spPr bwMode="auto">
          <a:xfrm>
            <a:off x="4572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64" name="Rectangle 736"/>
          <p:cNvSpPr>
            <a:spLocks noChangeArrowheads="1"/>
          </p:cNvSpPr>
          <p:nvPr/>
        </p:nvSpPr>
        <p:spPr bwMode="auto">
          <a:xfrm>
            <a:off x="4724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65" name="Rectangle 737"/>
          <p:cNvSpPr>
            <a:spLocks noChangeArrowheads="1"/>
          </p:cNvSpPr>
          <p:nvPr/>
        </p:nvSpPr>
        <p:spPr bwMode="auto">
          <a:xfrm>
            <a:off x="4876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66" name="Rectangle 738"/>
          <p:cNvSpPr>
            <a:spLocks noChangeArrowheads="1"/>
          </p:cNvSpPr>
          <p:nvPr/>
        </p:nvSpPr>
        <p:spPr bwMode="auto">
          <a:xfrm>
            <a:off x="5029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67" name="Rectangle 739"/>
          <p:cNvSpPr>
            <a:spLocks noChangeArrowheads="1"/>
          </p:cNvSpPr>
          <p:nvPr/>
        </p:nvSpPr>
        <p:spPr bwMode="auto">
          <a:xfrm>
            <a:off x="5181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68" name="Rectangle 740"/>
          <p:cNvSpPr>
            <a:spLocks noChangeArrowheads="1"/>
          </p:cNvSpPr>
          <p:nvPr/>
        </p:nvSpPr>
        <p:spPr bwMode="auto">
          <a:xfrm>
            <a:off x="5334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69" name="Rectangle 741"/>
          <p:cNvSpPr>
            <a:spLocks noChangeArrowheads="1"/>
          </p:cNvSpPr>
          <p:nvPr/>
        </p:nvSpPr>
        <p:spPr bwMode="auto">
          <a:xfrm>
            <a:off x="5486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70" name="Rectangle 742"/>
          <p:cNvSpPr>
            <a:spLocks noChangeArrowheads="1"/>
          </p:cNvSpPr>
          <p:nvPr/>
        </p:nvSpPr>
        <p:spPr bwMode="auto">
          <a:xfrm>
            <a:off x="5638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71" name="Rectangle 743"/>
          <p:cNvSpPr>
            <a:spLocks noChangeArrowheads="1"/>
          </p:cNvSpPr>
          <p:nvPr/>
        </p:nvSpPr>
        <p:spPr bwMode="auto">
          <a:xfrm>
            <a:off x="5791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72" name="Rectangle 744"/>
          <p:cNvSpPr>
            <a:spLocks noChangeArrowheads="1"/>
          </p:cNvSpPr>
          <p:nvPr/>
        </p:nvSpPr>
        <p:spPr bwMode="auto">
          <a:xfrm>
            <a:off x="5943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73" name="Rectangle 745"/>
          <p:cNvSpPr>
            <a:spLocks noChangeArrowheads="1"/>
          </p:cNvSpPr>
          <p:nvPr/>
        </p:nvSpPr>
        <p:spPr bwMode="auto">
          <a:xfrm>
            <a:off x="6096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74" name="Rectangle 746"/>
          <p:cNvSpPr>
            <a:spLocks noChangeArrowheads="1"/>
          </p:cNvSpPr>
          <p:nvPr/>
        </p:nvSpPr>
        <p:spPr bwMode="auto">
          <a:xfrm>
            <a:off x="6248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75" name="Rectangle 747"/>
          <p:cNvSpPr>
            <a:spLocks noChangeArrowheads="1"/>
          </p:cNvSpPr>
          <p:nvPr/>
        </p:nvSpPr>
        <p:spPr bwMode="auto">
          <a:xfrm>
            <a:off x="6400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76" name="Rectangle 748"/>
          <p:cNvSpPr>
            <a:spLocks noChangeArrowheads="1"/>
          </p:cNvSpPr>
          <p:nvPr/>
        </p:nvSpPr>
        <p:spPr bwMode="auto">
          <a:xfrm>
            <a:off x="6553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77" name="Rectangle 749"/>
          <p:cNvSpPr>
            <a:spLocks noChangeArrowheads="1"/>
          </p:cNvSpPr>
          <p:nvPr/>
        </p:nvSpPr>
        <p:spPr bwMode="auto">
          <a:xfrm>
            <a:off x="6705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78" name="Rectangle 750"/>
          <p:cNvSpPr>
            <a:spLocks noChangeArrowheads="1"/>
          </p:cNvSpPr>
          <p:nvPr/>
        </p:nvSpPr>
        <p:spPr bwMode="auto">
          <a:xfrm>
            <a:off x="6858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79" name="Rectangle 751"/>
          <p:cNvSpPr>
            <a:spLocks noChangeArrowheads="1"/>
          </p:cNvSpPr>
          <p:nvPr/>
        </p:nvSpPr>
        <p:spPr bwMode="auto">
          <a:xfrm>
            <a:off x="7010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80" name="Rectangle 752"/>
          <p:cNvSpPr>
            <a:spLocks noChangeArrowheads="1"/>
          </p:cNvSpPr>
          <p:nvPr/>
        </p:nvSpPr>
        <p:spPr bwMode="auto">
          <a:xfrm>
            <a:off x="7162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81" name="Rectangle 753"/>
          <p:cNvSpPr>
            <a:spLocks noChangeArrowheads="1"/>
          </p:cNvSpPr>
          <p:nvPr/>
        </p:nvSpPr>
        <p:spPr bwMode="auto">
          <a:xfrm>
            <a:off x="7315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82" name="Rectangle 754"/>
          <p:cNvSpPr>
            <a:spLocks noChangeArrowheads="1"/>
          </p:cNvSpPr>
          <p:nvPr/>
        </p:nvSpPr>
        <p:spPr bwMode="auto">
          <a:xfrm>
            <a:off x="7467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83" name="Rectangle 755"/>
          <p:cNvSpPr>
            <a:spLocks noChangeArrowheads="1"/>
          </p:cNvSpPr>
          <p:nvPr/>
        </p:nvSpPr>
        <p:spPr bwMode="auto">
          <a:xfrm>
            <a:off x="7620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84" name="Rectangle 756"/>
          <p:cNvSpPr>
            <a:spLocks noChangeArrowheads="1"/>
          </p:cNvSpPr>
          <p:nvPr/>
        </p:nvSpPr>
        <p:spPr bwMode="auto">
          <a:xfrm>
            <a:off x="7772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85" name="Rectangle 757"/>
          <p:cNvSpPr>
            <a:spLocks noChangeArrowheads="1"/>
          </p:cNvSpPr>
          <p:nvPr/>
        </p:nvSpPr>
        <p:spPr bwMode="auto">
          <a:xfrm>
            <a:off x="7924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86" name="Rectangle 758"/>
          <p:cNvSpPr>
            <a:spLocks noChangeArrowheads="1"/>
          </p:cNvSpPr>
          <p:nvPr/>
        </p:nvSpPr>
        <p:spPr bwMode="auto">
          <a:xfrm>
            <a:off x="8077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87" name="Rectangle 759"/>
          <p:cNvSpPr>
            <a:spLocks noChangeArrowheads="1"/>
          </p:cNvSpPr>
          <p:nvPr/>
        </p:nvSpPr>
        <p:spPr bwMode="auto">
          <a:xfrm>
            <a:off x="8229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88" name="Rectangle 760"/>
          <p:cNvSpPr>
            <a:spLocks noChangeArrowheads="1"/>
          </p:cNvSpPr>
          <p:nvPr/>
        </p:nvSpPr>
        <p:spPr bwMode="auto">
          <a:xfrm>
            <a:off x="8382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89" name="Rectangle 761"/>
          <p:cNvSpPr>
            <a:spLocks noChangeArrowheads="1"/>
          </p:cNvSpPr>
          <p:nvPr/>
        </p:nvSpPr>
        <p:spPr bwMode="auto">
          <a:xfrm>
            <a:off x="8534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90" name="Rectangle 762"/>
          <p:cNvSpPr>
            <a:spLocks noChangeArrowheads="1"/>
          </p:cNvSpPr>
          <p:nvPr/>
        </p:nvSpPr>
        <p:spPr bwMode="auto">
          <a:xfrm>
            <a:off x="8686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91" name="Rectangle 763"/>
          <p:cNvSpPr>
            <a:spLocks noChangeArrowheads="1"/>
          </p:cNvSpPr>
          <p:nvPr/>
        </p:nvSpPr>
        <p:spPr bwMode="auto">
          <a:xfrm>
            <a:off x="8839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92" name="Rectangle 764"/>
          <p:cNvSpPr>
            <a:spLocks noChangeArrowheads="1"/>
          </p:cNvSpPr>
          <p:nvPr/>
        </p:nvSpPr>
        <p:spPr bwMode="auto">
          <a:xfrm>
            <a:off x="2743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93" name="Rectangle 765"/>
          <p:cNvSpPr>
            <a:spLocks noChangeArrowheads="1"/>
          </p:cNvSpPr>
          <p:nvPr/>
        </p:nvSpPr>
        <p:spPr bwMode="auto">
          <a:xfrm>
            <a:off x="2895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94" name="Rectangle 766"/>
          <p:cNvSpPr>
            <a:spLocks noChangeArrowheads="1"/>
          </p:cNvSpPr>
          <p:nvPr/>
        </p:nvSpPr>
        <p:spPr bwMode="auto">
          <a:xfrm>
            <a:off x="3048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95" name="Rectangle 767"/>
          <p:cNvSpPr>
            <a:spLocks noChangeArrowheads="1"/>
          </p:cNvSpPr>
          <p:nvPr/>
        </p:nvSpPr>
        <p:spPr bwMode="auto">
          <a:xfrm>
            <a:off x="3200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96" name="Rectangle 768"/>
          <p:cNvSpPr>
            <a:spLocks noChangeArrowheads="1"/>
          </p:cNvSpPr>
          <p:nvPr/>
        </p:nvSpPr>
        <p:spPr bwMode="auto">
          <a:xfrm>
            <a:off x="3352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97" name="Rectangle 769"/>
          <p:cNvSpPr>
            <a:spLocks noChangeArrowheads="1"/>
          </p:cNvSpPr>
          <p:nvPr/>
        </p:nvSpPr>
        <p:spPr bwMode="auto">
          <a:xfrm>
            <a:off x="3657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98" name="Rectangle 770"/>
          <p:cNvSpPr>
            <a:spLocks noChangeArrowheads="1"/>
          </p:cNvSpPr>
          <p:nvPr/>
        </p:nvSpPr>
        <p:spPr bwMode="auto">
          <a:xfrm>
            <a:off x="3810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299" name="Rectangle 771"/>
          <p:cNvSpPr>
            <a:spLocks noChangeArrowheads="1"/>
          </p:cNvSpPr>
          <p:nvPr/>
        </p:nvSpPr>
        <p:spPr bwMode="auto">
          <a:xfrm>
            <a:off x="3962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00" name="Rectangle 772"/>
          <p:cNvSpPr>
            <a:spLocks noChangeArrowheads="1"/>
          </p:cNvSpPr>
          <p:nvPr/>
        </p:nvSpPr>
        <p:spPr bwMode="auto">
          <a:xfrm>
            <a:off x="4114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01" name="Rectangle 773"/>
          <p:cNvSpPr>
            <a:spLocks noChangeArrowheads="1"/>
          </p:cNvSpPr>
          <p:nvPr/>
        </p:nvSpPr>
        <p:spPr bwMode="auto">
          <a:xfrm>
            <a:off x="4267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02" name="Rectangle 774"/>
          <p:cNvSpPr>
            <a:spLocks noChangeArrowheads="1"/>
          </p:cNvSpPr>
          <p:nvPr/>
        </p:nvSpPr>
        <p:spPr bwMode="auto">
          <a:xfrm>
            <a:off x="4419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03" name="Rectangle 775"/>
          <p:cNvSpPr>
            <a:spLocks noChangeArrowheads="1"/>
          </p:cNvSpPr>
          <p:nvPr/>
        </p:nvSpPr>
        <p:spPr bwMode="auto">
          <a:xfrm>
            <a:off x="4572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04" name="Rectangle 776"/>
          <p:cNvSpPr>
            <a:spLocks noChangeArrowheads="1"/>
          </p:cNvSpPr>
          <p:nvPr/>
        </p:nvSpPr>
        <p:spPr bwMode="auto">
          <a:xfrm>
            <a:off x="4724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05" name="Rectangle 777"/>
          <p:cNvSpPr>
            <a:spLocks noChangeArrowheads="1"/>
          </p:cNvSpPr>
          <p:nvPr/>
        </p:nvSpPr>
        <p:spPr bwMode="auto">
          <a:xfrm>
            <a:off x="4876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06" name="Rectangle 778"/>
          <p:cNvSpPr>
            <a:spLocks noChangeArrowheads="1"/>
          </p:cNvSpPr>
          <p:nvPr/>
        </p:nvSpPr>
        <p:spPr bwMode="auto">
          <a:xfrm>
            <a:off x="5029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07" name="Rectangle 779"/>
          <p:cNvSpPr>
            <a:spLocks noChangeArrowheads="1"/>
          </p:cNvSpPr>
          <p:nvPr/>
        </p:nvSpPr>
        <p:spPr bwMode="auto">
          <a:xfrm>
            <a:off x="5181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08" name="Rectangle 780"/>
          <p:cNvSpPr>
            <a:spLocks noChangeArrowheads="1"/>
          </p:cNvSpPr>
          <p:nvPr/>
        </p:nvSpPr>
        <p:spPr bwMode="auto">
          <a:xfrm>
            <a:off x="5334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09" name="Rectangle 781"/>
          <p:cNvSpPr>
            <a:spLocks noChangeArrowheads="1"/>
          </p:cNvSpPr>
          <p:nvPr/>
        </p:nvSpPr>
        <p:spPr bwMode="auto">
          <a:xfrm>
            <a:off x="5486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10" name="Rectangle 782"/>
          <p:cNvSpPr>
            <a:spLocks noChangeArrowheads="1"/>
          </p:cNvSpPr>
          <p:nvPr/>
        </p:nvSpPr>
        <p:spPr bwMode="auto">
          <a:xfrm>
            <a:off x="5638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11" name="Rectangle 783"/>
          <p:cNvSpPr>
            <a:spLocks noChangeArrowheads="1"/>
          </p:cNvSpPr>
          <p:nvPr/>
        </p:nvSpPr>
        <p:spPr bwMode="auto">
          <a:xfrm>
            <a:off x="5791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12" name="Rectangle 784"/>
          <p:cNvSpPr>
            <a:spLocks noChangeArrowheads="1"/>
          </p:cNvSpPr>
          <p:nvPr/>
        </p:nvSpPr>
        <p:spPr bwMode="auto">
          <a:xfrm>
            <a:off x="5943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13" name="Rectangle 785"/>
          <p:cNvSpPr>
            <a:spLocks noChangeArrowheads="1"/>
          </p:cNvSpPr>
          <p:nvPr/>
        </p:nvSpPr>
        <p:spPr bwMode="auto">
          <a:xfrm>
            <a:off x="6096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14" name="Rectangle 786"/>
          <p:cNvSpPr>
            <a:spLocks noChangeArrowheads="1"/>
          </p:cNvSpPr>
          <p:nvPr/>
        </p:nvSpPr>
        <p:spPr bwMode="auto">
          <a:xfrm>
            <a:off x="6248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15" name="Rectangle 787"/>
          <p:cNvSpPr>
            <a:spLocks noChangeArrowheads="1"/>
          </p:cNvSpPr>
          <p:nvPr/>
        </p:nvSpPr>
        <p:spPr bwMode="auto">
          <a:xfrm>
            <a:off x="6400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16" name="Rectangle 788"/>
          <p:cNvSpPr>
            <a:spLocks noChangeArrowheads="1"/>
          </p:cNvSpPr>
          <p:nvPr/>
        </p:nvSpPr>
        <p:spPr bwMode="auto">
          <a:xfrm>
            <a:off x="6553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17" name="Rectangle 789"/>
          <p:cNvSpPr>
            <a:spLocks noChangeArrowheads="1"/>
          </p:cNvSpPr>
          <p:nvPr/>
        </p:nvSpPr>
        <p:spPr bwMode="auto">
          <a:xfrm>
            <a:off x="6705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18" name="Rectangle 790"/>
          <p:cNvSpPr>
            <a:spLocks noChangeArrowheads="1"/>
          </p:cNvSpPr>
          <p:nvPr/>
        </p:nvSpPr>
        <p:spPr bwMode="auto">
          <a:xfrm>
            <a:off x="6858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19" name="Rectangle 791"/>
          <p:cNvSpPr>
            <a:spLocks noChangeArrowheads="1"/>
          </p:cNvSpPr>
          <p:nvPr/>
        </p:nvSpPr>
        <p:spPr bwMode="auto">
          <a:xfrm>
            <a:off x="7010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20" name="Rectangle 792"/>
          <p:cNvSpPr>
            <a:spLocks noChangeArrowheads="1"/>
          </p:cNvSpPr>
          <p:nvPr/>
        </p:nvSpPr>
        <p:spPr bwMode="auto">
          <a:xfrm>
            <a:off x="7162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21" name="Rectangle 793"/>
          <p:cNvSpPr>
            <a:spLocks noChangeArrowheads="1"/>
          </p:cNvSpPr>
          <p:nvPr/>
        </p:nvSpPr>
        <p:spPr bwMode="auto">
          <a:xfrm>
            <a:off x="7315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22" name="Rectangle 794"/>
          <p:cNvSpPr>
            <a:spLocks noChangeArrowheads="1"/>
          </p:cNvSpPr>
          <p:nvPr/>
        </p:nvSpPr>
        <p:spPr bwMode="auto">
          <a:xfrm>
            <a:off x="7467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23" name="Rectangle 795"/>
          <p:cNvSpPr>
            <a:spLocks noChangeArrowheads="1"/>
          </p:cNvSpPr>
          <p:nvPr/>
        </p:nvSpPr>
        <p:spPr bwMode="auto">
          <a:xfrm>
            <a:off x="7620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24" name="Rectangle 796"/>
          <p:cNvSpPr>
            <a:spLocks noChangeArrowheads="1"/>
          </p:cNvSpPr>
          <p:nvPr/>
        </p:nvSpPr>
        <p:spPr bwMode="auto">
          <a:xfrm>
            <a:off x="7772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25" name="Rectangle 797"/>
          <p:cNvSpPr>
            <a:spLocks noChangeArrowheads="1"/>
          </p:cNvSpPr>
          <p:nvPr/>
        </p:nvSpPr>
        <p:spPr bwMode="auto">
          <a:xfrm>
            <a:off x="7924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26" name="Rectangle 798"/>
          <p:cNvSpPr>
            <a:spLocks noChangeArrowheads="1"/>
          </p:cNvSpPr>
          <p:nvPr/>
        </p:nvSpPr>
        <p:spPr bwMode="auto">
          <a:xfrm>
            <a:off x="8077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27" name="Rectangle 799"/>
          <p:cNvSpPr>
            <a:spLocks noChangeArrowheads="1"/>
          </p:cNvSpPr>
          <p:nvPr/>
        </p:nvSpPr>
        <p:spPr bwMode="auto">
          <a:xfrm>
            <a:off x="8229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28" name="Rectangle 800"/>
          <p:cNvSpPr>
            <a:spLocks noChangeArrowheads="1"/>
          </p:cNvSpPr>
          <p:nvPr/>
        </p:nvSpPr>
        <p:spPr bwMode="auto">
          <a:xfrm>
            <a:off x="8382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29" name="Rectangle 801"/>
          <p:cNvSpPr>
            <a:spLocks noChangeArrowheads="1"/>
          </p:cNvSpPr>
          <p:nvPr/>
        </p:nvSpPr>
        <p:spPr bwMode="auto">
          <a:xfrm>
            <a:off x="8534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30" name="Rectangle 802"/>
          <p:cNvSpPr>
            <a:spLocks noChangeArrowheads="1"/>
          </p:cNvSpPr>
          <p:nvPr/>
        </p:nvSpPr>
        <p:spPr bwMode="auto">
          <a:xfrm>
            <a:off x="8686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31" name="Rectangle 803"/>
          <p:cNvSpPr>
            <a:spLocks noChangeArrowheads="1"/>
          </p:cNvSpPr>
          <p:nvPr/>
        </p:nvSpPr>
        <p:spPr bwMode="auto">
          <a:xfrm>
            <a:off x="8839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32" name="Rectangle 804"/>
          <p:cNvSpPr>
            <a:spLocks noChangeArrowheads="1"/>
          </p:cNvSpPr>
          <p:nvPr/>
        </p:nvSpPr>
        <p:spPr bwMode="auto">
          <a:xfrm>
            <a:off x="2743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33" name="Rectangle 805"/>
          <p:cNvSpPr>
            <a:spLocks noChangeArrowheads="1"/>
          </p:cNvSpPr>
          <p:nvPr/>
        </p:nvSpPr>
        <p:spPr bwMode="auto">
          <a:xfrm>
            <a:off x="2895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34" name="Rectangle 806"/>
          <p:cNvSpPr>
            <a:spLocks noChangeArrowheads="1"/>
          </p:cNvSpPr>
          <p:nvPr/>
        </p:nvSpPr>
        <p:spPr bwMode="auto">
          <a:xfrm>
            <a:off x="3048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35" name="Rectangle 807"/>
          <p:cNvSpPr>
            <a:spLocks noChangeArrowheads="1"/>
          </p:cNvSpPr>
          <p:nvPr/>
        </p:nvSpPr>
        <p:spPr bwMode="auto">
          <a:xfrm>
            <a:off x="3200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36" name="Rectangle 808"/>
          <p:cNvSpPr>
            <a:spLocks noChangeArrowheads="1"/>
          </p:cNvSpPr>
          <p:nvPr/>
        </p:nvSpPr>
        <p:spPr bwMode="auto">
          <a:xfrm>
            <a:off x="3352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37" name="Rectangle 809"/>
          <p:cNvSpPr>
            <a:spLocks noChangeArrowheads="1"/>
          </p:cNvSpPr>
          <p:nvPr/>
        </p:nvSpPr>
        <p:spPr bwMode="auto">
          <a:xfrm>
            <a:off x="3657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38" name="Rectangle 810"/>
          <p:cNvSpPr>
            <a:spLocks noChangeArrowheads="1"/>
          </p:cNvSpPr>
          <p:nvPr/>
        </p:nvSpPr>
        <p:spPr bwMode="auto">
          <a:xfrm>
            <a:off x="3810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39" name="Rectangle 811"/>
          <p:cNvSpPr>
            <a:spLocks noChangeArrowheads="1"/>
          </p:cNvSpPr>
          <p:nvPr/>
        </p:nvSpPr>
        <p:spPr bwMode="auto">
          <a:xfrm>
            <a:off x="3962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40" name="Rectangle 812"/>
          <p:cNvSpPr>
            <a:spLocks noChangeArrowheads="1"/>
          </p:cNvSpPr>
          <p:nvPr/>
        </p:nvSpPr>
        <p:spPr bwMode="auto">
          <a:xfrm>
            <a:off x="4114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41" name="Rectangle 813"/>
          <p:cNvSpPr>
            <a:spLocks noChangeArrowheads="1"/>
          </p:cNvSpPr>
          <p:nvPr/>
        </p:nvSpPr>
        <p:spPr bwMode="auto">
          <a:xfrm>
            <a:off x="4267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42" name="Rectangle 814"/>
          <p:cNvSpPr>
            <a:spLocks noChangeArrowheads="1"/>
          </p:cNvSpPr>
          <p:nvPr/>
        </p:nvSpPr>
        <p:spPr bwMode="auto">
          <a:xfrm>
            <a:off x="4419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43" name="Rectangle 815"/>
          <p:cNvSpPr>
            <a:spLocks noChangeArrowheads="1"/>
          </p:cNvSpPr>
          <p:nvPr/>
        </p:nvSpPr>
        <p:spPr bwMode="auto">
          <a:xfrm>
            <a:off x="4572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44" name="Rectangle 816"/>
          <p:cNvSpPr>
            <a:spLocks noChangeArrowheads="1"/>
          </p:cNvSpPr>
          <p:nvPr/>
        </p:nvSpPr>
        <p:spPr bwMode="auto">
          <a:xfrm>
            <a:off x="4724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45" name="Rectangle 817"/>
          <p:cNvSpPr>
            <a:spLocks noChangeArrowheads="1"/>
          </p:cNvSpPr>
          <p:nvPr/>
        </p:nvSpPr>
        <p:spPr bwMode="auto">
          <a:xfrm>
            <a:off x="4876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46" name="Rectangle 818"/>
          <p:cNvSpPr>
            <a:spLocks noChangeArrowheads="1"/>
          </p:cNvSpPr>
          <p:nvPr/>
        </p:nvSpPr>
        <p:spPr bwMode="auto">
          <a:xfrm>
            <a:off x="5029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47" name="Rectangle 819"/>
          <p:cNvSpPr>
            <a:spLocks noChangeArrowheads="1"/>
          </p:cNvSpPr>
          <p:nvPr/>
        </p:nvSpPr>
        <p:spPr bwMode="auto">
          <a:xfrm>
            <a:off x="5181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48" name="Rectangle 820"/>
          <p:cNvSpPr>
            <a:spLocks noChangeArrowheads="1"/>
          </p:cNvSpPr>
          <p:nvPr/>
        </p:nvSpPr>
        <p:spPr bwMode="auto">
          <a:xfrm>
            <a:off x="5334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49" name="Rectangle 821"/>
          <p:cNvSpPr>
            <a:spLocks noChangeArrowheads="1"/>
          </p:cNvSpPr>
          <p:nvPr/>
        </p:nvSpPr>
        <p:spPr bwMode="auto">
          <a:xfrm>
            <a:off x="5486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50" name="Rectangle 822"/>
          <p:cNvSpPr>
            <a:spLocks noChangeArrowheads="1"/>
          </p:cNvSpPr>
          <p:nvPr/>
        </p:nvSpPr>
        <p:spPr bwMode="auto">
          <a:xfrm>
            <a:off x="5638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51" name="Rectangle 823"/>
          <p:cNvSpPr>
            <a:spLocks noChangeArrowheads="1"/>
          </p:cNvSpPr>
          <p:nvPr/>
        </p:nvSpPr>
        <p:spPr bwMode="auto">
          <a:xfrm>
            <a:off x="5791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52" name="Rectangle 824"/>
          <p:cNvSpPr>
            <a:spLocks noChangeArrowheads="1"/>
          </p:cNvSpPr>
          <p:nvPr/>
        </p:nvSpPr>
        <p:spPr bwMode="auto">
          <a:xfrm>
            <a:off x="5943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53" name="Rectangle 825"/>
          <p:cNvSpPr>
            <a:spLocks noChangeArrowheads="1"/>
          </p:cNvSpPr>
          <p:nvPr/>
        </p:nvSpPr>
        <p:spPr bwMode="auto">
          <a:xfrm>
            <a:off x="6096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54" name="Rectangle 826"/>
          <p:cNvSpPr>
            <a:spLocks noChangeArrowheads="1"/>
          </p:cNvSpPr>
          <p:nvPr/>
        </p:nvSpPr>
        <p:spPr bwMode="auto">
          <a:xfrm>
            <a:off x="6248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55" name="Rectangle 827"/>
          <p:cNvSpPr>
            <a:spLocks noChangeArrowheads="1"/>
          </p:cNvSpPr>
          <p:nvPr/>
        </p:nvSpPr>
        <p:spPr bwMode="auto">
          <a:xfrm>
            <a:off x="6400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56" name="Rectangle 828"/>
          <p:cNvSpPr>
            <a:spLocks noChangeArrowheads="1"/>
          </p:cNvSpPr>
          <p:nvPr/>
        </p:nvSpPr>
        <p:spPr bwMode="auto">
          <a:xfrm>
            <a:off x="6553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57" name="Rectangle 829"/>
          <p:cNvSpPr>
            <a:spLocks noChangeArrowheads="1"/>
          </p:cNvSpPr>
          <p:nvPr/>
        </p:nvSpPr>
        <p:spPr bwMode="auto">
          <a:xfrm>
            <a:off x="6705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58" name="Rectangle 830"/>
          <p:cNvSpPr>
            <a:spLocks noChangeArrowheads="1"/>
          </p:cNvSpPr>
          <p:nvPr/>
        </p:nvSpPr>
        <p:spPr bwMode="auto">
          <a:xfrm>
            <a:off x="6858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59" name="Rectangle 831"/>
          <p:cNvSpPr>
            <a:spLocks noChangeArrowheads="1"/>
          </p:cNvSpPr>
          <p:nvPr/>
        </p:nvSpPr>
        <p:spPr bwMode="auto">
          <a:xfrm>
            <a:off x="7010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60" name="Rectangle 832"/>
          <p:cNvSpPr>
            <a:spLocks noChangeArrowheads="1"/>
          </p:cNvSpPr>
          <p:nvPr/>
        </p:nvSpPr>
        <p:spPr bwMode="auto">
          <a:xfrm>
            <a:off x="7162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61" name="Rectangle 833"/>
          <p:cNvSpPr>
            <a:spLocks noChangeArrowheads="1"/>
          </p:cNvSpPr>
          <p:nvPr/>
        </p:nvSpPr>
        <p:spPr bwMode="auto">
          <a:xfrm>
            <a:off x="7315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62" name="Rectangle 834"/>
          <p:cNvSpPr>
            <a:spLocks noChangeArrowheads="1"/>
          </p:cNvSpPr>
          <p:nvPr/>
        </p:nvSpPr>
        <p:spPr bwMode="auto">
          <a:xfrm>
            <a:off x="7467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63" name="Rectangle 835"/>
          <p:cNvSpPr>
            <a:spLocks noChangeArrowheads="1"/>
          </p:cNvSpPr>
          <p:nvPr/>
        </p:nvSpPr>
        <p:spPr bwMode="auto">
          <a:xfrm>
            <a:off x="7620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64" name="Rectangle 836"/>
          <p:cNvSpPr>
            <a:spLocks noChangeArrowheads="1"/>
          </p:cNvSpPr>
          <p:nvPr/>
        </p:nvSpPr>
        <p:spPr bwMode="auto">
          <a:xfrm>
            <a:off x="7772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65" name="Rectangle 837"/>
          <p:cNvSpPr>
            <a:spLocks noChangeArrowheads="1"/>
          </p:cNvSpPr>
          <p:nvPr/>
        </p:nvSpPr>
        <p:spPr bwMode="auto">
          <a:xfrm>
            <a:off x="7924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66" name="Rectangle 838"/>
          <p:cNvSpPr>
            <a:spLocks noChangeArrowheads="1"/>
          </p:cNvSpPr>
          <p:nvPr/>
        </p:nvSpPr>
        <p:spPr bwMode="auto">
          <a:xfrm>
            <a:off x="8077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67" name="Rectangle 839"/>
          <p:cNvSpPr>
            <a:spLocks noChangeArrowheads="1"/>
          </p:cNvSpPr>
          <p:nvPr/>
        </p:nvSpPr>
        <p:spPr bwMode="auto">
          <a:xfrm>
            <a:off x="8229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68" name="Rectangle 840"/>
          <p:cNvSpPr>
            <a:spLocks noChangeArrowheads="1"/>
          </p:cNvSpPr>
          <p:nvPr/>
        </p:nvSpPr>
        <p:spPr bwMode="auto">
          <a:xfrm>
            <a:off x="8382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69" name="Rectangle 841"/>
          <p:cNvSpPr>
            <a:spLocks noChangeArrowheads="1"/>
          </p:cNvSpPr>
          <p:nvPr/>
        </p:nvSpPr>
        <p:spPr bwMode="auto">
          <a:xfrm>
            <a:off x="8534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70" name="Rectangle 842"/>
          <p:cNvSpPr>
            <a:spLocks noChangeArrowheads="1"/>
          </p:cNvSpPr>
          <p:nvPr/>
        </p:nvSpPr>
        <p:spPr bwMode="auto">
          <a:xfrm>
            <a:off x="8686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71" name="Rectangle 843"/>
          <p:cNvSpPr>
            <a:spLocks noChangeArrowheads="1"/>
          </p:cNvSpPr>
          <p:nvPr/>
        </p:nvSpPr>
        <p:spPr bwMode="auto">
          <a:xfrm>
            <a:off x="8839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72" name="Rectangle 844"/>
          <p:cNvSpPr>
            <a:spLocks noChangeArrowheads="1"/>
          </p:cNvSpPr>
          <p:nvPr/>
        </p:nvSpPr>
        <p:spPr bwMode="auto">
          <a:xfrm>
            <a:off x="2743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73" name="Rectangle 845"/>
          <p:cNvSpPr>
            <a:spLocks noChangeArrowheads="1"/>
          </p:cNvSpPr>
          <p:nvPr/>
        </p:nvSpPr>
        <p:spPr bwMode="auto">
          <a:xfrm>
            <a:off x="2895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74" name="Rectangle 846"/>
          <p:cNvSpPr>
            <a:spLocks noChangeArrowheads="1"/>
          </p:cNvSpPr>
          <p:nvPr/>
        </p:nvSpPr>
        <p:spPr bwMode="auto">
          <a:xfrm>
            <a:off x="3048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75" name="Rectangle 847"/>
          <p:cNvSpPr>
            <a:spLocks noChangeArrowheads="1"/>
          </p:cNvSpPr>
          <p:nvPr/>
        </p:nvSpPr>
        <p:spPr bwMode="auto">
          <a:xfrm>
            <a:off x="3200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76" name="Rectangle 848"/>
          <p:cNvSpPr>
            <a:spLocks noChangeArrowheads="1"/>
          </p:cNvSpPr>
          <p:nvPr/>
        </p:nvSpPr>
        <p:spPr bwMode="auto">
          <a:xfrm>
            <a:off x="3352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77" name="Rectangle 849"/>
          <p:cNvSpPr>
            <a:spLocks noChangeArrowheads="1"/>
          </p:cNvSpPr>
          <p:nvPr/>
        </p:nvSpPr>
        <p:spPr bwMode="auto">
          <a:xfrm>
            <a:off x="3657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78" name="Rectangle 850"/>
          <p:cNvSpPr>
            <a:spLocks noChangeArrowheads="1"/>
          </p:cNvSpPr>
          <p:nvPr/>
        </p:nvSpPr>
        <p:spPr bwMode="auto">
          <a:xfrm>
            <a:off x="3810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79" name="Rectangle 851"/>
          <p:cNvSpPr>
            <a:spLocks noChangeArrowheads="1"/>
          </p:cNvSpPr>
          <p:nvPr/>
        </p:nvSpPr>
        <p:spPr bwMode="auto">
          <a:xfrm>
            <a:off x="3962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80" name="Rectangle 852"/>
          <p:cNvSpPr>
            <a:spLocks noChangeArrowheads="1"/>
          </p:cNvSpPr>
          <p:nvPr/>
        </p:nvSpPr>
        <p:spPr bwMode="auto">
          <a:xfrm>
            <a:off x="4114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81" name="Rectangle 853"/>
          <p:cNvSpPr>
            <a:spLocks noChangeArrowheads="1"/>
          </p:cNvSpPr>
          <p:nvPr/>
        </p:nvSpPr>
        <p:spPr bwMode="auto">
          <a:xfrm>
            <a:off x="4267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82" name="Rectangle 854"/>
          <p:cNvSpPr>
            <a:spLocks noChangeArrowheads="1"/>
          </p:cNvSpPr>
          <p:nvPr/>
        </p:nvSpPr>
        <p:spPr bwMode="auto">
          <a:xfrm>
            <a:off x="4419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83" name="Rectangle 855"/>
          <p:cNvSpPr>
            <a:spLocks noChangeArrowheads="1"/>
          </p:cNvSpPr>
          <p:nvPr/>
        </p:nvSpPr>
        <p:spPr bwMode="auto">
          <a:xfrm>
            <a:off x="4572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84" name="Rectangle 856"/>
          <p:cNvSpPr>
            <a:spLocks noChangeArrowheads="1"/>
          </p:cNvSpPr>
          <p:nvPr/>
        </p:nvSpPr>
        <p:spPr bwMode="auto">
          <a:xfrm>
            <a:off x="4724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85" name="Rectangle 857"/>
          <p:cNvSpPr>
            <a:spLocks noChangeArrowheads="1"/>
          </p:cNvSpPr>
          <p:nvPr/>
        </p:nvSpPr>
        <p:spPr bwMode="auto">
          <a:xfrm>
            <a:off x="4876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86" name="Rectangle 858"/>
          <p:cNvSpPr>
            <a:spLocks noChangeArrowheads="1"/>
          </p:cNvSpPr>
          <p:nvPr/>
        </p:nvSpPr>
        <p:spPr bwMode="auto">
          <a:xfrm>
            <a:off x="5029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87" name="Rectangle 859"/>
          <p:cNvSpPr>
            <a:spLocks noChangeArrowheads="1"/>
          </p:cNvSpPr>
          <p:nvPr/>
        </p:nvSpPr>
        <p:spPr bwMode="auto">
          <a:xfrm>
            <a:off x="5181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88" name="Rectangle 860"/>
          <p:cNvSpPr>
            <a:spLocks noChangeArrowheads="1"/>
          </p:cNvSpPr>
          <p:nvPr/>
        </p:nvSpPr>
        <p:spPr bwMode="auto">
          <a:xfrm>
            <a:off x="5334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89" name="Rectangle 861"/>
          <p:cNvSpPr>
            <a:spLocks noChangeArrowheads="1"/>
          </p:cNvSpPr>
          <p:nvPr/>
        </p:nvSpPr>
        <p:spPr bwMode="auto">
          <a:xfrm>
            <a:off x="5486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90" name="Rectangle 862"/>
          <p:cNvSpPr>
            <a:spLocks noChangeArrowheads="1"/>
          </p:cNvSpPr>
          <p:nvPr/>
        </p:nvSpPr>
        <p:spPr bwMode="auto">
          <a:xfrm>
            <a:off x="5638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91" name="Rectangle 863"/>
          <p:cNvSpPr>
            <a:spLocks noChangeArrowheads="1"/>
          </p:cNvSpPr>
          <p:nvPr/>
        </p:nvSpPr>
        <p:spPr bwMode="auto">
          <a:xfrm>
            <a:off x="5791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92" name="Rectangle 864"/>
          <p:cNvSpPr>
            <a:spLocks noChangeArrowheads="1"/>
          </p:cNvSpPr>
          <p:nvPr/>
        </p:nvSpPr>
        <p:spPr bwMode="auto">
          <a:xfrm>
            <a:off x="5943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93" name="Rectangle 865"/>
          <p:cNvSpPr>
            <a:spLocks noChangeArrowheads="1"/>
          </p:cNvSpPr>
          <p:nvPr/>
        </p:nvSpPr>
        <p:spPr bwMode="auto">
          <a:xfrm>
            <a:off x="6096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94" name="Rectangle 866"/>
          <p:cNvSpPr>
            <a:spLocks noChangeArrowheads="1"/>
          </p:cNvSpPr>
          <p:nvPr/>
        </p:nvSpPr>
        <p:spPr bwMode="auto">
          <a:xfrm>
            <a:off x="6248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95" name="Rectangle 867"/>
          <p:cNvSpPr>
            <a:spLocks noChangeArrowheads="1"/>
          </p:cNvSpPr>
          <p:nvPr/>
        </p:nvSpPr>
        <p:spPr bwMode="auto">
          <a:xfrm>
            <a:off x="6400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96" name="Rectangle 868"/>
          <p:cNvSpPr>
            <a:spLocks noChangeArrowheads="1"/>
          </p:cNvSpPr>
          <p:nvPr/>
        </p:nvSpPr>
        <p:spPr bwMode="auto">
          <a:xfrm>
            <a:off x="6553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97" name="Rectangle 869"/>
          <p:cNvSpPr>
            <a:spLocks noChangeArrowheads="1"/>
          </p:cNvSpPr>
          <p:nvPr/>
        </p:nvSpPr>
        <p:spPr bwMode="auto">
          <a:xfrm>
            <a:off x="6705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98" name="Rectangle 870"/>
          <p:cNvSpPr>
            <a:spLocks noChangeArrowheads="1"/>
          </p:cNvSpPr>
          <p:nvPr/>
        </p:nvSpPr>
        <p:spPr bwMode="auto">
          <a:xfrm>
            <a:off x="6858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399" name="Rectangle 871"/>
          <p:cNvSpPr>
            <a:spLocks noChangeArrowheads="1"/>
          </p:cNvSpPr>
          <p:nvPr/>
        </p:nvSpPr>
        <p:spPr bwMode="auto">
          <a:xfrm>
            <a:off x="7010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400" name="Rectangle 872"/>
          <p:cNvSpPr>
            <a:spLocks noChangeArrowheads="1"/>
          </p:cNvSpPr>
          <p:nvPr/>
        </p:nvSpPr>
        <p:spPr bwMode="auto">
          <a:xfrm>
            <a:off x="7162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401" name="Rectangle 873"/>
          <p:cNvSpPr>
            <a:spLocks noChangeArrowheads="1"/>
          </p:cNvSpPr>
          <p:nvPr/>
        </p:nvSpPr>
        <p:spPr bwMode="auto">
          <a:xfrm>
            <a:off x="7315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402" name="Rectangle 874"/>
          <p:cNvSpPr>
            <a:spLocks noChangeArrowheads="1"/>
          </p:cNvSpPr>
          <p:nvPr/>
        </p:nvSpPr>
        <p:spPr bwMode="auto">
          <a:xfrm>
            <a:off x="7467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403" name="Rectangle 875"/>
          <p:cNvSpPr>
            <a:spLocks noChangeArrowheads="1"/>
          </p:cNvSpPr>
          <p:nvPr/>
        </p:nvSpPr>
        <p:spPr bwMode="auto">
          <a:xfrm>
            <a:off x="7620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404" name="Rectangle 876"/>
          <p:cNvSpPr>
            <a:spLocks noChangeArrowheads="1"/>
          </p:cNvSpPr>
          <p:nvPr/>
        </p:nvSpPr>
        <p:spPr bwMode="auto">
          <a:xfrm>
            <a:off x="7772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405" name="Rectangle 877"/>
          <p:cNvSpPr>
            <a:spLocks noChangeArrowheads="1"/>
          </p:cNvSpPr>
          <p:nvPr/>
        </p:nvSpPr>
        <p:spPr bwMode="auto">
          <a:xfrm>
            <a:off x="7924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406" name="Rectangle 878"/>
          <p:cNvSpPr>
            <a:spLocks noChangeArrowheads="1"/>
          </p:cNvSpPr>
          <p:nvPr/>
        </p:nvSpPr>
        <p:spPr bwMode="auto">
          <a:xfrm>
            <a:off x="8077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407" name="Rectangle 879"/>
          <p:cNvSpPr>
            <a:spLocks noChangeArrowheads="1"/>
          </p:cNvSpPr>
          <p:nvPr/>
        </p:nvSpPr>
        <p:spPr bwMode="auto">
          <a:xfrm>
            <a:off x="8229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408" name="Rectangle 880"/>
          <p:cNvSpPr>
            <a:spLocks noChangeArrowheads="1"/>
          </p:cNvSpPr>
          <p:nvPr/>
        </p:nvSpPr>
        <p:spPr bwMode="auto">
          <a:xfrm>
            <a:off x="8382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409" name="Rectangle 881"/>
          <p:cNvSpPr>
            <a:spLocks noChangeArrowheads="1"/>
          </p:cNvSpPr>
          <p:nvPr/>
        </p:nvSpPr>
        <p:spPr bwMode="auto">
          <a:xfrm>
            <a:off x="8534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410" name="Rectangle 882"/>
          <p:cNvSpPr>
            <a:spLocks noChangeArrowheads="1"/>
          </p:cNvSpPr>
          <p:nvPr/>
        </p:nvSpPr>
        <p:spPr bwMode="auto">
          <a:xfrm>
            <a:off x="8686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411" name="Rectangle 883"/>
          <p:cNvSpPr>
            <a:spLocks noChangeArrowheads="1"/>
          </p:cNvSpPr>
          <p:nvPr/>
        </p:nvSpPr>
        <p:spPr bwMode="auto">
          <a:xfrm>
            <a:off x="8839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454" name="Rectangle 926"/>
          <p:cNvSpPr>
            <a:spLocks noChangeArrowheads="1"/>
          </p:cNvSpPr>
          <p:nvPr/>
        </p:nvSpPr>
        <p:spPr bwMode="auto">
          <a:xfrm>
            <a:off x="152400" y="1676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세대별 상세조정집계표 조회 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3455" name="Rectangle 927"/>
          <p:cNvSpPr>
            <a:spLocks noChangeArrowheads="1"/>
          </p:cNvSpPr>
          <p:nvPr/>
        </p:nvSpPr>
        <p:spPr bwMode="auto">
          <a:xfrm>
            <a:off x="2209800" y="16764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MAN3050</a:t>
            </a:r>
          </a:p>
        </p:txBody>
      </p:sp>
      <p:sp>
        <p:nvSpPr>
          <p:cNvPr id="23456" name="Rectangle 928"/>
          <p:cNvSpPr>
            <a:spLocks noChangeArrowheads="1"/>
          </p:cNvSpPr>
          <p:nvPr/>
        </p:nvSpPr>
        <p:spPr bwMode="auto">
          <a:xfrm>
            <a:off x="152400" y="19050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동별전체관리비 조정집계표 조회출력</a:t>
            </a:r>
          </a:p>
        </p:txBody>
      </p:sp>
      <p:sp>
        <p:nvSpPr>
          <p:cNvPr id="23457" name="Rectangle 929"/>
          <p:cNvSpPr>
            <a:spLocks noChangeArrowheads="1"/>
          </p:cNvSpPr>
          <p:nvPr/>
        </p:nvSpPr>
        <p:spPr bwMode="auto">
          <a:xfrm>
            <a:off x="2209800" y="19050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MAN3060</a:t>
            </a:r>
          </a:p>
        </p:txBody>
      </p:sp>
      <p:sp>
        <p:nvSpPr>
          <p:cNvPr id="23458" name="Rectangle 930"/>
          <p:cNvSpPr>
            <a:spLocks noChangeArrowheads="1"/>
          </p:cNvSpPr>
          <p:nvPr/>
        </p:nvSpPr>
        <p:spPr bwMode="auto">
          <a:xfrm>
            <a:off x="152400" y="21336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동별상세관리비 조정집계표 조회출력</a:t>
            </a:r>
          </a:p>
        </p:txBody>
      </p:sp>
      <p:sp>
        <p:nvSpPr>
          <p:cNvPr id="23459" name="Rectangle 931"/>
          <p:cNvSpPr>
            <a:spLocks noChangeArrowheads="1"/>
          </p:cNvSpPr>
          <p:nvPr/>
        </p:nvSpPr>
        <p:spPr bwMode="auto">
          <a:xfrm>
            <a:off x="2209800" y="21336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MAN3070</a:t>
            </a:r>
          </a:p>
        </p:txBody>
      </p:sp>
      <p:sp>
        <p:nvSpPr>
          <p:cNvPr id="23462" name="Rectangle 934"/>
          <p:cNvSpPr>
            <a:spLocks noChangeArrowheads="1"/>
          </p:cNvSpPr>
          <p:nvPr/>
        </p:nvSpPr>
        <p:spPr bwMode="auto">
          <a:xfrm>
            <a:off x="152400" y="23622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이체의뢰서 조회출력</a:t>
            </a:r>
          </a:p>
        </p:txBody>
      </p:sp>
      <p:sp>
        <p:nvSpPr>
          <p:cNvPr id="23463" name="Rectangle 935"/>
          <p:cNvSpPr>
            <a:spLocks noChangeArrowheads="1"/>
          </p:cNvSpPr>
          <p:nvPr/>
        </p:nvSpPr>
        <p:spPr bwMode="auto">
          <a:xfrm>
            <a:off x="2209800" y="23622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MAN3080</a:t>
            </a:r>
          </a:p>
        </p:txBody>
      </p:sp>
      <p:sp>
        <p:nvSpPr>
          <p:cNvPr id="23464" name="Rectangle 936"/>
          <p:cNvSpPr>
            <a:spLocks noChangeArrowheads="1"/>
          </p:cNvSpPr>
          <p:nvPr/>
        </p:nvSpPr>
        <p:spPr bwMode="auto">
          <a:xfrm>
            <a:off x="152400" y="25908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자동이체대장 조회출력</a:t>
            </a:r>
          </a:p>
        </p:txBody>
      </p:sp>
      <p:sp>
        <p:nvSpPr>
          <p:cNvPr id="23465" name="Rectangle 937"/>
          <p:cNvSpPr>
            <a:spLocks noChangeArrowheads="1"/>
          </p:cNvSpPr>
          <p:nvPr/>
        </p:nvSpPr>
        <p:spPr bwMode="auto">
          <a:xfrm>
            <a:off x="2209800" y="25908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MAN3090</a:t>
            </a:r>
          </a:p>
        </p:txBody>
      </p:sp>
      <p:sp>
        <p:nvSpPr>
          <p:cNvPr id="23468" name="Rectangle 940"/>
          <p:cNvSpPr>
            <a:spLocks noChangeArrowheads="1"/>
          </p:cNvSpPr>
          <p:nvPr/>
        </p:nvSpPr>
        <p:spPr bwMode="auto">
          <a:xfrm>
            <a:off x="152400" y="2819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부과내역서 조회출력</a:t>
            </a:r>
          </a:p>
        </p:txBody>
      </p:sp>
      <p:sp>
        <p:nvSpPr>
          <p:cNvPr id="23469" name="Rectangle 941"/>
          <p:cNvSpPr>
            <a:spLocks noChangeArrowheads="1"/>
          </p:cNvSpPr>
          <p:nvPr/>
        </p:nvSpPr>
        <p:spPr bwMode="auto">
          <a:xfrm>
            <a:off x="2209800" y="28194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MAN3100</a:t>
            </a:r>
          </a:p>
        </p:txBody>
      </p:sp>
      <p:sp>
        <p:nvSpPr>
          <p:cNvPr id="23470" name="Rectangle 942"/>
          <p:cNvSpPr>
            <a:spLocks noChangeArrowheads="1"/>
          </p:cNvSpPr>
          <p:nvPr/>
        </p:nvSpPr>
        <p:spPr bwMode="auto">
          <a:xfrm>
            <a:off x="152400" y="30480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자동이체 세대 전체 조회출력</a:t>
            </a:r>
          </a:p>
        </p:txBody>
      </p:sp>
      <p:sp>
        <p:nvSpPr>
          <p:cNvPr id="23471" name="Rectangle 943"/>
          <p:cNvSpPr>
            <a:spLocks noChangeArrowheads="1"/>
          </p:cNvSpPr>
          <p:nvPr/>
        </p:nvSpPr>
        <p:spPr bwMode="auto">
          <a:xfrm>
            <a:off x="2209800" y="30480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MAN3110</a:t>
            </a:r>
          </a:p>
        </p:txBody>
      </p:sp>
      <p:sp>
        <p:nvSpPr>
          <p:cNvPr id="23472" name="Rectangle 944"/>
          <p:cNvSpPr>
            <a:spLocks noChangeArrowheads="1"/>
          </p:cNvSpPr>
          <p:nvPr/>
        </p:nvSpPr>
        <p:spPr bwMode="auto">
          <a:xfrm>
            <a:off x="152400" y="32766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동별 세대 정보 조회출력</a:t>
            </a:r>
          </a:p>
        </p:txBody>
      </p:sp>
      <p:sp>
        <p:nvSpPr>
          <p:cNvPr id="23473" name="Rectangle 945"/>
          <p:cNvSpPr>
            <a:spLocks noChangeArrowheads="1"/>
          </p:cNvSpPr>
          <p:nvPr/>
        </p:nvSpPr>
        <p:spPr bwMode="auto">
          <a:xfrm>
            <a:off x="2209800" y="32766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MAN3120</a:t>
            </a:r>
          </a:p>
        </p:txBody>
      </p:sp>
      <p:sp>
        <p:nvSpPr>
          <p:cNvPr id="23474" name="Rectangle 946"/>
          <p:cNvSpPr>
            <a:spLocks noChangeArrowheads="1"/>
          </p:cNvSpPr>
          <p:nvPr/>
        </p:nvSpPr>
        <p:spPr bwMode="auto">
          <a:xfrm>
            <a:off x="152400" y="35052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한전 보고용 자료 조회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3475" name="Rectangle 947"/>
          <p:cNvSpPr>
            <a:spLocks noChangeArrowheads="1"/>
          </p:cNvSpPr>
          <p:nvPr/>
        </p:nvSpPr>
        <p:spPr bwMode="auto">
          <a:xfrm>
            <a:off x="2209800" y="35052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MAN3130</a:t>
            </a:r>
          </a:p>
        </p:txBody>
      </p:sp>
      <p:sp>
        <p:nvSpPr>
          <p:cNvPr id="23476" name="Rectangle 948"/>
          <p:cNvSpPr>
            <a:spLocks noChangeArrowheads="1"/>
          </p:cNvSpPr>
          <p:nvPr/>
        </p:nvSpPr>
        <p:spPr bwMode="auto">
          <a:xfrm>
            <a:off x="152400" y="37338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77" name="Rectangle 949"/>
          <p:cNvSpPr>
            <a:spLocks noChangeArrowheads="1"/>
          </p:cNvSpPr>
          <p:nvPr/>
        </p:nvSpPr>
        <p:spPr bwMode="auto">
          <a:xfrm>
            <a:off x="2209800" y="37338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78" name="Rectangle 950"/>
          <p:cNvSpPr>
            <a:spLocks noChangeArrowheads="1"/>
          </p:cNvSpPr>
          <p:nvPr/>
        </p:nvSpPr>
        <p:spPr bwMode="auto">
          <a:xfrm>
            <a:off x="152400" y="3962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79" name="Rectangle 951"/>
          <p:cNvSpPr>
            <a:spLocks noChangeArrowheads="1"/>
          </p:cNvSpPr>
          <p:nvPr/>
        </p:nvSpPr>
        <p:spPr bwMode="auto">
          <a:xfrm>
            <a:off x="2209800" y="39624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80" name="Rectangle 952"/>
          <p:cNvSpPr>
            <a:spLocks noChangeArrowheads="1"/>
          </p:cNvSpPr>
          <p:nvPr/>
        </p:nvSpPr>
        <p:spPr bwMode="auto">
          <a:xfrm>
            <a:off x="152400" y="41910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81" name="Rectangle 953"/>
          <p:cNvSpPr>
            <a:spLocks noChangeArrowheads="1"/>
          </p:cNvSpPr>
          <p:nvPr/>
        </p:nvSpPr>
        <p:spPr bwMode="auto">
          <a:xfrm>
            <a:off x="2209800" y="41910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82" name="Rectangle 954"/>
          <p:cNvSpPr>
            <a:spLocks noChangeArrowheads="1"/>
          </p:cNvSpPr>
          <p:nvPr/>
        </p:nvSpPr>
        <p:spPr bwMode="auto">
          <a:xfrm>
            <a:off x="152400" y="44196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83" name="Rectangle 955"/>
          <p:cNvSpPr>
            <a:spLocks noChangeArrowheads="1"/>
          </p:cNvSpPr>
          <p:nvPr/>
        </p:nvSpPr>
        <p:spPr bwMode="auto">
          <a:xfrm>
            <a:off x="2209800" y="44196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84" name="Rectangle 956"/>
          <p:cNvSpPr>
            <a:spLocks noChangeArrowheads="1"/>
          </p:cNvSpPr>
          <p:nvPr/>
        </p:nvSpPr>
        <p:spPr bwMode="auto">
          <a:xfrm>
            <a:off x="152400" y="46482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85" name="Rectangle 957"/>
          <p:cNvSpPr>
            <a:spLocks noChangeArrowheads="1"/>
          </p:cNvSpPr>
          <p:nvPr/>
        </p:nvSpPr>
        <p:spPr bwMode="auto">
          <a:xfrm>
            <a:off x="2209800" y="46482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86" name="Rectangle 958"/>
          <p:cNvSpPr>
            <a:spLocks noChangeArrowheads="1"/>
          </p:cNvSpPr>
          <p:nvPr/>
        </p:nvSpPr>
        <p:spPr bwMode="auto">
          <a:xfrm>
            <a:off x="152400" y="48768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87" name="Rectangle 959"/>
          <p:cNvSpPr>
            <a:spLocks noChangeArrowheads="1"/>
          </p:cNvSpPr>
          <p:nvPr/>
        </p:nvSpPr>
        <p:spPr bwMode="auto">
          <a:xfrm>
            <a:off x="2209800" y="48768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88" name="Rectangle 960"/>
          <p:cNvSpPr>
            <a:spLocks noChangeArrowheads="1"/>
          </p:cNvSpPr>
          <p:nvPr/>
        </p:nvSpPr>
        <p:spPr bwMode="auto">
          <a:xfrm>
            <a:off x="152400" y="5105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89" name="Rectangle 961"/>
          <p:cNvSpPr>
            <a:spLocks noChangeArrowheads="1"/>
          </p:cNvSpPr>
          <p:nvPr/>
        </p:nvSpPr>
        <p:spPr bwMode="auto">
          <a:xfrm>
            <a:off x="2209800" y="51054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90" name="Rectangle 962"/>
          <p:cNvSpPr>
            <a:spLocks noChangeArrowheads="1"/>
          </p:cNvSpPr>
          <p:nvPr/>
        </p:nvSpPr>
        <p:spPr bwMode="auto">
          <a:xfrm>
            <a:off x="152400" y="53340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91" name="Rectangle 963"/>
          <p:cNvSpPr>
            <a:spLocks noChangeArrowheads="1"/>
          </p:cNvSpPr>
          <p:nvPr/>
        </p:nvSpPr>
        <p:spPr bwMode="auto">
          <a:xfrm>
            <a:off x="2209800" y="53340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92" name="Rectangle 964"/>
          <p:cNvSpPr>
            <a:spLocks noChangeArrowheads="1"/>
          </p:cNvSpPr>
          <p:nvPr/>
        </p:nvSpPr>
        <p:spPr bwMode="auto">
          <a:xfrm>
            <a:off x="152400" y="55626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93" name="Rectangle 965"/>
          <p:cNvSpPr>
            <a:spLocks noChangeArrowheads="1"/>
          </p:cNvSpPr>
          <p:nvPr/>
        </p:nvSpPr>
        <p:spPr bwMode="auto">
          <a:xfrm>
            <a:off x="2209800" y="55626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94" name="Rectangle 966"/>
          <p:cNvSpPr>
            <a:spLocks noChangeArrowheads="1"/>
          </p:cNvSpPr>
          <p:nvPr/>
        </p:nvSpPr>
        <p:spPr bwMode="auto">
          <a:xfrm>
            <a:off x="152400" y="57912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95" name="Rectangle 967"/>
          <p:cNvSpPr>
            <a:spLocks noChangeArrowheads="1"/>
          </p:cNvSpPr>
          <p:nvPr/>
        </p:nvSpPr>
        <p:spPr bwMode="auto">
          <a:xfrm>
            <a:off x="2209800" y="57912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96" name="Rectangle 968"/>
          <p:cNvSpPr>
            <a:spLocks noChangeArrowheads="1"/>
          </p:cNvSpPr>
          <p:nvPr/>
        </p:nvSpPr>
        <p:spPr bwMode="auto">
          <a:xfrm>
            <a:off x="152400" y="60198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97" name="Rectangle 969"/>
          <p:cNvSpPr>
            <a:spLocks noChangeArrowheads="1"/>
          </p:cNvSpPr>
          <p:nvPr/>
        </p:nvSpPr>
        <p:spPr bwMode="auto">
          <a:xfrm>
            <a:off x="2209800" y="60198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98" name="Rectangle 970"/>
          <p:cNvSpPr>
            <a:spLocks noChangeArrowheads="1"/>
          </p:cNvSpPr>
          <p:nvPr/>
        </p:nvSpPr>
        <p:spPr bwMode="auto">
          <a:xfrm>
            <a:off x="152400" y="6248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99" name="Rectangle 971"/>
          <p:cNvSpPr>
            <a:spLocks noChangeArrowheads="1"/>
          </p:cNvSpPr>
          <p:nvPr/>
        </p:nvSpPr>
        <p:spPr bwMode="auto">
          <a:xfrm>
            <a:off x="2209800" y="62484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500" name="Rectangle 972"/>
          <p:cNvSpPr>
            <a:spLocks noChangeArrowheads="1"/>
          </p:cNvSpPr>
          <p:nvPr/>
        </p:nvSpPr>
        <p:spPr bwMode="auto">
          <a:xfrm>
            <a:off x="8686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Rate_ele_report</a:t>
            </a:r>
          </a:p>
        </p:txBody>
      </p:sp>
      <p:sp>
        <p:nvSpPr>
          <p:cNvPr id="23501" name="Rectangle 973"/>
          <p:cNvSpPr>
            <a:spLocks noChangeArrowheads="1"/>
          </p:cNvSpPr>
          <p:nvPr/>
        </p:nvSpPr>
        <p:spPr bwMode="auto">
          <a:xfrm>
            <a:off x="8839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Rate_wa_report</a:t>
            </a:r>
          </a:p>
        </p:txBody>
      </p:sp>
      <p:sp>
        <p:nvSpPr>
          <p:cNvPr id="23502" name="Rectangle 974"/>
          <p:cNvSpPr>
            <a:spLocks noChangeArrowheads="1"/>
          </p:cNvSpPr>
          <p:nvPr/>
        </p:nvSpPr>
        <p:spPr bwMode="auto">
          <a:xfrm>
            <a:off x="3505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</a:t>
            </a:r>
          </a:p>
        </p:txBody>
      </p:sp>
      <p:sp>
        <p:nvSpPr>
          <p:cNvPr id="23503" name="Rectangle 975"/>
          <p:cNvSpPr>
            <a:spLocks noChangeArrowheads="1"/>
          </p:cNvSpPr>
          <p:nvPr/>
        </p:nvSpPr>
        <p:spPr bwMode="auto">
          <a:xfrm>
            <a:off x="3505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3504" name="Rectangle 976"/>
          <p:cNvSpPr>
            <a:spLocks noChangeArrowheads="1"/>
          </p:cNvSpPr>
          <p:nvPr/>
        </p:nvSpPr>
        <p:spPr bwMode="auto">
          <a:xfrm>
            <a:off x="3505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05" name="Rectangle 977"/>
          <p:cNvSpPr>
            <a:spLocks noChangeArrowheads="1"/>
          </p:cNvSpPr>
          <p:nvPr/>
        </p:nvSpPr>
        <p:spPr bwMode="auto">
          <a:xfrm>
            <a:off x="3505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06" name="Rectangle 978"/>
          <p:cNvSpPr>
            <a:spLocks noChangeArrowheads="1"/>
          </p:cNvSpPr>
          <p:nvPr/>
        </p:nvSpPr>
        <p:spPr bwMode="auto">
          <a:xfrm>
            <a:off x="3505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07" name="Rectangle 979"/>
          <p:cNvSpPr>
            <a:spLocks noChangeArrowheads="1"/>
          </p:cNvSpPr>
          <p:nvPr/>
        </p:nvSpPr>
        <p:spPr bwMode="auto">
          <a:xfrm>
            <a:off x="3505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08" name="Rectangle 980"/>
          <p:cNvSpPr>
            <a:spLocks noChangeArrowheads="1"/>
          </p:cNvSpPr>
          <p:nvPr/>
        </p:nvSpPr>
        <p:spPr bwMode="auto">
          <a:xfrm>
            <a:off x="3505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09" name="Rectangle 981"/>
          <p:cNvSpPr>
            <a:spLocks noChangeArrowheads="1"/>
          </p:cNvSpPr>
          <p:nvPr/>
        </p:nvSpPr>
        <p:spPr bwMode="auto">
          <a:xfrm>
            <a:off x="3505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10" name="Rectangle 982"/>
          <p:cNvSpPr>
            <a:spLocks noChangeArrowheads="1"/>
          </p:cNvSpPr>
          <p:nvPr/>
        </p:nvSpPr>
        <p:spPr bwMode="auto">
          <a:xfrm>
            <a:off x="3505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11" name="Rectangle 983"/>
          <p:cNvSpPr>
            <a:spLocks noChangeArrowheads="1"/>
          </p:cNvSpPr>
          <p:nvPr/>
        </p:nvSpPr>
        <p:spPr bwMode="auto">
          <a:xfrm>
            <a:off x="3505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12" name="Rectangle 984"/>
          <p:cNvSpPr>
            <a:spLocks noChangeArrowheads="1"/>
          </p:cNvSpPr>
          <p:nvPr/>
        </p:nvSpPr>
        <p:spPr bwMode="auto">
          <a:xfrm>
            <a:off x="3505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13" name="Rectangle 985"/>
          <p:cNvSpPr>
            <a:spLocks noChangeArrowheads="1"/>
          </p:cNvSpPr>
          <p:nvPr/>
        </p:nvSpPr>
        <p:spPr bwMode="auto">
          <a:xfrm>
            <a:off x="3505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14" name="Rectangle 986"/>
          <p:cNvSpPr>
            <a:spLocks noChangeArrowheads="1"/>
          </p:cNvSpPr>
          <p:nvPr/>
        </p:nvSpPr>
        <p:spPr bwMode="auto">
          <a:xfrm>
            <a:off x="3505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15" name="Rectangle 987"/>
          <p:cNvSpPr>
            <a:spLocks noChangeArrowheads="1"/>
          </p:cNvSpPr>
          <p:nvPr/>
        </p:nvSpPr>
        <p:spPr bwMode="auto">
          <a:xfrm>
            <a:off x="3505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16" name="Rectangle 988"/>
          <p:cNvSpPr>
            <a:spLocks noChangeArrowheads="1"/>
          </p:cNvSpPr>
          <p:nvPr/>
        </p:nvSpPr>
        <p:spPr bwMode="auto">
          <a:xfrm>
            <a:off x="3505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17" name="Rectangle 989"/>
          <p:cNvSpPr>
            <a:spLocks noChangeArrowheads="1"/>
          </p:cNvSpPr>
          <p:nvPr/>
        </p:nvSpPr>
        <p:spPr bwMode="auto">
          <a:xfrm>
            <a:off x="3505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18" name="Rectangle 990"/>
          <p:cNvSpPr>
            <a:spLocks noChangeArrowheads="1"/>
          </p:cNvSpPr>
          <p:nvPr/>
        </p:nvSpPr>
        <p:spPr bwMode="auto">
          <a:xfrm>
            <a:off x="3505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19" name="Rectangle 991"/>
          <p:cNvSpPr>
            <a:spLocks noChangeArrowheads="1"/>
          </p:cNvSpPr>
          <p:nvPr/>
        </p:nvSpPr>
        <p:spPr bwMode="auto">
          <a:xfrm>
            <a:off x="3505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20" name="Rectangle 992"/>
          <p:cNvSpPr>
            <a:spLocks noChangeArrowheads="1"/>
          </p:cNvSpPr>
          <p:nvPr/>
        </p:nvSpPr>
        <p:spPr bwMode="auto">
          <a:xfrm>
            <a:off x="3505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21" name="Rectangle 993"/>
          <p:cNvSpPr>
            <a:spLocks noChangeArrowheads="1"/>
          </p:cNvSpPr>
          <p:nvPr/>
        </p:nvSpPr>
        <p:spPr bwMode="auto">
          <a:xfrm>
            <a:off x="3505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22" name="Rectangle 994"/>
          <p:cNvSpPr>
            <a:spLocks noChangeArrowheads="1"/>
          </p:cNvSpPr>
          <p:nvPr/>
        </p:nvSpPr>
        <p:spPr bwMode="auto">
          <a:xfrm>
            <a:off x="3505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23" name="Rectangle 995"/>
          <p:cNvSpPr>
            <a:spLocks noChangeArrowheads="1"/>
          </p:cNvSpPr>
          <p:nvPr/>
        </p:nvSpPr>
        <p:spPr bwMode="auto">
          <a:xfrm>
            <a:off x="3505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24" name="Text Box 996"/>
          <p:cNvSpPr txBox="1">
            <a:spLocks noChangeArrowheads="1"/>
          </p:cNvSpPr>
          <p:nvPr/>
        </p:nvSpPr>
        <p:spPr bwMode="auto">
          <a:xfrm>
            <a:off x="152400" y="228600"/>
            <a:ext cx="914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200" b="1">
                <a:latin typeface="굴림" panose="020B0600000101010101" pitchFamily="50" charset="-127"/>
                <a:ea typeface="굴림" panose="020B0600000101010101" pitchFamily="50" charset="-127"/>
              </a:rPr>
              <a:t>관리비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743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acc_jan_table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895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acc_jang_table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048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acc_total_table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200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account_code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352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autopay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657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bill2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810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bill2_temp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962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billitem_axis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4114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billkind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267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billkind_item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419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billmaster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4572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building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4724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code_lookup_table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4876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complex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5029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customer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5181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daily_sum_detail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5334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daily_sum_detail1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5486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daily_sum_detail2</a:t>
            </a: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5638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dailyseparat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5791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delay_rate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5943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deposit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6096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depositioinfo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6248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insbasic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6400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inspect</a:t>
            </a: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6553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month_itemamt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6705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monthly_sum_detail1</a:t>
            </a: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6858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monthly_sum_detail2</a:t>
            </a: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7010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noreceipt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7162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printformat</a:t>
            </a: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7315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rate_table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7467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receipt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7620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recgubun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7772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room_info</a:t>
            </a: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7924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slip_detail</a:t>
            </a: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8077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slip_header</a:t>
            </a:r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8229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slip_remark</a:t>
            </a:r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8382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sum_table</a:t>
            </a:r>
          </a:p>
        </p:txBody>
      </p:sp>
      <p:sp>
        <p:nvSpPr>
          <p:cNvPr id="23591" name="Rectangle 39"/>
          <p:cNvSpPr>
            <a:spLocks noChangeArrowheads="1"/>
          </p:cNvSpPr>
          <p:nvPr/>
        </p:nvSpPr>
        <p:spPr bwMode="auto">
          <a:xfrm>
            <a:off x="8534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sum_table2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152400" y="533400"/>
            <a:ext cx="2590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 Table</a:t>
            </a: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Program</a:t>
            </a:r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152400" y="533400"/>
            <a:ext cx="2590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743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2895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98" name="Rectangle 46"/>
          <p:cNvSpPr>
            <a:spLocks noChangeArrowheads="1"/>
          </p:cNvSpPr>
          <p:nvPr/>
        </p:nvSpPr>
        <p:spPr bwMode="auto">
          <a:xfrm>
            <a:off x="3048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3200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00" name="Rectangle 48"/>
          <p:cNvSpPr>
            <a:spLocks noChangeArrowheads="1"/>
          </p:cNvSpPr>
          <p:nvPr/>
        </p:nvSpPr>
        <p:spPr bwMode="auto">
          <a:xfrm>
            <a:off x="3352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3657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3602" name="Rectangle 50"/>
          <p:cNvSpPr>
            <a:spLocks noChangeArrowheads="1"/>
          </p:cNvSpPr>
          <p:nvPr/>
        </p:nvSpPr>
        <p:spPr bwMode="auto">
          <a:xfrm>
            <a:off x="3810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3962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4114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05" name="Rectangle 53"/>
          <p:cNvSpPr>
            <a:spLocks noChangeArrowheads="1"/>
          </p:cNvSpPr>
          <p:nvPr/>
        </p:nvSpPr>
        <p:spPr bwMode="auto">
          <a:xfrm>
            <a:off x="4267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06" name="Rectangle 54"/>
          <p:cNvSpPr>
            <a:spLocks noChangeArrowheads="1"/>
          </p:cNvSpPr>
          <p:nvPr/>
        </p:nvSpPr>
        <p:spPr bwMode="auto">
          <a:xfrm>
            <a:off x="4419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07" name="Rectangle 55"/>
          <p:cNvSpPr>
            <a:spLocks noChangeArrowheads="1"/>
          </p:cNvSpPr>
          <p:nvPr/>
        </p:nvSpPr>
        <p:spPr bwMode="auto">
          <a:xfrm>
            <a:off x="4572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08" name="Rectangle 56"/>
          <p:cNvSpPr>
            <a:spLocks noChangeArrowheads="1"/>
          </p:cNvSpPr>
          <p:nvPr/>
        </p:nvSpPr>
        <p:spPr bwMode="auto">
          <a:xfrm>
            <a:off x="4724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09" name="Rectangle 57"/>
          <p:cNvSpPr>
            <a:spLocks noChangeArrowheads="1"/>
          </p:cNvSpPr>
          <p:nvPr/>
        </p:nvSpPr>
        <p:spPr bwMode="auto">
          <a:xfrm>
            <a:off x="4876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10" name="Rectangle 58"/>
          <p:cNvSpPr>
            <a:spLocks noChangeArrowheads="1"/>
          </p:cNvSpPr>
          <p:nvPr/>
        </p:nvSpPr>
        <p:spPr bwMode="auto">
          <a:xfrm>
            <a:off x="5029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11" name="Rectangle 59"/>
          <p:cNvSpPr>
            <a:spLocks noChangeArrowheads="1"/>
          </p:cNvSpPr>
          <p:nvPr/>
        </p:nvSpPr>
        <p:spPr bwMode="auto">
          <a:xfrm>
            <a:off x="5181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12" name="Rectangle 60"/>
          <p:cNvSpPr>
            <a:spLocks noChangeArrowheads="1"/>
          </p:cNvSpPr>
          <p:nvPr/>
        </p:nvSpPr>
        <p:spPr bwMode="auto">
          <a:xfrm>
            <a:off x="5334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13" name="Rectangle 61"/>
          <p:cNvSpPr>
            <a:spLocks noChangeArrowheads="1"/>
          </p:cNvSpPr>
          <p:nvPr/>
        </p:nvSpPr>
        <p:spPr bwMode="auto">
          <a:xfrm>
            <a:off x="5486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14" name="Rectangle 62"/>
          <p:cNvSpPr>
            <a:spLocks noChangeArrowheads="1"/>
          </p:cNvSpPr>
          <p:nvPr/>
        </p:nvSpPr>
        <p:spPr bwMode="auto">
          <a:xfrm>
            <a:off x="5638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15" name="Rectangle 63"/>
          <p:cNvSpPr>
            <a:spLocks noChangeArrowheads="1"/>
          </p:cNvSpPr>
          <p:nvPr/>
        </p:nvSpPr>
        <p:spPr bwMode="auto">
          <a:xfrm>
            <a:off x="5791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16" name="Rectangle 64"/>
          <p:cNvSpPr>
            <a:spLocks noChangeArrowheads="1"/>
          </p:cNvSpPr>
          <p:nvPr/>
        </p:nvSpPr>
        <p:spPr bwMode="auto">
          <a:xfrm>
            <a:off x="5943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3617" name="Rectangle 65"/>
          <p:cNvSpPr>
            <a:spLocks noChangeArrowheads="1"/>
          </p:cNvSpPr>
          <p:nvPr/>
        </p:nvSpPr>
        <p:spPr bwMode="auto">
          <a:xfrm>
            <a:off x="6096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18" name="Rectangle 66"/>
          <p:cNvSpPr>
            <a:spLocks noChangeArrowheads="1"/>
          </p:cNvSpPr>
          <p:nvPr/>
        </p:nvSpPr>
        <p:spPr bwMode="auto">
          <a:xfrm>
            <a:off x="6248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19" name="Rectangle 67"/>
          <p:cNvSpPr>
            <a:spLocks noChangeArrowheads="1"/>
          </p:cNvSpPr>
          <p:nvPr/>
        </p:nvSpPr>
        <p:spPr bwMode="auto">
          <a:xfrm>
            <a:off x="6400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20" name="Rectangle 68"/>
          <p:cNvSpPr>
            <a:spLocks noChangeArrowheads="1"/>
          </p:cNvSpPr>
          <p:nvPr/>
        </p:nvSpPr>
        <p:spPr bwMode="auto">
          <a:xfrm>
            <a:off x="6553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21" name="Rectangle 69"/>
          <p:cNvSpPr>
            <a:spLocks noChangeArrowheads="1"/>
          </p:cNvSpPr>
          <p:nvPr/>
        </p:nvSpPr>
        <p:spPr bwMode="auto">
          <a:xfrm>
            <a:off x="6705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22" name="Rectangle 70"/>
          <p:cNvSpPr>
            <a:spLocks noChangeArrowheads="1"/>
          </p:cNvSpPr>
          <p:nvPr/>
        </p:nvSpPr>
        <p:spPr bwMode="auto">
          <a:xfrm>
            <a:off x="6858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23" name="Rectangle 71"/>
          <p:cNvSpPr>
            <a:spLocks noChangeArrowheads="1"/>
          </p:cNvSpPr>
          <p:nvPr/>
        </p:nvSpPr>
        <p:spPr bwMode="auto">
          <a:xfrm>
            <a:off x="7010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ru</a:t>
            </a:r>
          </a:p>
        </p:txBody>
      </p:sp>
      <p:sp>
        <p:nvSpPr>
          <p:cNvPr id="23624" name="Rectangle 72"/>
          <p:cNvSpPr>
            <a:spLocks noChangeArrowheads="1"/>
          </p:cNvSpPr>
          <p:nvPr/>
        </p:nvSpPr>
        <p:spPr bwMode="auto">
          <a:xfrm>
            <a:off x="7162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25" name="Rectangle 73"/>
          <p:cNvSpPr>
            <a:spLocks noChangeArrowheads="1"/>
          </p:cNvSpPr>
          <p:nvPr/>
        </p:nvSpPr>
        <p:spPr bwMode="auto">
          <a:xfrm>
            <a:off x="7315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26" name="Rectangle 74"/>
          <p:cNvSpPr>
            <a:spLocks noChangeArrowheads="1"/>
          </p:cNvSpPr>
          <p:nvPr/>
        </p:nvSpPr>
        <p:spPr bwMode="auto">
          <a:xfrm>
            <a:off x="7467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crd</a:t>
            </a:r>
          </a:p>
        </p:txBody>
      </p:sp>
      <p:sp>
        <p:nvSpPr>
          <p:cNvPr id="23627" name="Rectangle 75"/>
          <p:cNvSpPr>
            <a:spLocks noChangeArrowheads="1"/>
          </p:cNvSpPr>
          <p:nvPr/>
        </p:nvSpPr>
        <p:spPr bwMode="auto">
          <a:xfrm>
            <a:off x="7620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3628" name="Rectangle 76"/>
          <p:cNvSpPr>
            <a:spLocks noChangeArrowheads="1"/>
          </p:cNvSpPr>
          <p:nvPr/>
        </p:nvSpPr>
        <p:spPr bwMode="auto">
          <a:xfrm>
            <a:off x="7772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29" name="Rectangle 77"/>
          <p:cNvSpPr>
            <a:spLocks noChangeArrowheads="1"/>
          </p:cNvSpPr>
          <p:nvPr/>
        </p:nvSpPr>
        <p:spPr bwMode="auto">
          <a:xfrm>
            <a:off x="7924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30" name="Rectangle 78"/>
          <p:cNvSpPr>
            <a:spLocks noChangeArrowheads="1"/>
          </p:cNvSpPr>
          <p:nvPr/>
        </p:nvSpPr>
        <p:spPr bwMode="auto">
          <a:xfrm>
            <a:off x="8077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31" name="Rectangle 79"/>
          <p:cNvSpPr>
            <a:spLocks noChangeArrowheads="1"/>
          </p:cNvSpPr>
          <p:nvPr/>
        </p:nvSpPr>
        <p:spPr bwMode="auto">
          <a:xfrm>
            <a:off x="8229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32" name="Rectangle 80"/>
          <p:cNvSpPr>
            <a:spLocks noChangeArrowheads="1"/>
          </p:cNvSpPr>
          <p:nvPr/>
        </p:nvSpPr>
        <p:spPr bwMode="auto">
          <a:xfrm>
            <a:off x="8382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33" name="Rectangle 81"/>
          <p:cNvSpPr>
            <a:spLocks noChangeArrowheads="1"/>
          </p:cNvSpPr>
          <p:nvPr/>
        </p:nvSpPr>
        <p:spPr bwMode="auto">
          <a:xfrm>
            <a:off x="8534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34" name="Rectangle 82"/>
          <p:cNvSpPr>
            <a:spLocks noChangeArrowheads="1"/>
          </p:cNvSpPr>
          <p:nvPr/>
        </p:nvSpPr>
        <p:spPr bwMode="auto">
          <a:xfrm>
            <a:off x="8686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35" name="Rectangle 83"/>
          <p:cNvSpPr>
            <a:spLocks noChangeArrowheads="1"/>
          </p:cNvSpPr>
          <p:nvPr/>
        </p:nvSpPr>
        <p:spPr bwMode="auto">
          <a:xfrm>
            <a:off x="8839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2743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37" name="Rectangle 85"/>
          <p:cNvSpPr>
            <a:spLocks noChangeArrowheads="1"/>
          </p:cNvSpPr>
          <p:nvPr/>
        </p:nvSpPr>
        <p:spPr bwMode="auto">
          <a:xfrm>
            <a:off x="2895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38" name="Rectangle 86"/>
          <p:cNvSpPr>
            <a:spLocks noChangeArrowheads="1"/>
          </p:cNvSpPr>
          <p:nvPr/>
        </p:nvSpPr>
        <p:spPr bwMode="auto">
          <a:xfrm>
            <a:off x="3048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39" name="Rectangle 87"/>
          <p:cNvSpPr>
            <a:spLocks noChangeArrowheads="1"/>
          </p:cNvSpPr>
          <p:nvPr/>
        </p:nvSpPr>
        <p:spPr bwMode="auto">
          <a:xfrm>
            <a:off x="3200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40" name="Rectangle 88"/>
          <p:cNvSpPr>
            <a:spLocks noChangeArrowheads="1"/>
          </p:cNvSpPr>
          <p:nvPr/>
        </p:nvSpPr>
        <p:spPr bwMode="auto">
          <a:xfrm>
            <a:off x="3352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41" name="Rectangle 89"/>
          <p:cNvSpPr>
            <a:spLocks noChangeArrowheads="1"/>
          </p:cNvSpPr>
          <p:nvPr/>
        </p:nvSpPr>
        <p:spPr bwMode="auto">
          <a:xfrm>
            <a:off x="3657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42" name="Rectangle 90"/>
          <p:cNvSpPr>
            <a:spLocks noChangeArrowheads="1"/>
          </p:cNvSpPr>
          <p:nvPr/>
        </p:nvSpPr>
        <p:spPr bwMode="auto">
          <a:xfrm>
            <a:off x="3810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43" name="Rectangle 91"/>
          <p:cNvSpPr>
            <a:spLocks noChangeArrowheads="1"/>
          </p:cNvSpPr>
          <p:nvPr/>
        </p:nvSpPr>
        <p:spPr bwMode="auto">
          <a:xfrm>
            <a:off x="3962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44" name="Rectangle 92"/>
          <p:cNvSpPr>
            <a:spLocks noChangeArrowheads="1"/>
          </p:cNvSpPr>
          <p:nvPr/>
        </p:nvSpPr>
        <p:spPr bwMode="auto">
          <a:xfrm>
            <a:off x="4114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45" name="Rectangle 93"/>
          <p:cNvSpPr>
            <a:spLocks noChangeArrowheads="1"/>
          </p:cNvSpPr>
          <p:nvPr/>
        </p:nvSpPr>
        <p:spPr bwMode="auto">
          <a:xfrm>
            <a:off x="4267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46" name="Rectangle 94"/>
          <p:cNvSpPr>
            <a:spLocks noChangeArrowheads="1"/>
          </p:cNvSpPr>
          <p:nvPr/>
        </p:nvSpPr>
        <p:spPr bwMode="auto">
          <a:xfrm>
            <a:off x="4419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47" name="Rectangle 95"/>
          <p:cNvSpPr>
            <a:spLocks noChangeArrowheads="1"/>
          </p:cNvSpPr>
          <p:nvPr/>
        </p:nvSpPr>
        <p:spPr bwMode="auto">
          <a:xfrm>
            <a:off x="4572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48" name="Rectangle 96"/>
          <p:cNvSpPr>
            <a:spLocks noChangeArrowheads="1"/>
          </p:cNvSpPr>
          <p:nvPr/>
        </p:nvSpPr>
        <p:spPr bwMode="auto">
          <a:xfrm>
            <a:off x="4724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49" name="Rectangle 97"/>
          <p:cNvSpPr>
            <a:spLocks noChangeArrowheads="1"/>
          </p:cNvSpPr>
          <p:nvPr/>
        </p:nvSpPr>
        <p:spPr bwMode="auto">
          <a:xfrm>
            <a:off x="4876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50" name="Rectangle 98"/>
          <p:cNvSpPr>
            <a:spLocks noChangeArrowheads="1"/>
          </p:cNvSpPr>
          <p:nvPr/>
        </p:nvSpPr>
        <p:spPr bwMode="auto">
          <a:xfrm>
            <a:off x="5029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51" name="Rectangle 99"/>
          <p:cNvSpPr>
            <a:spLocks noChangeArrowheads="1"/>
          </p:cNvSpPr>
          <p:nvPr/>
        </p:nvSpPr>
        <p:spPr bwMode="auto">
          <a:xfrm>
            <a:off x="5181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52" name="Rectangle 100"/>
          <p:cNvSpPr>
            <a:spLocks noChangeArrowheads="1"/>
          </p:cNvSpPr>
          <p:nvPr/>
        </p:nvSpPr>
        <p:spPr bwMode="auto">
          <a:xfrm>
            <a:off x="5334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53" name="Rectangle 101"/>
          <p:cNvSpPr>
            <a:spLocks noChangeArrowheads="1"/>
          </p:cNvSpPr>
          <p:nvPr/>
        </p:nvSpPr>
        <p:spPr bwMode="auto">
          <a:xfrm>
            <a:off x="5486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54" name="Rectangle 102"/>
          <p:cNvSpPr>
            <a:spLocks noChangeArrowheads="1"/>
          </p:cNvSpPr>
          <p:nvPr/>
        </p:nvSpPr>
        <p:spPr bwMode="auto">
          <a:xfrm>
            <a:off x="5638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55" name="Rectangle 103"/>
          <p:cNvSpPr>
            <a:spLocks noChangeArrowheads="1"/>
          </p:cNvSpPr>
          <p:nvPr/>
        </p:nvSpPr>
        <p:spPr bwMode="auto">
          <a:xfrm>
            <a:off x="5791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56" name="Rectangle 104"/>
          <p:cNvSpPr>
            <a:spLocks noChangeArrowheads="1"/>
          </p:cNvSpPr>
          <p:nvPr/>
        </p:nvSpPr>
        <p:spPr bwMode="auto">
          <a:xfrm>
            <a:off x="5943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3657" name="Rectangle 105"/>
          <p:cNvSpPr>
            <a:spLocks noChangeArrowheads="1"/>
          </p:cNvSpPr>
          <p:nvPr/>
        </p:nvSpPr>
        <p:spPr bwMode="auto">
          <a:xfrm>
            <a:off x="6096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58" name="Rectangle 106"/>
          <p:cNvSpPr>
            <a:spLocks noChangeArrowheads="1"/>
          </p:cNvSpPr>
          <p:nvPr/>
        </p:nvSpPr>
        <p:spPr bwMode="auto">
          <a:xfrm>
            <a:off x="6248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59" name="Rectangle 107"/>
          <p:cNvSpPr>
            <a:spLocks noChangeArrowheads="1"/>
          </p:cNvSpPr>
          <p:nvPr/>
        </p:nvSpPr>
        <p:spPr bwMode="auto">
          <a:xfrm>
            <a:off x="6400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60" name="Rectangle 108"/>
          <p:cNvSpPr>
            <a:spLocks noChangeArrowheads="1"/>
          </p:cNvSpPr>
          <p:nvPr/>
        </p:nvSpPr>
        <p:spPr bwMode="auto">
          <a:xfrm>
            <a:off x="6553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61" name="Rectangle 109"/>
          <p:cNvSpPr>
            <a:spLocks noChangeArrowheads="1"/>
          </p:cNvSpPr>
          <p:nvPr/>
        </p:nvSpPr>
        <p:spPr bwMode="auto">
          <a:xfrm>
            <a:off x="6705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62" name="Rectangle 110"/>
          <p:cNvSpPr>
            <a:spLocks noChangeArrowheads="1"/>
          </p:cNvSpPr>
          <p:nvPr/>
        </p:nvSpPr>
        <p:spPr bwMode="auto">
          <a:xfrm>
            <a:off x="6858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63" name="Rectangle 111"/>
          <p:cNvSpPr>
            <a:spLocks noChangeArrowheads="1"/>
          </p:cNvSpPr>
          <p:nvPr/>
        </p:nvSpPr>
        <p:spPr bwMode="auto">
          <a:xfrm>
            <a:off x="7010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ru</a:t>
            </a:r>
          </a:p>
        </p:txBody>
      </p:sp>
      <p:sp>
        <p:nvSpPr>
          <p:cNvPr id="23664" name="Rectangle 112"/>
          <p:cNvSpPr>
            <a:spLocks noChangeArrowheads="1"/>
          </p:cNvSpPr>
          <p:nvPr/>
        </p:nvSpPr>
        <p:spPr bwMode="auto">
          <a:xfrm>
            <a:off x="7162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65" name="Rectangle 113"/>
          <p:cNvSpPr>
            <a:spLocks noChangeArrowheads="1"/>
          </p:cNvSpPr>
          <p:nvPr/>
        </p:nvSpPr>
        <p:spPr bwMode="auto">
          <a:xfrm>
            <a:off x="7315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66" name="Rectangle 114"/>
          <p:cNvSpPr>
            <a:spLocks noChangeArrowheads="1"/>
          </p:cNvSpPr>
          <p:nvPr/>
        </p:nvSpPr>
        <p:spPr bwMode="auto">
          <a:xfrm>
            <a:off x="7467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crd</a:t>
            </a:r>
          </a:p>
        </p:txBody>
      </p:sp>
      <p:sp>
        <p:nvSpPr>
          <p:cNvPr id="23667" name="Rectangle 115"/>
          <p:cNvSpPr>
            <a:spLocks noChangeArrowheads="1"/>
          </p:cNvSpPr>
          <p:nvPr/>
        </p:nvSpPr>
        <p:spPr bwMode="auto">
          <a:xfrm>
            <a:off x="7620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3668" name="Rectangle 116"/>
          <p:cNvSpPr>
            <a:spLocks noChangeArrowheads="1"/>
          </p:cNvSpPr>
          <p:nvPr/>
        </p:nvSpPr>
        <p:spPr bwMode="auto">
          <a:xfrm>
            <a:off x="7772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69" name="Rectangle 117"/>
          <p:cNvSpPr>
            <a:spLocks noChangeArrowheads="1"/>
          </p:cNvSpPr>
          <p:nvPr/>
        </p:nvSpPr>
        <p:spPr bwMode="auto">
          <a:xfrm>
            <a:off x="7924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70" name="Rectangle 118"/>
          <p:cNvSpPr>
            <a:spLocks noChangeArrowheads="1"/>
          </p:cNvSpPr>
          <p:nvPr/>
        </p:nvSpPr>
        <p:spPr bwMode="auto">
          <a:xfrm>
            <a:off x="8077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71" name="Rectangle 119"/>
          <p:cNvSpPr>
            <a:spLocks noChangeArrowheads="1"/>
          </p:cNvSpPr>
          <p:nvPr/>
        </p:nvSpPr>
        <p:spPr bwMode="auto">
          <a:xfrm>
            <a:off x="8229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72" name="Rectangle 120"/>
          <p:cNvSpPr>
            <a:spLocks noChangeArrowheads="1"/>
          </p:cNvSpPr>
          <p:nvPr/>
        </p:nvSpPr>
        <p:spPr bwMode="auto">
          <a:xfrm>
            <a:off x="8382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73" name="Rectangle 121"/>
          <p:cNvSpPr>
            <a:spLocks noChangeArrowheads="1"/>
          </p:cNvSpPr>
          <p:nvPr/>
        </p:nvSpPr>
        <p:spPr bwMode="auto">
          <a:xfrm>
            <a:off x="8534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74" name="Rectangle 122"/>
          <p:cNvSpPr>
            <a:spLocks noChangeArrowheads="1"/>
          </p:cNvSpPr>
          <p:nvPr/>
        </p:nvSpPr>
        <p:spPr bwMode="auto">
          <a:xfrm>
            <a:off x="8686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75" name="Rectangle 123"/>
          <p:cNvSpPr>
            <a:spLocks noChangeArrowheads="1"/>
          </p:cNvSpPr>
          <p:nvPr/>
        </p:nvSpPr>
        <p:spPr bwMode="auto">
          <a:xfrm>
            <a:off x="8839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76" name="Rectangle 124"/>
          <p:cNvSpPr>
            <a:spLocks noChangeArrowheads="1"/>
          </p:cNvSpPr>
          <p:nvPr/>
        </p:nvSpPr>
        <p:spPr bwMode="auto">
          <a:xfrm>
            <a:off x="2743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77" name="Rectangle 125"/>
          <p:cNvSpPr>
            <a:spLocks noChangeArrowheads="1"/>
          </p:cNvSpPr>
          <p:nvPr/>
        </p:nvSpPr>
        <p:spPr bwMode="auto">
          <a:xfrm>
            <a:off x="2895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78" name="Rectangle 126"/>
          <p:cNvSpPr>
            <a:spLocks noChangeArrowheads="1"/>
          </p:cNvSpPr>
          <p:nvPr/>
        </p:nvSpPr>
        <p:spPr bwMode="auto">
          <a:xfrm>
            <a:off x="3048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79" name="Rectangle 127"/>
          <p:cNvSpPr>
            <a:spLocks noChangeArrowheads="1"/>
          </p:cNvSpPr>
          <p:nvPr/>
        </p:nvSpPr>
        <p:spPr bwMode="auto">
          <a:xfrm>
            <a:off x="3200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80" name="Rectangle 128"/>
          <p:cNvSpPr>
            <a:spLocks noChangeArrowheads="1"/>
          </p:cNvSpPr>
          <p:nvPr/>
        </p:nvSpPr>
        <p:spPr bwMode="auto">
          <a:xfrm>
            <a:off x="3352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81" name="Rectangle 129"/>
          <p:cNvSpPr>
            <a:spLocks noChangeArrowheads="1"/>
          </p:cNvSpPr>
          <p:nvPr/>
        </p:nvSpPr>
        <p:spPr bwMode="auto">
          <a:xfrm>
            <a:off x="3657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82" name="Rectangle 130"/>
          <p:cNvSpPr>
            <a:spLocks noChangeArrowheads="1"/>
          </p:cNvSpPr>
          <p:nvPr/>
        </p:nvSpPr>
        <p:spPr bwMode="auto">
          <a:xfrm>
            <a:off x="3810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83" name="Rectangle 131"/>
          <p:cNvSpPr>
            <a:spLocks noChangeArrowheads="1"/>
          </p:cNvSpPr>
          <p:nvPr/>
        </p:nvSpPr>
        <p:spPr bwMode="auto">
          <a:xfrm>
            <a:off x="3962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84" name="Rectangle 132"/>
          <p:cNvSpPr>
            <a:spLocks noChangeArrowheads="1"/>
          </p:cNvSpPr>
          <p:nvPr/>
        </p:nvSpPr>
        <p:spPr bwMode="auto">
          <a:xfrm>
            <a:off x="4114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85" name="Rectangle 133"/>
          <p:cNvSpPr>
            <a:spLocks noChangeArrowheads="1"/>
          </p:cNvSpPr>
          <p:nvPr/>
        </p:nvSpPr>
        <p:spPr bwMode="auto">
          <a:xfrm>
            <a:off x="4267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86" name="Rectangle 134"/>
          <p:cNvSpPr>
            <a:spLocks noChangeArrowheads="1"/>
          </p:cNvSpPr>
          <p:nvPr/>
        </p:nvSpPr>
        <p:spPr bwMode="auto">
          <a:xfrm>
            <a:off x="4419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87" name="Rectangle 135"/>
          <p:cNvSpPr>
            <a:spLocks noChangeArrowheads="1"/>
          </p:cNvSpPr>
          <p:nvPr/>
        </p:nvSpPr>
        <p:spPr bwMode="auto">
          <a:xfrm>
            <a:off x="4572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88" name="Rectangle 136"/>
          <p:cNvSpPr>
            <a:spLocks noChangeArrowheads="1"/>
          </p:cNvSpPr>
          <p:nvPr/>
        </p:nvSpPr>
        <p:spPr bwMode="auto">
          <a:xfrm>
            <a:off x="4724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89" name="Rectangle 137"/>
          <p:cNvSpPr>
            <a:spLocks noChangeArrowheads="1"/>
          </p:cNvSpPr>
          <p:nvPr/>
        </p:nvSpPr>
        <p:spPr bwMode="auto">
          <a:xfrm>
            <a:off x="4876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90" name="Rectangle 138"/>
          <p:cNvSpPr>
            <a:spLocks noChangeArrowheads="1"/>
          </p:cNvSpPr>
          <p:nvPr/>
        </p:nvSpPr>
        <p:spPr bwMode="auto">
          <a:xfrm>
            <a:off x="5029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91" name="Rectangle 139"/>
          <p:cNvSpPr>
            <a:spLocks noChangeArrowheads="1"/>
          </p:cNvSpPr>
          <p:nvPr/>
        </p:nvSpPr>
        <p:spPr bwMode="auto">
          <a:xfrm>
            <a:off x="5181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92" name="Rectangle 140"/>
          <p:cNvSpPr>
            <a:spLocks noChangeArrowheads="1"/>
          </p:cNvSpPr>
          <p:nvPr/>
        </p:nvSpPr>
        <p:spPr bwMode="auto">
          <a:xfrm>
            <a:off x="5334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93" name="Rectangle 141"/>
          <p:cNvSpPr>
            <a:spLocks noChangeArrowheads="1"/>
          </p:cNvSpPr>
          <p:nvPr/>
        </p:nvSpPr>
        <p:spPr bwMode="auto">
          <a:xfrm>
            <a:off x="5486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94" name="Rectangle 142"/>
          <p:cNvSpPr>
            <a:spLocks noChangeArrowheads="1"/>
          </p:cNvSpPr>
          <p:nvPr/>
        </p:nvSpPr>
        <p:spPr bwMode="auto">
          <a:xfrm>
            <a:off x="5638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95" name="Rectangle 143"/>
          <p:cNvSpPr>
            <a:spLocks noChangeArrowheads="1"/>
          </p:cNvSpPr>
          <p:nvPr/>
        </p:nvSpPr>
        <p:spPr bwMode="auto">
          <a:xfrm>
            <a:off x="5791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96" name="Rectangle 144"/>
          <p:cNvSpPr>
            <a:spLocks noChangeArrowheads="1"/>
          </p:cNvSpPr>
          <p:nvPr/>
        </p:nvSpPr>
        <p:spPr bwMode="auto">
          <a:xfrm>
            <a:off x="5943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3697" name="Rectangle 145"/>
          <p:cNvSpPr>
            <a:spLocks noChangeArrowheads="1"/>
          </p:cNvSpPr>
          <p:nvPr/>
        </p:nvSpPr>
        <p:spPr bwMode="auto">
          <a:xfrm>
            <a:off x="6096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98" name="Rectangle 146"/>
          <p:cNvSpPr>
            <a:spLocks noChangeArrowheads="1"/>
          </p:cNvSpPr>
          <p:nvPr/>
        </p:nvSpPr>
        <p:spPr bwMode="auto">
          <a:xfrm>
            <a:off x="6248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699" name="Rectangle 147"/>
          <p:cNvSpPr>
            <a:spLocks noChangeArrowheads="1"/>
          </p:cNvSpPr>
          <p:nvPr/>
        </p:nvSpPr>
        <p:spPr bwMode="auto">
          <a:xfrm>
            <a:off x="6400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00" name="Rectangle 148"/>
          <p:cNvSpPr>
            <a:spLocks noChangeArrowheads="1"/>
          </p:cNvSpPr>
          <p:nvPr/>
        </p:nvSpPr>
        <p:spPr bwMode="auto">
          <a:xfrm>
            <a:off x="6553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01" name="Rectangle 149"/>
          <p:cNvSpPr>
            <a:spLocks noChangeArrowheads="1"/>
          </p:cNvSpPr>
          <p:nvPr/>
        </p:nvSpPr>
        <p:spPr bwMode="auto">
          <a:xfrm>
            <a:off x="6705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02" name="Rectangle 150"/>
          <p:cNvSpPr>
            <a:spLocks noChangeArrowheads="1"/>
          </p:cNvSpPr>
          <p:nvPr/>
        </p:nvSpPr>
        <p:spPr bwMode="auto">
          <a:xfrm>
            <a:off x="6858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03" name="Rectangle 151"/>
          <p:cNvSpPr>
            <a:spLocks noChangeArrowheads="1"/>
          </p:cNvSpPr>
          <p:nvPr/>
        </p:nvSpPr>
        <p:spPr bwMode="auto">
          <a:xfrm>
            <a:off x="7010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</a:t>
            </a:r>
          </a:p>
        </p:txBody>
      </p:sp>
      <p:sp>
        <p:nvSpPr>
          <p:cNvPr id="23704" name="Rectangle 152"/>
          <p:cNvSpPr>
            <a:spLocks noChangeArrowheads="1"/>
          </p:cNvSpPr>
          <p:nvPr/>
        </p:nvSpPr>
        <p:spPr bwMode="auto">
          <a:xfrm>
            <a:off x="7162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05" name="Rectangle 153"/>
          <p:cNvSpPr>
            <a:spLocks noChangeArrowheads="1"/>
          </p:cNvSpPr>
          <p:nvPr/>
        </p:nvSpPr>
        <p:spPr bwMode="auto">
          <a:xfrm>
            <a:off x="7315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06" name="Rectangle 154"/>
          <p:cNvSpPr>
            <a:spLocks noChangeArrowheads="1"/>
          </p:cNvSpPr>
          <p:nvPr/>
        </p:nvSpPr>
        <p:spPr bwMode="auto">
          <a:xfrm>
            <a:off x="7467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crd</a:t>
            </a:r>
          </a:p>
        </p:txBody>
      </p:sp>
      <p:sp>
        <p:nvSpPr>
          <p:cNvPr id="23707" name="Rectangle 155"/>
          <p:cNvSpPr>
            <a:spLocks noChangeArrowheads="1"/>
          </p:cNvSpPr>
          <p:nvPr/>
        </p:nvSpPr>
        <p:spPr bwMode="auto">
          <a:xfrm>
            <a:off x="7620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3708" name="Rectangle 156"/>
          <p:cNvSpPr>
            <a:spLocks noChangeArrowheads="1"/>
          </p:cNvSpPr>
          <p:nvPr/>
        </p:nvSpPr>
        <p:spPr bwMode="auto">
          <a:xfrm>
            <a:off x="7772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09" name="Rectangle 157"/>
          <p:cNvSpPr>
            <a:spLocks noChangeArrowheads="1"/>
          </p:cNvSpPr>
          <p:nvPr/>
        </p:nvSpPr>
        <p:spPr bwMode="auto">
          <a:xfrm>
            <a:off x="7924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10" name="Rectangle 158"/>
          <p:cNvSpPr>
            <a:spLocks noChangeArrowheads="1"/>
          </p:cNvSpPr>
          <p:nvPr/>
        </p:nvSpPr>
        <p:spPr bwMode="auto">
          <a:xfrm>
            <a:off x="8077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11" name="Rectangle 159"/>
          <p:cNvSpPr>
            <a:spLocks noChangeArrowheads="1"/>
          </p:cNvSpPr>
          <p:nvPr/>
        </p:nvSpPr>
        <p:spPr bwMode="auto">
          <a:xfrm>
            <a:off x="8229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12" name="Rectangle 160"/>
          <p:cNvSpPr>
            <a:spLocks noChangeArrowheads="1"/>
          </p:cNvSpPr>
          <p:nvPr/>
        </p:nvSpPr>
        <p:spPr bwMode="auto">
          <a:xfrm>
            <a:off x="8382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13" name="Rectangle 161"/>
          <p:cNvSpPr>
            <a:spLocks noChangeArrowheads="1"/>
          </p:cNvSpPr>
          <p:nvPr/>
        </p:nvSpPr>
        <p:spPr bwMode="auto">
          <a:xfrm>
            <a:off x="8534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14" name="Rectangle 162"/>
          <p:cNvSpPr>
            <a:spLocks noChangeArrowheads="1"/>
          </p:cNvSpPr>
          <p:nvPr/>
        </p:nvSpPr>
        <p:spPr bwMode="auto">
          <a:xfrm>
            <a:off x="8686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15" name="Rectangle 163"/>
          <p:cNvSpPr>
            <a:spLocks noChangeArrowheads="1"/>
          </p:cNvSpPr>
          <p:nvPr/>
        </p:nvSpPr>
        <p:spPr bwMode="auto">
          <a:xfrm>
            <a:off x="8839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16" name="Rectangle 164"/>
          <p:cNvSpPr>
            <a:spLocks noChangeArrowheads="1"/>
          </p:cNvSpPr>
          <p:nvPr/>
        </p:nvSpPr>
        <p:spPr bwMode="auto">
          <a:xfrm>
            <a:off x="2743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17" name="Rectangle 165"/>
          <p:cNvSpPr>
            <a:spLocks noChangeArrowheads="1"/>
          </p:cNvSpPr>
          <p:nvPr/>
        </p:nvSpPr>
        <p:spPr bwMode="auto">
          <a:xfrm>
            <a:off x="2895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18" name="Rectangle 166"/>
          <p:cNvSpPr>
            <a:spLocks noChangeArrowheads="1"/>
          </p:cNvSpPr>
          <p:nvPr/>
        </p:nvSpPr>
        <p:spPr bwMode="auto">
          <a:xfrm>
            <a:off x="3048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19" name="Rectangle 167"/>
          <p:cNvSpPr>
            <a:spLocks noChangeArrowheads="1"/>
          </p:cNvSpPr>
          <p:nvPr/>
        </p:nvSpPr>
        <p:spPr bwMode="auto">
          <a:xfrm>
            <a:off x="3200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20" name="Rectangle 168"/>
          <p:cNvSpPr>
            <a:spLocks noChangeArrowheads="1"/>
          </p:cNvSpPr>
          <p:nvPr/>
        </p:nvSpPr>
        <p:spPr bwMode="auto">
          <a:xfrm>
            <a:off x="3352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3721" name="Rectangle 169"/>
          <p:cNvSpPr>
            <a:spLocks noChangeArrowheads="1"/>
          </p:cNvSpPr>
          <p:nvPr/>
        </p:nvSpPr>
        <p:spPr bwMode="auto">
          <a:xfrm>
            <a:off x="3657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22" name="Rectangle 170"/>
          <p:cNvSpPr>
            <a:spLocks noChangeArrowheads="1"/>
          </p:cNvSpPr>
          <p:nvPr/>
        </p:nvSpPr>
        <p:spPr bwMode="auto">
          <a:xfrm>
            <a:off x="3810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23" name="Rectangle 171"/>
          <p:cNvSpPr>
            <a:spLocks noChangeArrowheads="1"/>
          </p:cNvSpPr>
          <p:nvPr/>
        </p:nvSpPr>
        <p:spPr bwMode="auto">
          <a:xfrm>
            <a:off x="3962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24" name="Rectangle 172"/>
          <p:cNvSpPr>
            <a:spLocks noChangeArrowheads="1"/>
          </p:cNvSpPr>
          <p:nvPr/>
        </p:nvSpPr>
        <p:spPr bwMode="auto">
          <a:xfrm>
            <a:off x="4114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25" name="Rectangle 173"/>
          <p:cNvSpPr>
            <a:spLocks noChangeArrowheads="1"/>
          </p:cNvSpPr>
          <p:nvPr/>
        </p:nvSpPr>
        <p:spPr bwMode="auto">
          <a:xfrm>
            <a:off x="4267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3726" name="Rectangle 174"/>
          <p:cNvSpPr>
            <a:spLocks noChangeArrowheads="1"/>
          </p:cNvSpPr>
          <p:nvPr/>
        </p:nvSpPr>
        <p:spPr bwMode="auto">
          <a:xfrm>
            <a:off x="4419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27" name="Rectangle 175"/>
          <p:cNvSpPr>
            <a:spLocks noChangeArrowheads="1"/>
          </p:cNvSpPr>
          <p:nvPr/>
        </p:nvSpPr>
        <p:spPr bwMode="auto">
          <a:xfrm>
            <a:off x="4572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3728" name="Rectangle 176"/>
          <p:cNvSpPr>
            <a:spLocks noChangeArrowheads="1"/>
          </p:cNvSpPr>
          <p:nvPr/>
        </p:nvSpPr>
        <p:spPr bwMode="auto">
          <a:xfrm>
            <a:off x="4724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29" name="Rectangle 177"/>
          <p:cNvSpPr>
            <a:spLocks noChangeArrowheads="1"/>
          </p:cNvSpPr>
          <p:nvPr/>
        </p:nvSpPr>
        <p:spPr bwMode="auto">
          <a:xfrm>
            <a:off x="4876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30" name="Rectangle 178"/>
          <p:cNvSpPr>
            <a:spLocks noChangeArrowheads="1"/>
          </p:cNvSpPr>
          <p:nvPr/>
        </p:nvSpPr>
        <p:spPr bwMode="auto">
          <a:xfrm>
            <a:off x="5029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31" name="Rectangle 179"/>
          <p:cNvSpPr>
            <a:spLocks noChangeArrowheads="1"/>
          </p:cNvSpPr>
          <p:nvPr/>
        </p:nvSpPr>
        <p:spPr bwMode="auto">
          <a:xfrm>
            <a:off x="5181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32" name="Rectangle 180"/>
          <p:cNvSpPr>
            <a:spLocks noChangeArrowheads="1"/>
          </p:cNvSpPr>
          <p:nvPr/>
        </p:nvSpPr>
        <p:spPr bwMode="auto">
          <a:xfrm>
            <a:off x="5334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33" name="Rectangle 181"/>
          <p:cNvSpPr>
            <a:spLocks noChangeArrowheads="1"/>
          </p:cNvSpPr>
          <p:nvPr/>
        </p:nvSpPr>
        <p:spPr bwMode="auto">
          <a:xfrm>
            <a:off x="5486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34" name="Rectangle 182"/>
          <p:cNvSpPr>
            <a:spLocks noChangeArrowheads="1"/>
          </p:cNvSpPr>
          <p:nvPr/>
        </p:nvSpPr>
        <p:spPr bwMode="auto">
          <a:xfrm>
            <a:off x="5638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35" name="Rectangle 183"/>
          <p:cNvSpPr>
            <a:spLocks noChangeArrowheads="1"/>
          </p:cNvSpPr>
          <p:nvPr/>
        </p:nvSpPr>
        <p:spPr bwMode="auto">
          <a:xfrm>
            <a:off x="5791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36" name="Rectangle 184"/>
          <p:cNvSpPr>
            <a:spLocks noChangeArrowheads="1"/>
          </p:cNvSpPr>
          <p:nvPr/>
        </p:nvSpPr>
        <p:spPr bwMode="auto">
          <a:xfrm>
            <a:off x="5943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3737" name="Rectangle 185"/>
          <p:cNvSpPr>
            <a:spLocks noChangeArrowheads="1"/>
          </p:cNvSpPr>
          <p:nvPr/>
        </p:nvSpPr>
        <p:spPr bwMode="auto">
          <a:xfrm>
            <a:off x="6096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38" name="Rectangle 186"/>
          <p:cNvSpPr>
            <a:spLocks noChangeArrowheads="1"/>
          </p:cNvSpPr>
          <p:nvPr/>
        </p:nvSpPr>
        <p:spPr bwMode="auto">
          <a:xfrm>
            <a:off x="6248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39" name="Rectangle 187"/>
          <p:cNvSpPr>
            <a:spLocks noChangeArrowheads="1"/>
          </p:cNvSpPr>
          <p:nvPr/>
        </p:nvSpPr>
        <p:spPr bwMode="auto">
          <a:xfrm>
            <a:off x="6400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40" name="Rectangle 188"/>
          <p:cNvSpPr>
            <a:spLocks noChangeArrowheads="1"/>
          </p:cNvSpPr>
          <p:nvPr/>
        </p:nvSpPr>
        <p:spPr bwMode="auto">
          <a:xfrm>
            <a:off x="6553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41" name="Rectangle 189"/>
          <p:cNvSpPr>
            <a:spLocks noChangeArrowheads="1"/>
          </p:cNvSpPr>
          <p:nvPr/>
        </p:nvSpPr>
        <p:spPr bwMode="auto">
          <a:xfrm>
            <a:off x="6705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42" name="Rectangle 190"/>
          <p:cNvSpPr>
            <a:spLocks noChangeArrowheads="1"/>
          </p:cNvSpPr>
          <p:nvPr/>
        </p:nvSpPr>
        <p:spPr bwMode="auto">
          <a:xfrm>
            <a:off x="6858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43" name="Rectangle 191"/>
          <p:cNvSpPr>
            <a:spLocks noChangeArrowheads="1"/>
          </p:cNvSpPr>
          <p:nvPr/>
        </p:nvSpPr>
        <p:spPr bwMode="auto">
          <a:xfrm>
            <a:off x="7010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44" name="Rectangle 192"/>
          <p:cNvSpPr>
            <a:spLocks noChangeArrowheads="1"/>
          </p:cNvSpPr>
          <p:nvPr/>
        </p:nvSpPr>
        <p:spPr bwMode="auto">
          <a:xfrm>
            <a:off x="7162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45" name="Rectangle 193"/>
          <p:cNvSpPr>
            <a:spLocks noChangeArrowheads="1"/>
          </p:cNvSpPr>
          <p:nvPr/>
        </p:nvSpPr>
        <p:spPr bwMode="auto">
          <a:xfrm>
            <a:off x="7315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46" name="Rectangle 194"/>
          <p:cNvSpPr>
            <a:spLocks noChangeArrowheads="1"/>
          </p:cNvSpPr>
          <p:nvPr/>
        </p:nvSpPr>
        <p:spPr bwMode="auto">
          <a:xfrm>
            <a:off x="7467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47" name="Rectangle 195"/>
          <p:cNvSpPr>
            <a:spLocks noChangeArrowheads="1"/>
          </p:cNvSpPr>
          <p:nvPr/>
        </p:nvSpPr>
        <p:spPr bwMode="auto">
          <a:xfrm>
            <a:off x="7620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48" name="Rectangle 196"/>
          <p:cNvSpPr>
            <a:spLocks noChangeArrowheads="1"/>
          </p:cNvSpPr>
          <p:nvPr/>
        </p:nvSpPr>
        <p:spPr bwMode="auto">
          <a:xfrm>
            <a:off x="7772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49" name="Rectangle 197"/>
          <p:cNvSpPr>
            <a:spLocks noChangeArrowheads="1"/>
          </p:cNvSpPr>
          <p:nvPr/>
        </p:nvSpPr>
        <p:spPr bwMode="auto">
          <a:xfrm>
            <a:off x="7924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50" name="Rectangle 198"/>
          <p:cNvSpPr>
            <a:spLocks noChangeArrowheads="1"/>
          </p:cNvSpPr>
          <p:nvPr/>
        </p:nvSpPr>
        <p:spPr bwMode="auto">
          <a:xfrm>
            <a:off x="8077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51" name="Rectangle 199"/>
          <p:cNvSpPr>
            <a:spLocks noChangeArrowheads="1"/>
          </p:cNvSpPr>
          <p:nvPr/>
        </p:nvSpPr>
        <p:spPr bwMode="auto">
          <a:xfrm>
            <a:off x="8229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52" name="Rectangle 200"/>
          <p:cNvSpPr>
            <a:spLocks noChangeArrowheads="1"/>
          </p:cNvSpPr>
          <p:nvPr/>
        </p:nvSpPr>
        <p:spPr bwMode="auto">
          <a:xfrm>
            <a:off x="8382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53" name="Rectangle 201"/>
          <p:cNvSpPr>
            <a:spLocks noChangeArrowheads="1"/>
          </p:cNvSpPr>
          <p:nvPr/>
        </p:nvSpPr>
        <p:spPr bwMode="auto">
          <a:xfrm>
            <a:off x="8534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54" name="Rectangle 202"/>
          <p:cNvSpPr>
            <a:spLocks noChangeArrowheads="1"/>
          </p:cNvSpPr>
          <p:nvPr/>
        </p:nvSpPr>
        <p:spPr bwMode="auto">
          <a:xfrm>
            <a:off x="8686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55" name="Rectangle 203"/>
          <p:cNvSpPr>
            <a:spLocks noChangeArrowheads="1"/>
          </p:cNvSpPr>
          <p:nvPr/>
        </p:nvSpPr>
        <p:spPr bwMode="auto">
          <a:xfrm>
            <a:off x="8839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56" name="Rectangle 204"/>
          <p:cNvSpPr>
            <a:spLocks noChangeArrowheads="1"/>
          </p:cNvSpPr>
          <p:nvPr/>
        </p:nvSpPr>
        <p:spPr bwMode="auto">
          <a:xfrm>
            <a:off x="2743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57" name="Rectangle 205"/>
          <p:cNvSpPr>
            <a:spLocks noChangeArrowheads="1"/>
          </p:cNvSpPr>
          <p:nvPr/>
        </p:nvSpPr>
        <p:spPr bwMode="auto">
          <a:xfrm>
            <a:off x="2895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58" name="Rectangle 206"/>
          <p:cNvSpPr>
            <a:spLocks noChangeArrowheads="1"/>
          </p:cNvSpPr>
          <p:nvPr/>
        </p:nvSpPr>
        <p:spPr bwMode="auto">
          <a:xfrm>
            <a:off x="3048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59" name="Rectangle 207"/>
          <p:cNvSpPr>
            <a:spLocks noChangeArrowheads="1"/>
          </p:cNvSpPr>
          <p:nvPr/>
        </p:nvSpPr>
        <p:spPr bwMode="auto">
          <a:xfrm>
            <a:off x="3200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60" name="Rectangle 208"/>
          <p:cNvSpPr>
            <a:spLocks noChangeArrowheads="1"/>
          </p:cNvSpPr>
          <p:nvPr/>
        </p:nvSpPr>
        <p:spPr bwMode="auto">
          <a:xfrm>
            <a:off x="3352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61" name="Rectangle 209"/>
          <p:cNvSpPr>
            <a:spLocks noChangeArrowheads="1"/>
          </p:cNvSpPr>
          <p:nvPr/>
        </p:nvSpPr>
        <p:spPr bwMode="auto">
          <a:xfrm>
            <a:off x="3657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62" name="Rectangle 210"/>
          <p:cNvSpPr>
            <a:spLocks noChangeArrowheads="1"/>
          </p:cNvSpPr>
          <p:nvPr/>
        </p:nvSpPr>
        <p:spPr bwMode="auto">
          <a:xfrm>
            <a:off x="3810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63" name="Rectangle 211"/>
          <p:cNvSpPr>
            <a:spLocks noChangeArrowheads="1"/>
          </p:cNvSpPr>
          <p:nvPr/>
        </p:nvSpPr>
        <p:spPr bwMode="auto">
          <a:xfrm>
            <a:off x="3962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64" name="Rectangle 212"/>
          <p:cNvSpPr>
            <a:spLocks noChangeArrowheads="1"/>
          </p:cNvSpPr>
          <p:nvPr/>
        </p:nvSpPr>
        <p:spPr bwMode="auto">
          <a:xfrm>
            <a:off x="4114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65" name="Rectangle 213"/>
          <p:cNvSpPr>
            <a:spLocks noChangeArrowheads="1"/>
          </p:cNvSpPr>
          <p:nvPr/>
        </p:nvSpPr>
        <p:spPr bwMode="auto">
          <a:xfrm>
            <a:off x="4267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66" name="Rectangle 214"/>
          <p:cNvSpPr>
            <a:spLocks noChangeArrowheads="1"/>
          </p:cNvSpPr>
          <p:nvPr/>
        </p:nvSpPr>
        <p:spPr bwMode="auto">
          <a:xfrm>
            <a:off x="4419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67" name="Rectangle 215"/>
          <p:cNvSpPr>
            <a:spLocks noChangeArrowheads="1"/>
          </p:cNvSpPr>
          <p:nvPr/>
        </p:nvSpPr>
        <p:spPr bwMode="auto">
          <a:xfrm>
            <a:off x="4572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68" name="Rectangle 216"/>
          <p:cNvSpPr>
            <a:spLocks noChangeArrowheads="1"/>
          </p:cNvSpPr>
          <p:nvPr/>
        </p:nvSpPr>
        <p:spPr bwMode="auto">
          <a:xfrm>
            <a:off x="4724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69" name="Rectangle 217"/>
          <p:cNvSpPr>
            <a:spLocks noChangeArrowheads="1"/>
          </p:cNvSpPr>
          <p:nvPr/>
        </p:nvSpPr>
        <p:spPr bwMode="auto">
          <a:xfrm>
            <a:off x="4876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70" name="Rectangle 218"/>
          <p:cNvSpPr>
            <a:spLocks noChangeArrowheads="1"/>
          </p:cNvSpPr>
          <p:nvPr/>
        </p:nvSpPr>
        <p:spPr bwMode="auto">
          <a:xfrm>
            <a:off x="5029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71" name="Rectangle 219"/>
          <p:cNvSpPr>
            <a:spLocks noChangeArrowheads="1"/>
          </p:cNvSpPr>
          <p:nvPr/>
        </p:nvSpPr>
        <p:spPr bwMode="auto">
          <a:xfrm>
            <a:off x="5181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72" name="Rectangle 220"/>
          <p:cNvSpPr>
            <a:spLocks noChangeArrowheads="1"/>
          </p:cNvSpPr>
          <p:nvPr/>
        </p:nvSpPr>
        <p:spPr bwMode="auto">
          <a:xfrm>
            <a:off x="5334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73" name="Rectangle 221"/>
          <p:cNvSpPr>
            <a:spLocks noChangeArrowheads="1"/>
          </p:cNvSpPr>
          <p:nvPr/>
        </p:nvSpPr>
        <p:spPr bwMode="auto">
          <a:xfrm>
            <a:off x="5486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74" name="Rectangle 222"/>
          <p:cNvSpPr>
            <a:spLocks noChangeArrowheads="1"/>
          </p:cNvSpPr>
          <p:nvPr/>
        </p:nvSpPr>
        <p:spPr bwMode="auto">
          <a:xfrm>
            <a:off x="5638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75" name="Rectangle 223"/>
          <p:cNvSpPr>
            <a:spLocks noChangeArrowheads="1"/>
          </p:cNvSpPr>
          <p:nvPr/>
        </p:nvSpPr>
        <p:spPr bwMode="auto">
          <a:xfrm>
            <a:off x="5791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3776" name="Rectangle 224"/>
          <p:cNvSpPr>
            <a:spLocks noChangeArrowheads="1"/>
          </p:cNvSpPr>
          <p:nvPr/>
        </p:nvSpPr>
        <p:spPr bwMode="auto">
          <a:xfrm>
            <a:off x="5943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3777" name="Rectangle 225"/>
          <p:cNvSpPr>
            <a:spLocks noChangeArrowheads="1"/>
          </p:cNvSpPr>
          <p:nvPr/>
        </p:nvSpPr>
        <p:spPr bwMode="auto">
          <a:xfrm>
            <a:off x="6096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78" name="Rectangle 226"/>
          <p:cNvSpPr>
            <a:spLocks noChangeArrowheads="1"/>
          </p:cNvSpPr>
          <p:nvPr/>
        </p:nvSpPr>
        <p:spPr bwMode="auto">
          <a:xfrm>
            <a:off x="6248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79" name="Rectangle 227"/>
          <p:cNvSpPr>
            <a:spLocks noChangeArrowheads="1"/>
          </p:cNvSpPr>
          <p:nvPr/>
        </p:nvSpPr>
        <p:spPr bwMode="auto">
          <a:xfrm>
            <a:off x="6400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80" name="Rectangle 228"/>
          <p:cNvSpPr>
            <a:spLocks noChangeArrowheads="1"/>
          </p:cNvSpPr>
          <p:nvPr/>
        </p:nvSpPr>
        <p:spPr bwMode="auto">
          <a:xfrm>
            <a:off x="6553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81" name="Rectangle 229"/>
          <p:cNvSpPr>
            <a:spLocks noChangeArrowheads="1"/>
          </p:cNvSpPr>
          <p:nvPr/>
        </p:nvSpPr>
        <p:spPr bwMode="auto">
          <a:xfrm>
            <a:off x="6705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82" name="Rectangle 230"/>
          <p:cNvSpPr>
            <a:spLocks noChangeArrowheads="1"/>
          </p:cNvSpPr>
          <p:nvPr/>
        </p:nvSpPr>
        <p:spPr bwMode="auto">
          <a:xfrm>
            <a:off x="6858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83" name="Rectangle 231"/>
          <p:cNvSpPr>
            <a:spLocks noChangeArrowheads="1"/>
          </p:cNvSpPr>
          <p:nvPr/>
        </p:nvSpPr>
        <p:spPr bwMode="auto">
          <a:xfrm>
            <a:off x="7010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3784" name="Rectangle 232"/>
          <p:cNvSpPr>
            <a:spLocks noChangeArrowheads="1"/>
          </p:cNvSpPr>
          <p:nvPr/>
        </p:nvSpPr>
        <p:spPr bwMode="auto">
          <a:xfrm>
            <a:off x="7162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85" name="Rectangle 233"/>
          <p:cNvSpPr>
            <a:spLocks noChangeArrowheads="1"/>
          </p:cNvSpPr>
          <p:nvPr/>
        </p:nvSpPr>
        <p:spPr bwMode="auto">
          <a:xfrm>
            <a:off x="7315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86" name="Rectangle 234"/>
          <p:cNvSpPr>
            <a:spLocks noChangeArrowheads="1"/>
          </p:cNvSpPr>
          <p:nvPr/>
        </p:nvSpPr>
        <p:spPr bwMode="auto">
          <a:xfrm>
            <a:off x="7467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3787" name="Rectangle 235"/>
          <p:cNvSpPr>
            <a:spLocks noChangeArrowheads="1"/>
          </p:cNvSpPr>
          <p:nvPr/>
        </p:nvSpPr>
        <p:spPr bwMode="auto">
          <a:xfrm>
            <a:off x="7620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3788" name="Rectangle 236"/>
          <p:cNvSpPr>
            <a:spLocks noChangeArrowheads="1"/>
          </p:cNvSpPr>
          <p:nvPr/>
        </p:nvSpPr>
        <p:spPr bwMode="auto">
          <a:xfrm>
            <a:off x="7772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89" name="Rectangle 237"/>
          <p:cNvSpPr>
            <a:spLocks noChangeArrowheads="1"/>
          </p:cNvSpPr>
          <p:nvPr/>
        </p:nvSpPr>
        <p:spPr bwMode="auto">
          <a:xfrm>
            <a:off x="7924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90" name="Rectangle 238"/>
          <p:cNvSpPr>
            <a:spLocks noChangeArrowheads="1"/>
          </p:cNvSpPr>
          <p:nvPr/>
        </p:nvSpPr>
        <p:spPr bwMode="auto">
          <a:xfrm>
            <a:off x="8077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91" name="Rectangle 239"/>
          <p:cNvSpPr>
            <a:spLocks noChangeArrowheads="1"/>
          </p:cNvSpPr>
          <p:nvPr/>
        </p:nvSpPr>
        <p:spPr bwMode="auto">
          <a:xfrm>
            <a:off x="8229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92" name="Rectangle 240"/>
          <p:cNvSpPr>
            <a:spLocks noChangeArrowheads="1"/>
          </p:cNvSpPr>
          <p:nvPr/>
        </p:nvSpPr>
        <p:spPr bwMode="auto">
          <a:xfrm>
            <a:off x="8382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93" name="Rectangle 241"/>
          <p:cNvSpPr>
            <a:spLocks noChangeArrowheads="1"/>
          </p:cNvSpPr>
          <p:nvPr/>
        </p:nvSpPr>
        <p:spPr bwMode="auto">
          <a:xfrm>
            <a:off x="8534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94" name="Rectangle 242"/>
          <p:cNvSpPr>
            <a:spLocks noChangeArrowheads="1"/>
          </p:cNvSpPr>
          <p:nvPr/>
        </p:nvSpPr>
        <p:spPr bwMode="auto">
          <a:xfrm>
            <a:off x="8686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95" name="Rectangle 243"/>
          <p:cNvSpPr>
            <a:spLocks noChangeArrowheads="1"/>
          </p:cNvSpPr>
          <p:nvPr/>
        </p:nvSpPr>
        <p:spPr bwMode="auto">
          <a:xfrm>
            <a:off x="8839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96" name="Rectangle 244"/>
          <p:cNvSpPr>
            <a:spLocks noChangeArrowheads="1"/>
          </p:cNvSpPr>
          <p:nvPr/>
        </p:nvSpPr>
        <p:spPr bwMode="auto">
          <a:xfrm>
            <a:off x="2743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97" name="Rectangle 245"/>
          <p:cNvSpPr>
            <a:spLocks noChangeArrowheads="1"/>
          </p:cNvSpPr>
          <p:nvPr/>
        </p:nvSpPr>
        <p:spPr bwMode="auto">
          <a:xfrm>
            <a:off x="2895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98" name="Rectangle 246"/>
          <p:cNvSpPr>
            <a:spLocks noChangeArrowheads="1"/>
          </p:cNvSpPr>
          <p:nvPr/>
        </p:nvSpPr>
        <p:spPr bwMode="auto">
          <a:xfrm>
            <a:off x="3048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799" name="Rectangle 247"/>
          <p:cNvSpPr>
            <a:spLocks noChangeArrowheads="1"/>
          </p:cNvSpPr>
          <p:nvPr/>
        </p:nvSpPr>
        <p:spPr bwMode="auto">
          <a:xfrm>
            <a:off x="3200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00" name="Rectangle 248"/>
          <p:cNvSpPr>
            <a:spLocks noChangeArrowheads="1"/>
          </p:cNvSpPr>
          <p:nvPr/>
        </p:nvSpPr>
        <p:spPr bwMode="auto">
          <a:xfrm>
            <a:off x="3352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3801" name="Rectangle 249"/>
          <p:cNvSpPr>
            <a:spLocks noChangeArrowheads="1"/>
          </p:cNvSpPr>
          <p:nvPr/>
        </p:nvSpPr>
        <p:spPr bwMode="auto">
          <a:xfrm>
            <a:off x="3657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02" name="Rectangle 250"/>
          <p:cNvSpPr>
            <a:spLocks noChangeArrowheads="1"/>
          </p:cNvSpPr>
          <p:nvPr/>
        </p:nvSpPr>
        <p:spPr bwMode="auto">
          <a:xfrm>
            <a:off x="3810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03" name="Rectangle 251"/>
          <p:cNvSpPr>
            <a:spLocks noChangeArrowheads="1"/>
          </p:cNvSpPr>
          <p:nvPr/>
        </p:nvSpPr>
        <p:spPr bwMode="auto">
          <a:xfrm>
            <a:off x="3962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04" name="Rectangle 252"/>
          <p:cNvSpPr>
            <a:spLocks noChangeArrowheads="1"/>
          </p:cNvSpPr>
          <p:nvPr/>
        </p:nvSpPr>
        <p:spPr bwMode="auto">
          <a:xfrm>
            <a:off x="4114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05" name="Rectangle 253"/>
          <p:cNvSpPr>
            <a:spLocks noChangeArrowheads="1"/>
          </p:cNvSpPr>
          <p:nvPr/>
        </p:nvSpPr>
        <p:spPr bwMode="auto">
          <a:xfrm>
            <a:off x="4267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06" name="Rectangle 254"/>
          <p:cNvSpPr>
            <a:spLocks noChangeArrowheads="1"/>
          </p:cNvSpPr>
          <p:nvPr/>
        </p:nvSpPr>
        <p:spPr bwMode="auto">
          <a:xfrm>
            <a:off x="4419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07" name="Rectangle 255"/>
          <p:cNvSpPr>
            <a:spLocks noChangeArrowheads="1"/>
          </p:cNvSpPr>
          <p:nvPr/>
        </p:nvSpPr>
        <p:spPr bwMode="auto">
          <a:xfrm>
            <a:off x="4572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08" name="Rectangle 256"/>
          <p:cNvSpPr>
            <a:spLocks noChangeArrowheads="1"/>
          </p:cNvSpPr>
          <p:nvPr/>
        </p:nvSpPr>
        <p:spPr bwMode="auto">
          <a:xfrm>
            <a:off x="4724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09" name="Rectangle 257"/>
          <p:cNvSpPr>
            <a:spLocks noChangeArrowheads="1"/>
          </p:cNvSpPr>
          <p:nvPr/>
        </p:nvSpPr>
        <p:spPr bwMode="auto">
          <a:xfrm>
            <a:off x="4876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10" name="Rectangle 258"/>
          <p:cNvSpPr>
            <a:spLocks noChangeArrowheads="1"/>
          </p:cNvSpPr>
          <p:nvPr/>
        </p:nvSpPr>
        <p:spPr bwMode="auto">
          <a:xfrm>
            <a:off x="5029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11" name="Rectangle 259"/>
          <p:cNvSpPr>
            <a:spLocks noChangeArrowheads="1"/>
          </p:cNvSpPr>
          <p:nvPr/>
        </p:nvSpPr>
        <p:spPr bwMode="auto">
          <a:xfrm>
            <a:off x="5181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12" name="Rectangle 260"/>
          <p:cNvSpPr>
            <a:spLocks noChangeArrowheads="1"/>
          </p:cNvSpPr>
          <p:nvPr/>
        </p:nvSpPr>
        <p:spPr bwMode="auto">
          <a:xfrm>
            <a:off x="5334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13" name="Rectangle 261"/>
          <p:cNvSpPr>
            <a:spLocks noChangeArrowheads="1"/>
          </p:cNvSpPr>
          <p:nvPr/>
        </p:nvSpPr>
        <p:spPr bwMode="auto">
          <a:xfrm>
            <a:off x="5486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14" name="Rectangle 262"/>
          <p:cNvSpPr>
            <a:spLocks noChangeArrowheads="1"/>
          </p:cNvSpPr>
          <p:nvPr/>
        </p:nvSpPr>
        <p:spPr bwMode="auto">
          <a:xfrm>
            <a:off x="5638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15" name="Rectangle 263"/>
          <p:cNvSpPr>
            <a:spLocks noChangeArrowheads="1"/>
          </p:cNvSpPr>
          <p:nvPr/>
        </p:nvSpPr>
        <p:spPr bwMode="auto">
          <a:xfrm>
            <a:off x="5791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16" name="Rectangle 264"/>
          <p:cNvSpPr>
            <a:spLocks noChangeArrowheads="1"/>
          </p:cNvSpPr>
          <p:nvPr/>
        </p:nvSpPr>
        <p:spPr bwMode="auto">
          <a:xfrm>
            <a:off x="5943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17" name="Rectangle 265"/>
          <p:cNvSpPr>
            <a:spLocks noChangeArrowheads="1"/>
          </p:cNvSpPr>
          <p:nvPr/>
        </p:nvSpPr>
        <p:spPr bwMode="auto">
          <a:xfrm>
            <a:off x="6096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18" name="Rectangle 266"/>
          <p:cNvSpPr>
            <a:spLocks noChangeArrowheads="1"/>
          </p:cNvSpPr>
          <p:nvPr/>
        </p:nvSpPr>
        <p:spPr bwMode="auto">
          <a:xfrm>
            <a:off x="6248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19" name="Rectangle 267"/>
          <p:cNvSpPr>
            <a:spLocks noChangeArrowheads="1"/>
          </p:cNvSpPr>
          <p:nvPr/>
        </p:nvSpPr>
        <p:spPr bwMode="auto">
          <a:xfrm>
            <a:off x="6400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20" name="Rectangle 268"/>
          <p:cNvSpPr>
            <a:spLocks noChangeArrowheads="1"/>
          </p:cNvSpPr>
          <p:nvPr/>
        </p:nvSpPr>
        <p:spPr bwMode="auto">
          <a:xfrm>
            <a:off x="6553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21" name="Rectangle 269"/>
          <p:cNvSpPr>
            <a:spLocks noChangeArrowheads="1"/>
          </p:cNvSpPr>
          <p:nvPr/>
        </p:nvSpPr>
        <p:spPr bwMode="auto">
          <a:xfrm>
            <a:off x="6705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22" name="Rectangle 270"/>
          <p:cNvSpPr>
            <a:spLocks noChangeArrowheads="1"/>
          </p:cNvSpPr>
          <p:nvPr/>
        </p:nvSpPr>
        <p:spPr bwMode="auto">
          <a:xfrm>
            <a:off x="6858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23" name="Rectangle 271"/>
          <p:cNvSpPr>
            <a:spLocks noChangeArrowheads="1"/>
          </p:cNvSpPr>
          <p:nvPr/>
        </p:nvSpPr>
        <p:spPr bwMode="auto">
          <a:xfrm>
            <a:off x="7010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ru</a:t>
            </a:r>
          </a:p>
        </p:txBody>
      </p:sp>
      <p:sp>
        <p:nvSpPr>
          <p:cNvPr id="23824" name="Rectangle 272"/>
          <p:cNvSpPr>
            <a:spLocks noChangeArrowheads="1"/>
          </p:cNvSpPr>
          <p:nvPr/>
        </p:nvSpPr>
        <p:spPr bwMode="auto">
          <a:xfrm>
            <a:off x="7162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25" name="Rectangle 273"/>
          <p:cNvSpPr>
            <a:spLocks noChangeArrowheads="1"/>
          </p:cNvSpPr>
          <p:nvPr/>
        </p:nvSpPr>
        <p:spPr bwMode="auto">
          <a:xfrm>
            <a:off x="7315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26" name="Rectangle 274"/>
          <p:cNvSpPr>
            <a:spLocks noChangeArrowheads="1"/>
          </p:cNvSpPr>
          <p:nvPr/>
        </p:nvSpPr>
        <p:spPr bwMode="auto">
          <a:xfrm>
            <a:off x="7467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crd</a:t>
            </a:r>
          </a:p>
        </p:txBody>
      </p:sp>
      <p:sp>
        <p:nvSpPr>
          <p:cNvPr id="23827" name="Rectangle 275"/>
          <p:cNvSpPr>
            <a:spLocks noChangeArrowheads="1"/>
          </p:cNvSpPr>
          <p:nvPr/>
        </p:nvSpPr>
        <p:spPr bwMode="auto">
          <a:xfrm>
            <a:off x="7620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28" name="Rectangle 276"/>
          <p:cNvSpPr>
            <a:spLocks noChangeArrowheads="1"/>
          </p:cNvSpPr>
          <p:nvPr/>
        </p:nvSpPr>
        <p:spPr bwMode="auto">
          <a:xfrm>
            <a:off x="7772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29" name="Rectangle 277"/>
          <p:cNvSpPr>
            <a:spLocks noChangeArrowheads="1"/>
          </p:cNvSpPr>
          <p:nvPr/>
        </p:nvSpPr>
        <p:spPr bwMode="auto">
          <a:xfrm>
            <a:off x="7924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30" name="Rectangle 278"/>
          <p:cNvSpPr>
            <a:spLocks noChangeArrowheads="1"/>
          </p:cNvSpPr>
          <p:nvPr/>
        </p:nvSpPr>
        <p:spPr bwMode="auto">
          <a:xfrm>
            <a:off x="8077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31" name="Rectangle 279"/>
          <p:cNvSpPr>
            <a:spLocks noChangeArrowheads="1"/>
          </p:cNvSpPr>
          <p:nvPr/>
        </p:nvSpPr>
        <p:spPr bwMode="auto">
          <a:xfrm>
            <a:off x="8229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32" name="Rectangle 280"/>
          <p:cNvSpPr>
            <a:spLocks noChangeArrowheads="1"/>
          </p:cNvSpPr>
          <p:nvPr/>
        </p:nvSpPr>
        <p:spPr bwMode="auto">
          <a:xfrm>
            <a:off x="8382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33" name="Rectangle 281"/>
          <p:cNvSpPr>
            <a:spLocks noChangeArrowheads="1"/>
          </p:cNvSpPr>
          <p:nvPr/>
        </p:nvSpPr>
        <p:spPr bwMode="auto">
          <a:xfrm>
            <a:off x="8534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34" name="Rectangle 282"/>
          <p:cNvSpPr>
            <a:spLocks noChangeArrowheads="1"/>
          </p:cNvSpPr>
          <p:nvPr/>
        </p:nvSpPr>
        <p:spPr bwMode="auto">
          <a:xfrm>
            <a:off x="8686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35" name="Rectangle 283"/>
          <p:cNvSpPr>
            <a:spLocks noChangeArrowheads="1"/>
          </p:cNvSpPr>
          <p:nvPr/>
        </p:nvSpPr>
        <p:spPr bwMode="auto">
          <a:xfrm>
            <a:off x="8839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36" name="Rectangle 284"/>
          <p:cNvSpPr>
            <a:spLocks noChangeArrowheads="1"/>
          </p:cNvSpPr>
          <p:nvPr/>
        </p:nvSpPr>
        <p:spPr bwMode="auto">
          <a:xfrm>
            <a:off x="2743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37" name="Rectangle 285"/>
          <p:cNvSpPr>
            <a:spLocks noChangeArrowheads="1"/>
          </p:cNvSpPr>
          <p:nvPr/>
        </p:nvSpPr>
        <p:spPr bwMode="auto">
          <a:xfrm>
            <a:off x="2895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38" name="Rectangle 286"/>
          <p:cNvSpPr>
            <a:spLocks noChangeArrowheads="1"/>
          </p:cNvSpPr>
          <p:nvPr/>
        </p:nvSpPr>
        <p:spPr bwMode="auto">
          <a:xfrm>
            <a:off x="3048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39" name="Rectangle 287"/>
          <p:cNvSpPr>
            <a:spLocks noChangeArrowheads="1"/>
          </p:cNvSpPr>
          <p:nvPr/>
        </p:nvSpPr>
        <p:spPr bwMode="auto">
          <a:xfrm>
            <a:off x="3200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40" name="Rectangle 288"/>
          <p:cNvSpPr>
            <a:spLocks noChangeArrowheads="1"/>
          </p:cNvSpPr>
          <p:nvPr/>
        </p:nvSpPr>
        <p:spPr bwMode="auto">
          <a:xfrm>
            <a:off x="3352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41" name="Rectangle 289"/>
          <p:cNvSpPr>
            <a:spLocks noChangeArrowheads="1"/>
          </p:cNvSpPr>
          <p:nvPr/>
        </p:nvSpPr>
        <p:spPr bwMode="auto">
          <a:xfrm>
            <a:off x="3657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42" name="Rectangle 290"/>
          <p:cNvSpPr>
            <a:spLocks noChangeArrowheads="1"/>
          </p:cNvSpPr>
          <p:nvPr/>
        </p:nvSpPr>
        <p:spPr bwMode="auto">
          <a:xfrm>
            <a:off x="3810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43" name="Rectangle 291"/>
          <p:cNvSpPr>
            <a:spLocks noChangeArrowheads="1"/>
          </p:cNvSpPr>
          <p:nvPr/>
        </p:nvSpPr>
        <p:spPr bwMode="auto">
          <a:xfrm>
            <a:off x="3962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44" name="Rectangle 292"/>
          <p:cNvSpPr>
            <a:spLocks noChangeArrowheads="1"/>
          </p:cNvSpPr>
          <p:nvPr/>
        </p:nvSpPr>
        <p:spPr bwMode="auto">
          <a:xfrm>
            <a:off x="4114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45" name="Rectangle 293"/>
          <p:cNvSpPr>
            <a:spLocks noChangeArrowheads="1"/>
          </p:cNvSpPr>
          <p:nvPr/>
        </p:nvSpPr>
        <p:spPr bwMode="auto">
          <a:xfrm>
            <a:off x="4267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46" name="Rectangle 294"/>
          <p:cNvSpPr>
            <a:spLocks noChangeArrowheads="1"/>
          </p:cNvSpPr>
          <p:nvPr/>
        </p:nvSpPr>
        <p:spPr bwMode="auto">
          <a:xfrm>
            <a:off x="4419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47" name="Rectangle 295"/>
          <p:cNvSpPr>
            <a:spLocks noChangeArrowheads="1"/>
          </p:cNvSpPr>
          <p:nvPr/>
        </p:nvSpPr>
        <p:spPr bwMode="auto">
          <a:xfrm>
            <a:off x="4572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48" name="Rectangle 296"/>
          <p:cNvSpPr>
            <a:spLocks noChangeArrowheads="1"/>
          </p:cNvSpPr>
          <p:nvPr/>
        </p:nvSpPr>
        <p:spPr bwMode="auto">
          <a:xfrm>
            <a:off x="4724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49" name="Rectangle 297"/>
          <p:cNvSpPr>
            <a:spLocks noChangeArrowheads="1"/>
          </p:cNvSpPr>
          <p:nvPr/>
        </p:nvSpPr>
        <p:spPr bwMode="auto">
          <a:xfrm>
            <a:off x="4876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3850" name="Rectangle 298"/>
          <p:cNvSpPr>
            <a:spLocks noChangeArrowheads="1"/>
          </p:cNvSpPr>
          <p:nvPr/>
        </p:nvSpPr>
        <p:spPr bwMode="auto">
          <a:xfrm>
            <a:off x="5029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51" name="Rectangle 299"/>
          <p:cNvSpPr>
            <a:spLocks noChangeArrowheads="1"/>
          </p:cNvSpPr>
          <p:nvPr/>
        </p:nvSpPr>
        <p:spPr bwMode="auto">
          <a:xfrm>
            <a:off x="5181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52" name="Rectangle 300"/>
          <p:cNvSpPr>
            <a:spLocks noChangeArrowheads="1"/>
          </p:cNvSpPr>
          <p:nvPr/>
        </p:nvSpPr>
        <p:spPr bwMode="auto">
          <a:xfrm>
            <a:off x="5334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53" name="Rectangle 301"/>
          <p:cNvSpPr>
            <a:spLocks noChangeArrowheads="1"/>
          </p:cNvSpPr>
          <p:nvPr/>
        </p:nvSpPr>
        <p:spPr bwMode="auto">
          <a:xfrm>
            <a:off x="5486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54" name="Rectangle 302"/>
          <p:cNvSpPr>
            <a:spLocks noChangeArrowheads="1"/>
          </p:cNvSpPr>
          <p:nvPr/>
        </p:nvSpPr>
        <p:spPr bwMode="auto">
          <a:xfrm>
            <a:off x="5638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55" name="Rectangle 303"/>
          <p:cNvSpPr>
            <a:spLocks noChangeArrowheads="1"/>
          </p:cNvSpPr>
          <p:nvPr/>
        </p:nvSpPr>
        <p:spPr bwMode="auto">
          <a:xfrm>
            <a:off x="5791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56" name="Rectangle 304"/>
          <p:cNvSpPr>
            <a:spLocks noChangeArrowheads="1"/>
          </p:cNvSpPr>
          <p:nvPr/>
        </p:nvSpPr>
        <p:spPr bwMode="auto">
          <a:xfrm>
            <a:off x="5943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3857" name="Rectangle 305"/>
          <p:cNvSpPr>
            <a:spLocks noChangeArrowheads="1"/>
          </p:cNvSpPr>
          <p:nvPr/>
        </p:nvSpPr>
        <p:spPr bwMode="auto">
          <a:xfrm>
            <a:off x="6096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58" name="Rectangle 306"/>
          <p:cNvSpPr>
            <a:spLocks noChangeArrowheads="1"/>
          </p:cNvSpPr>
          <p:nvPr/>
        </p:nvSpPr>
        <p:spPr bwMode="auto">
          <a:xfrm>
            <a:off x="6248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59" name="Rectangle 307"/>
          <p:cNvSpPr>
            <a:spLocks noChangeArrowheads="1"/>
          </p:cNvSpPr>
          <p:nvPr/>
        </p:nvSpPr>
        <p:spPr bwMode="auto">
          <a:xfrm>
            <a:off x="6400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60" name="Rectangle 308"/>
          <p:cNvSpPr>
            <a:spLocks noChangeArrowheads="1"/>
          </p:cNvSpPr>
          <p:nvPr/>
        </p:nvSpPr>
        <p:spPr bwMode="auto">
          <a:xfrm>
            <a:off x="6553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61" name="Rectangle 309"/>
          <p:cNvSpPr>
            <a:spLocks noChangeArrowheads="1"/>
          </p:cNvSpPr>
          <p:nvPr/>
        </p:nvSpPr>
        <p:spPr bwMode="auto">
          <a:xfrm>
            <a:off x="6705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62" name="Rectangle 310"/>
          <p:cNvSpPr>
            <a:spLocks noChangeArrowheads="1"/>
          </p:cNvSpPr>
          <p:nvPr/>
        </p:nvSpPr>
        <p:spPr bwMode="auto">
          <a:xfrm>
            <a:off x="6858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63" name="Rectangle 311"/>
          <p:cNvSpPr>
            <a:spLocks noChangeArrowheads="1"/>
          </p:cNvSpPr>
          <p:nvPr/>
        </p:nvSpPr>
        <p:spPr bwMode="auto">
          <a:xfrm>
            <a:off x="7010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u</a:t>
            </a:r>
          </a:p>
        </p:txBody>
      </p:sp>
      <p:sp>
        <p:nvSpPr>
          <p:cNvPr id="23864" name="Rectangle 312"/>
          <p:cNvSpPr>
            <a:spLocks noChangeArrowheads="1"/>
          </p:cNvSpPr>
          <p:nvPr/>
        </p:nvSpPr>
        <p:spPr bwMode="auto">
          <a:xfrm>
            <a:off x="7162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65" name="Rectangle 313"/>
          <p:cNvSpPr>
            <a:spLocks noChangeArrowheads="1"/>
          </p:cNvSpPr>
          <p:nvPr/>
        </p:nvSpPr>
        <p:spPr bwMode="auto">
          <a:xfrm>
            <a:off x="7315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66" name="Rectangle 314"/>
          <p:cNvSpPr>
            <a:spLocks noChangeArrowheads="1"/>
          </p:cNvSpPr>
          <p:nvPr/>
        </p:nvSpPr>
        <p:spPr bwMode="auto">
          <a:xfrm>
            <a:off x="7467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rd</a:t>
            </a:r>
          </a:p>
        </p:txBody>
      </p:sp>
      <p:sp>
        <p:nvSpPr>
          <p:cNvPr id="23867" name="Rectangle 315"/>
          <p:cNvSpPr>
            <a:spLocks noChangeArrowheads="1"/>
          </p:cNvSpPr>
          <p:nvPr/>
        </p:nvSpPr>
        <p:spPr bwMode="auto">
          <a:xfrm>
            <a:off x="7620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3868" name="Rectangle 316"/>
          <p:cNvSpPr>
            <a:spLocks noChangeArrowheads="1"/>
          </p:cNvSpPr>
          <p:nvPr/>
        </p:nvSpPr>
        <p:spPr bwMode="auto">
          <a:xfrm>
            <a:off x="7772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69" name="Rectangle 317"/>
          <p:cNvSpPr>
            <a:spLocks noChangeArrowheads="1"/>
          </p:cNvSpPr>
          <p:nvPr/>
        </p:nvSpPr>
        <p:spPr bwMode="auto">
          <a:xfrm>
            <a:off x="7924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70" name="Rectangle 318"/>
          <p:cNvSpPr>
            <a:spLocks noChangeArrowheads="1"/>
          </p:cNvSpPr>
          <p:nvPr/>
        </p:nvSpPr>
        <p:spPr bwMode="auto">
          <a:xfrm>
            <a:off x="8077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71" name="Rectangle 319"/>
          <p:cNvSpPr>
            <a:spLocks noChangeArrowheads="1"/>
          </p:cNvSpPr>
          <p:nvPr/>
        </p:nvSpPr>
        <p:spPr bwMode="auto">
          <a:xfrm>
            <a:off x="8229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72" name="Rectangle 320"/>
          <p:cNvSpPr>
            <a:spLocks noChangeArrowheads="1"/>
          </p:cNvSpPr>
          <p:nvPr/>
        </p:nvSpPr>
        <p:spPr bwMode="auto">
          <a:xfrm>
            <a:off x="8382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73" name="Rectangle 321"/>
          <p:cNvSpPr>
            <a:spLocks noChangeArrowheads="1"/>
          </p:cNvSpPr>
          <p:nvPr/>
        </p:nvSpPr>
        <p:spPr bwMode="auto">
          <a:xfrm>
            <a:off x="8534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74" name="Rectangle 322"/>
          <p:cNvSpPr>
            <a:spLocks noChangeArrowheads="1"/>
          </p:cNvSpPr>
          <p:nvPr/>
        </p:nvSpPr>
        <p:spPr bwMode="auto">
          <a:xfrm>
            <a:off x="8686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75" name="Rectangle 323"/>
          <p:cNvSpPr>
            <a:spLocks noChangeArrowheads="1"/>
          </p:cNvSpPr>
          <p:nvPr/>
        </p:nvSpPr>
        <p:spPr bwMode="auto">
          <a:xfrm>
            <a:off x="8839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76" name="Rectangle 324"/>
          <p:cNvSpPr>
            <a:spLocks noChangeArrowheads="1"/>
          </p:cNvSpPr>
          <p:nvPr/>
        </p:nvSpPr>
        <p:spPr bwMode="auto">
          <a:xfrm>
            <a:off x="2743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77" name="Rectangle 325"/>
          <p:cNvSpPr>
            <a:spLocks noChangeArrowheads="1"/>
          </p:cNvSpPr>
          <p:nvPr/>
        </p:nvSpPr>
        <p:spPr bwMode="auto">
          <a:xfrm>
            <a:off x="2895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78" name="Rectangle 326"/>
          <p:cNvSpPr>
            <a:spLocks noChangeArrowheads="1"/>
          </p:cNvSpPr>
          <p:nvPr/>
        </p:nvSpPr>
        <p:spPr bwMode="auto">
          <a:xfrm>
            <a:off x="3048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79" name="Rectangle 327"/>
          <p:cNvSpPr>
            <a:spLocks noChangeArrowheads="1"/>
          </p:cNvSpPr>
          <p:nvPr/>
        </p:nvSpPr>
        <p:spPr bwMode="auto">
          <a:xfrm>
            <a:off x="3200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80" name="Rectangle 328"/>
          <p:cNvSpPr>
            <a:spLocks noChangeArrowheads="1"/>
          </p:cNvSpPr>
          <p:nvPr/>
        </p:nvSpPr>
        <p:spPr bwMode="auto">
          <a:xfrm>
            <a:off x="3352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81" name="Rectangle 329"/>
          <p:cNvSpPr>
            <a:spLocks noChangeArrowheads="1"/>
          </p:cNvSpPr>
          <p:nvPr/>
        </p:nvSpPr>
        <p:spPr bwMode="auto">
          <a:xfrm>
            <a:off x="3657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82" name="Rectangle 330"/>
          <p:cNvSpPr>
            <a:spLocks noChangeArrowheads="1"/>
          </p:cNvSpPr>
          <p:nvPr/>
        </p:nvSpPr>
        <p:spPr bwMode="auto">
          <a:xfrm>
            <a:off x="3810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83" name="Rectangle 331"/>
          <p:cNvSpPr>
            <a:spLocks noChangeArrowheads="1"/>
          </p:cNvSpPr>
          <p:nvPr/>
        </p:nvSpPr>
        <p:spPr bwMode="auto">
          <a:xfrm>
            <a:off x="3962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84" name="Rectangle 332"/>
          <p:cNvSpPr>
            <a:spLocks noChangeArrowheads="1"/>
          </p:cNvSpPr>
          <p:nvPr/>
        </p:nvSpPr>
        <p:spPr bwMode="auto">
          <a:xfrm>
            <a:off x="4114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85" name="Rectangle 333"/>
          <p:cNvSpPr>
            <a:spLocks noChangeArrowheads="1"/>
          </p:cNvSpPr>
          <p:nvPr/>
        </p:nvSpPr>
        <p:spPr bwMode="auto">
          <a:xfrm>
            <a:off x="4267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86" name="Rectangle 334"/>
          <p:cNvSpPr>
            <a:spLocks noChangeArrowheads="1"/>
          </p:cNvSpPr>
          <p:nvPr/>
        </p:nvSpPr>
        <p:spPr bwMode="auto">
          <a:xfrm>
            <a:off x="4419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87" name="Rectangle 335"/>
          <p:cNvSpPr>
            <a:spLocks noChangeArrowheads="1"/>
          </p:cNvSpPr>
          <p:nvPr/>
        </p:nvSpPr>
        <p:spPr bwMode="auto">
          <a:xfrm>
            <a:off x="4572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88" name="Rectangle 336"/>
          <p:cNvSpPr>
            <a:spLocks noChangeArrowheads="1"/>
          </p:cNvSpPr>
          <p:nvPr/>
        </p:nvSpPr>
        <p:spPr bwMode="auto">
          <a:xfrm>
            <a:off x="4724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89" name="Rectangle 337"/>
          <p:cNvSpPr>
            <a:spLocks noChangeArrowheads="1"/>
          </p:cNvSpPr>
          <p:nvPr/>
        </p:nvSpPr>
        <p:spPr bwMode="auto">
          <a:xfrm>
            <a:off x="4876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3890" name="Rectangle 338"/>
          <p:cNvSpPr>
            <a:spLocks noChangeArrowheads="1"/>
          </p:cNvSpPr>
          <p:nvPr/>
        </p:nvSpPr>
        <p:spPr bwMode="auto">
          <a:xfrm>
            <a:off x="5029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91" name="Rectangle 339"/>
          <p:cNvSpPr>
            <a:spLocks noChangeArrowheads="1"/>
          </p:cNvSpPr>
          <p:nvPr/>
        </p:nvSpPr>
        <p:spPr bwMode="auto">
          <a:xfrm>
            <a:off x="5181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92" name="Rectangle 340"/>
          <p:cNvSpPr>
            <a:spLocks noChangeArrowheads="1"/>
          </p:cNvSpPr>
          <p:nvPr/>
        </p:nvSpPr>
        <p:spPr bwMode="auto">
          <a:xfrm>
            <a:off x="5334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93" name="Rectangle 341"/>
          <p:cNvSpPr>
            <a:spLocks noChangeArrowheads="1"/>
          </p:cNvSpPr>
          <p:nvPr/>
        </p:nvSpPr>
        <p:spPr bwMode="auto">
          <a:xfrm>
            <a:off x="5486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94" name="Rectangle 342"/>
          <p:cNvSpPr>
            <a:spLocks noChangeArrowheads="1"/>
          </p:cNvSpPr>
          <p:nvPr/>
        </p:nvSpPr>
        <p:spPr bwMode="auto">
          <a:xfrm>
            <a:off x="5638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95" name="Rectangle 343"/>
          <p:cNvSpPr>
            <a:spLocks noChangeArrowheads="1"/>
          </p:cNvSpPr>
          <p:nvPr/>
        </p:nvSpPr>
        <p:spPr bwMode="auto">
          <a:xfrm>
            <a:off x="5791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96" name="Rectangle 344"/>
          <p:cNvSpPr>
            <a:spLocks noChangeArrowheads="1"/>
          </p:cNvSpPr>
          <p:nvPr/>
        </p:nvSpPr>
        <p:spPr bwMode="auto">
          <a:xfrm>
            <a:off x="5943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97" name="Rectangle 345"/>
          <p:cNvSpPr>
            <a:spLocks noChangeArrowheads="1"/>
          </p:cNvSpPr>
          <p:nvPr/>
        </p:nvSpPr>
        <p:spPr bwMode="auto">
          <a:xfrm>
            <a:off x="6096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98" name="Rectangle 346"/>
          <p:cNvSpPr>
            <a:spLocks noChangeArrowheads="1"/>
          </p:cNvSpPr>
          <p:nvPr/>
        </p:nvSpPr>
        <p:spPr bwMode="auto">
          <a:xfrm>
            <a:off x="6248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899" name="Rectangle 347"/>
          <p:cNvSpPr>
            <a:spLocks noChangeArrowheads="1"/>
          </p:cNvSpPr>
          <p:nvPr/>
        </p:nvSpPr>
        <p:spPr bwMode="auto">
          <a:xfrm>
            <a:off x="6400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00" name="Rectangle 348"/>
          <p:cNvSpPr>
            <a:spLocks noChangeArrowheads="1"/>
          </p:cNvSpPr>
          <p:nvPr/>
        </p:nvSpPr>
        <p:spPr bwMode="auto">
          <a:xfrm>
            <a:off x="6553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01" name="Rectangle 349"/>
          <p:cNvSpPr>
            <a:spLocks noChangeArrowheads="1"/>
          </p:cNvSpPr>
          <p:nvPr/>
        </p:nvSpPr>
        <p:spPr bwMode="auto">
          <a:xfrm>
            <a:off x="6705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02" name="Rectangle 350"/>
          <p:cNvSpPr>
            <a:spLocks noChangeArrowheads="1"/>
          </p:cNvSpPr>
          <p:nvPr/>
        </p:nvSpPr>
        <p:spPr bwMode="auto">
          <a:xfrm>
            <a:off x="6858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03" name="Rectangle 351"/>
          <p:cNvSpPr>
            <a:spLocks noChangeArrowheads="1"/>
          </p:cNvSpPr>
          <p:nvPr/>
        </p:nvSpPr>
        <p:spPr bwMode="auto">
          <a:xfrm>
            <a:off x="7010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04" name="Rectangle 352"/>
          <p:cNvSpPr>
            <a:spLocks noChangeArrowheads="1"/>
          </p:cNvSpPr>
          <p:nvPr/>
        </p:nvSpPr>
        <p:spPr bwMode="auto">
          <a:xfrm>
            <a:off x="7162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05" name="Rectangle 353"/>
          <p:cNvSpPr>
            <a:spLocks noChangeArrowheads="1"/>
          </p:cNvSpPr>
          <p:nvPr/>
        </p:nvSpPr>
        <p:spPr bwMode="auto">
          <a:xfrm>
            <a:off x="7315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06" name="Rectangle 354"/>
          <p:cNvSpPr>
            <a:spLocks noChangeArrowheads="1"/>
          </p:cNvSpPr>
          <p:nvPr/>
        </p:nvSpPr>
        <p:spPr bwMode="auto">
          <a:xfrm>
            <a:off x="7467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3907" name="Rectangle 355"/>
          <p:cNvSpPr>
            <a:spLocks noChangeArrowheads="1"/>
          </p:cNvSpPr>
          <p:nvPr/>
        </p:nvSpPr>
        <p:spPr bwMode="auto">
          <a:xfrm>
            <a:off x="7620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crd</a:t>
            </a:r>
          </a:p>
        </p:txBody>
      </p:sp>
      <p:sp>
        <p:nvSpPr>
          <p:cNvPr id="23908" name="Rectangle 356"/>
          <p:cNvSpPr>
            <a:spLocks noChangeArrowheads="1"/>
          </p:cNvSpPr>
          <p:nvPr/>
        </p:nvSpPr>
        <p:spPr bwMode="auto">
          <a:xfrm>
            <a:off x="7772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09" name="Rectangle 357"/>
          <p:cNvSpPr>
            <a:spLocks noChangeArrowheads="1"/>
          </p:cNvSpPr>
          <p:nvPr/>
        </p:nvSpPr>
        <p:spPr bwMode="auto">
          <a:xfrm>
            <a:off x="7924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10" name="Rectangle 358"/>
          <p:cNvSpPr>
            <a:spLocks noChangeArrowheads="1"/>
          </p:cNvSpPr>
          <p:nvPr/>
        </p:nvSpPr>
        <p:spPr bwMode="auto">
          <a:xfrm>
            <a:off x="8077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11" name="Rectangle 359"/>
          <p:cNvSpPr>
            <a:spLocks noChangeArrowheads="1"/>
          </p:cNvSpPr>
          <p:nvPr/>
        </p:nvSpPr>
        <p:spPr bwMode="auto">
          <a:xfrm>
            <a:off x="8229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12" name="Rectangle 360"/>
          <p:cNvSpPr>
            <a:spLocks noChangeArrowheads="1"/>
          </p:cNvSpPr>
          <p:nvPr/>
        </p:nvSpPr>
        <p:spPr bwMode="auto">
          <a:xfrm>
            <a:off x="8382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3913" name="Rectangle 361"/>
          <p:cNvSpPr>
            <a:spLocks noChangeArrowheads="1"/>
          </p:cNvSpPr>
          <p:nvPr/>
        </p:nvSpPr>
        <p:spPr bwMode="auto">
          <a:xfrm>
            <a:off x="8534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14" name="Rectangle 362"/>
          <p:cNvSpPr>
            <a:spLocks noChangeArrowheads="1"/>
          </p:cNvSpPr>
          <p:nvPr/>
        </p:nvSpPr>
        <p:spPr bwMode="auto">
          <a:xfrm>
            <a:off x="8686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15" name="Rectangle 363"/>
          <p:cNvSpPr>
            <a:spLocks noChangeArrowheads="1"/>
          </p:cNvSpPr>
          <p:nvPr/>
        </p:nvSpPr>
        <p:spPr bwMode="auto">
          <a:xfrm>
            <a:off x="8839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16" name="Rectangle 364"/>
          <p:cNvSpPr>
            <a:spLocks noChangeArrowheads="1"/>
          </p:cNvSpPr>
          <p:nvPr/>
        </p:nvSpPr>
        <p:spPr bwMode="auto">
          <a:xfrm>
            <a:off x="2743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17" name="Rectangle 365"/>
          <p:cNvSpPr>
            <a:spLocks noChangeArrowheads="1"/>
          </p:cNvSpPr>
          <p:nvPr/>
        </p:nvSpPr>
        <p:spPr bwMode="auto">
          <a:xfrm>
            <a:off x="2895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18" name="Rectangle 366"/>
          <p:cNvSpPr>
            <a:spLocks noChangeArrowheads="1"/>
          </p:cNvSpPr>
          <p:nvPr/>
        </p:nvSpPr>
        <p:spPr bwMode="auto">
          <a:xfrm>
            <a:off x="3048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19" name="Rectangle 367"/>
          <p:cNvSpPr>
            <a:spLocks noChangeArrowheads="1"/>
          </p:cNvSpPr>
          <p:nvPr/>
        </p:nvSpPr>
        <p:spPr bwMode="auto">
          <a:xfrm>
            <a:off x="3200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20" name="Rectangle 368"/>
          <p:cNvSpPr>
            <a:spLocks noChangeArrowheads="1"/>
          </p:cNvSpPr>
          <p:nvPr/>
        </p:nvSpPr>
        <p:spPr bwMode="auto">
          <a:xfrm>
            <a:off x="3352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21" name="Rectangle 369"/>
          <p:cNvSpPr>
            <a:spLocks noChangeArrowheads="1"/>
          </p:cNvSpPr>
          <p:nvPr/>
        </p:nvSpPr>
        <p:spPr bwMode="auto">
          <a:xfrm>
            <a:off x="3657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22" name="Rectangle 370"/>
          <p:cNvSpPr>
            <a:spLocks noChangeArrowheads="1"/>
          </p:cNvSpPr>
          <p:nvPr/>
        </p:nvSpPr>
        <p:spPr bwMode="auto">
          <a:xfrm>
            <a:off x="3810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23" name="Rectangle 371"/>
          <p:cNvSpPr>
            <a:spLocks noChangeArrowheads="1"/>
          </p:cNvSpPr>
          <p:nvPr/>
        </p:nvSpPr>
        <p:spPr bwMode="auto">
          <a:xfrm>
            <a:off x="3962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24" name="Rectangle 372"/>
          <p:cNvSpPr>
            <a:spLocks noChangeArrowheads="1"/>
          </p:cNvSpPr>
          <p:nvPr/>
        </p:nvSpPr>
        <p:spPr bwMode="auto">
          <a:xfrm>
            <a:off x="4114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25" name="Rectangle 373"/>
          <p:cNvSpPr>
            <a:spLocks noChangeArrowheads="1"/>
          </p:cNvSpPr>
          <p:nvPr/>
        </p:nvSpPr>
        <p:spPr bwMode="auto">
          <a:xfrm>
            <a:off x="4267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26" name="Rectangle 374"/>
          <p:cNvSpPr>
            <a:spLocks noChangeArrowheads="1"/>
          </p:cNvSpPr>
          <p:nvPr/>
        </p:nvSpPr>
        <p:spPr bwMode="auto">
          <a:xfrm>
            <a:off x="4419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27" name="Rectangle 375"/>
          <p:cNvSpPr>
            <a:spLocks noChangeArrowheads="1"/>
          </p:cNvSpPr>
          <p:nvPr/>
        </p:nvSpPr>
        <p:spPr bwMode="auto">
          <a:xfrm>
            <a:off x="4572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28" name="Rectangle 376"/>
          <p:cNvSpPr>
            <a:spLocks noChangeArrowheads="1"/>
          </p:cNvSpPr>
          <p:nvPr/>
        </p:nvSpPr>
        <p:spPr bwMode="auto">
          <a:xfrm>
            <a:off x="4724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29" name="Rectangle 377"/>
          <p:cNvSpPr>
            <a:spLocks noChangeArrowheads="1"/>
          </p:cNvSpPr>
          <p:nvPr/>
        </p:nvSpPr>
        <p:spPr bwMode="auto">
          <a:xfrm>
            <a:off x="4876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30" name="Rectangle 378"/>
          <p:cNvSpPr>
            <a:spLocks noChangeArrowheads="1"/>
          </p:cNvSpPr>
          <p:nvPr/>
        </p:nvSpPr>
        <p:spPr bwMode="auto">
          <a:xfrm>
            <a:off x="5029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31" name="Rectangle 379"/>
          <p:cNvSpPr>
            <a:spLocks noChangeArrowheads="1"/>
          </p:cNvSpPr>
          <p:nvPr/>
        </p:nvSpPr>
        <p:spPr bwMode="auto">
          <a:xfrm>
            <a:off x="5181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32" name="Rectangle 380"/>
          <p:cNvSpPr>
            <a:spLocks noChangeArrowheads="1"/>
          </p:cNvSpPr>
          <p:nvPr/>
        </p:nvSpPr>
        <p:spPr bwMode="auto">
          <a:xfrm>
            <a:off x="5334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33" name="Rectangle 381"/>
          <p:cNvSpPr>
            <a:spLocks noChangeArrowheads="1"/>
          </p:cNvSpPr>
          <p:nvPr/>
        </p:nvSpPr>
        <p:spPr bwMode="auto">
          <a:xfrm>
            <a:off x="5486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34" name="Rectangle 382"/>
          <p:cNvSpPr>
            <a:spLocks noChangeArrowheads="1"/>
          </p:cNvSpPr>
          <p:nvPr/>
        </p:nvSpPr>
        <p:spPr bwMode="auto">
          <a:xfrm>
            <a:off x="5638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35" name="Rectangle 383"/>
          <p:cNvSpPr>
            <a:spLocks noChangeArrowheads="1"/>
          </p:cNvSpPr>
          <p:nvPr/>
        </p:nvSpPr>
        <p:spPr bwMode="auto">
          <a:xfrm>
            <a:off x="5791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36" name="Rectangle 384"/>
          <p:cNvSpPr>
            <a:spLocks noChangeArrowheads="1"/>
          </p:cNvSpPr>
          <p:nvPr/>
        </p:nvSpPr>
        <p:spPr bwMode="auto">
          <a:xfrm>
            <a:off x="5943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37" name="Rectangle 385"/>
          <p:cNvSpPr>
            <a:spLocks noChangeArrowheads="1"/>
          </p:cNvSpPr>
          <p:nvPr/>
        </p:nvSpPr>
        <p:spPr bwMode="auto">
          <a:xfrm>
            <a:off x="6096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38" name="Rectangle 386"/>
          <p:cNvSpPr>
            <a:spLocks noChangeArrowheads="1"/>
          </p:cNvSpPr>
          <p:nvPr/>
        </p:nvSpPr>
        <p:spPr bwMode="auto">
          <a:xfrm>
            <a:off x="6248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39" name="Rectangle 387"/>
          <p:cNvSpPr>
            <a:spLocks noChangeArrowheads="1"/>
          </p:cNvSpPr>
          <p:nvPr/>
        </p:nvSpPr>
        <p:spPr bwMode="auto">
          <a:xfrm>
            <a:off x="6400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40" name="Rectangle 388"/>
          <p:cNvSpPr>
            <a:spLocks noChangeArrowheads="1"/>
          </p:cNvSpPr>
          <p:nvPr/>
        </p:nvSpPr>
        <p:spPr bwMode="auto">
          <a:xfrm>
            <a:off x="6553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41" name="Rectangle 389"/>
          <p:cNvSpPr>
            <a:spLocks noChangeArrowheads="1"/>
          </p:cNvSpPr>
          <p:nvPr/>
        </p:nvSpPr>
        <p:spPr bwMode="auto">
          <a:xfrm>
            <a:off x="6705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42" name="Rectangle 390"/>
          <p:cNvSpPr>
            <a:spLocks noChangeArrowheads="1"/>
          </p:cNvSpPr>
          <p:nvPr/>
        </p:nvSpPr>
        <p:spPr bwMode="auto">
          <a:xfrm>
            <a:off x="6858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43" name="Rectangle 391"/>
          <p:cNvSpPr>
            <a:spLocks noChangeArrowheads="1"/>
          </p:cNvSpPr>
          <p:nvPr/>
        </p:nvSpPr>
        <p:spPr bwMode="auto">
          <a:xfrm>
            <a:off x="7010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44" name="Rectangle 392"/>
          <p:cNvSpPr>
            <a:spLocks noChangeArrowheads="1"/>
          </p:cNvSpPr>
          <p:nvPr/>
        </p:nvSpPr>
        <p:spPr bwMode="auto">
          <a:xfrm>
            <a:off x="7162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45" name="Rectangle 393"/>
          <p:cNvSpPr>
            <a:spLocks noChangeArrowheads="1"/>
          </p:cNvSpPr>
          <p:nvPr/>
        </p:nvSpPr>
        <p:spPr bwMode="auto">
          <a:xfrm>
            <a:off x="7315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46" name="Rectangle 394"/>
          <p:cNvSpPr>
            <a:spLocks noChangeArrowheads="1"/>
          </p:cNvSpPr>
          <p:nvPr/>
        </p:nvSpPr>
        <p:spPr bwMode="auto">
          <a:xfrm>
            <a:off x="7467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3947" name="Rectangle 395"/>
          <p:cNvSpPr>
            <a:spLocks noChangeArrowheads="1"/>
          </p:cNvSpPr>
          <p:nvPr/>
        </p:nvSpPr>
        <p:spPr bwMode="auto">
          <a:xfrm>
            <a:off x="7620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3948" name="Rectangle 396"/>
          <p:cNvSpPr>
            <a:spLocks noChangeArrowheads="1"/>
          </p:cNvSpPr>
          <p:nvPr/>
        </p:nvSpPr>
        <p:spPr bwMode="auto">
          <a:xfrm>
            <a:off x="7772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3949" name="Rectangle 397"/>
          <p:cNvSpPr>
            <a:spLocks noChangeArrowheads="1"/>
          </p:cNvSpPr>
          <p:nvPr/>
        </p:nvSpPr>
        <p:spPr bwMode="auto">
          <a:xfrm>
            <a:off x="7924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3950" name="Rectangle 398"/>
          <p:cNvSpPr>
            <a:spLocks noChangeArrowheads="1"/>
          </p:cNvSpPr>
          <p:nvPr/>
        </p:nvSpPr>
        <p:spPr bwMode="auto">
          <a:xfrm>
            <a:off x="8077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51" name="Rectangle 399"/>
          <p:cNvSpPr>
            <a:spLocks noChangeArrowheads="1"/>
          </p:cNvSpPr>
          <p:nvPr/>
        </p:nvSpPr>
        <p:spPr bwMode="auto">
          <a:xfrm>
            <a:off x="8229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52" name="Rectangle 400"/>
          <p:cNvSpPr>
            <a:spLocks noChangeArrowheads="1"/>
          </p:cNvSpPr>
          <p:nvPr/>
        </p:nvSpPr>
        <p:spPr bwMode="auto">
          <a:xfrm>
            <a:off x="8382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53" name="Rectangle 401"/>
          <p:cNvSpPr>
            <a:spLocks noChangeArrowheads="1"/>
          </p:cNvSpPr>
          <p:nvPr/>
        </p:nvSpPr>
        <p:spPr bwMode="auto">
          <a:xfrm>
            <a:off x="8534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54" name="Rectangle 402"/>
          <p:cNvSpPr>
            <a:spLocks noChangeArrowheads="1"/>
          </p:cNvSpPr>
          <p:nvPr/>
        </p:nvSpPr>
        <p:spPr bwMode="auto">
          <a:xfrm>
            <a:off x="8686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55" name="Rectangle 403"/>
          <p:cNvSpPr>
            <a:spLocks noChangeArrowheads="1"/>
          </p:cNvSpPr>
          <p:nvPr/>
        </p:nvSpPr>
        <p:spPr bwMode="auto">
          <a:xfrm>
            <a:off x="8839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56" name="Rectangle 404"/>
          <p:cNvSpPr>
            <a:spLocks noChangeArrowheads="1"/>
          </p:cNvSpPr>
          <p:nvPr/>
        </p:nvSpPr>
        <p:spPr bwMode="auto">
          <a:xfrm>
            <a:off x="2743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57" name="Rectangle 405"/>
          <p:cNvSpPr>
            <a:spLocks noChangeArrowheads="1"/>
          </p:cNvSpPr>
          <p:nvPr/>
        </p:nvSpPr>
        <p:spPr bwMode="auto">
          <a:xfrm>
            <a:off x="2895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58" name="Rectangle 406"/>
          <p:cNvSpPr>
            <a:spLocks noChangeArrowheads="1"/>
          </p:cNvSpPr>
          <p:nvPr/>
        </p:nvSpPr>
        <p:spPr bwMode="auto">
          <a:xfrm>
            <a:off x="3048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59" name="Rectangle 407"/>
          <p:cNvSpPr>
            <a:spLocks noChangeArrowheads="1"/>
          </p:cNvSpPr>
          <p:nvPr/>
        </p:nvSpPr>
        <p:spPr bwMode="auto">
          <a:xfrm>
            <a:off x="3200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60" name="Rectangle 408"/>
          <p:cNvSpPr>
            <a:spLocks noChangeArrowheads="1"/>
          </p:cNvSpPr>
          <p:nvPr/>
        </p:nvSpPr>
        <p:spPr bwMode="auto">
          <a:xfrm>
            <a:off x="3352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61" name="Rectangle 409"/>
          <p:cNvSpPr>
            <a:spLocks noChangeArrowheads="1"/>
          </p:cNvSpPr>
          <p:nvPr/>
        </p:nvSpPr>
        <p:spPr bwMode="auto">
          <a:xfrm>
            <a:off x="3657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62" name="Rectangle 410"/>
          <p:cNvSpPr>
            <a:spLocks noChangeArrowheads="1"/>
          </p:cNvSpPr>
          <p:nvPr/>
        </p:nvSpPr>
        <p:spPr bwMode="auto">
          <a:xfrm>
            <a:off x="3810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63" name="Rectangle 411"/>
          <p:cNvSpPr>
            <a:spLocks noChangeArrowheads="1"/>
          </p:cNvSpPr>
          <p:nvPr/>
        </p:nvSpPr>
        <p:spPr bwMode="auto">
          <a:xfrm>
            <a:off x="3962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64" name="Rectangle 412"/>
          <p:cNvSpPr>
            <a:spLocks noChangeArrowheads="1"/>
          </p:cNvSpPr>
          <p:nvPr/>
        </p:nvSpPr>
        <p:spPr bwMode="auto">
          <a:xfrm>
            <a:off x="4114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65" name="Rectangle 413"/>
          <p:cNvSpPr>
            <a:spLocks noChangeArrowheads="1"/>
          </p:cNvSpPr>
          <p:nvPr/>
        </p:nvSpPr>
        <p:spPr bwMode="auto">
          <a:xfrm>
            <a:off x="4267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66" name="Rectangle 414"/>
          <p:cNvSpPr>
            <a:spLocks noChangeArrowheads="1"/>
          </p:cNvSpPr>
          <p:nvPr/>
        </p:nvSpPr>
        <p:spPr bwMode="auto">
          <a:xfrm>
            <a:off x="4419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67" name="Rectangle 415"/>
          <p:cNvSpPr>
            <a:spLocks noChangeArrowheads="1"/>
          </p:cNvSpPr>
          <p:nvPr/>
        </p:nvSpPr>
        <p:spPr bwMode="auto">
          <a:xfrm>
            <a:off x="4572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68" name="Rectangle 416"/>
          <p:cNvSpPr>
            <a:spLocks noChangeArrowheads="1"/>
          </p:cNvSpPr>
          <p:nvPr/>
        </p:nvSpPr>
        <p:spPr bwMode="auto">
          <a:xfrm>
            <a:off x="4724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69" name="Rectangle 417"/>
          <p:cNvSpPr>
            <a:spLocks noChangeArrowheads="1"/>
          </p:cNvSpPr>
          <p:nvPr/>
        </p:nvSpPr>
        <p:spPr bwMode="auto">
          <a:xfrm>
            <a:off x="4876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70" name="Rectangle 418"/>
          <p:cNvSpPr>
            <a:spLocks noChangeArrowheads="1"/>
          </p:cNvSpPr>
          <p:nvPr/>
        </p:nvSpPr>
        <p:spPr bwMode="auto">
          <a:xfrm>
            <a:off x="5029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71" name="Rectangle 419"/>
          <p:cNvSpPr>
            <a:spLocks noChangeArrowheads="1"/>
          </p:cNvSpPr>
          <p:nvPr/>
        </p:nvSpPr>
        <p:spPr bwMode="auto">
          <a:xfrm>
            <a:off x="5181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72" name="Rectangle 420"/>
          <p:cNvSpPr>
            <a:spLocks noChangeArrowheads="1"/>
          </p:cNvSpPr>
          <p:nvPr/>
        </p:nvSpPr>
        <p:spPr bwMode="auto">
          <a:xfrm>
            <a:off x="5334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73" name="Rectangle 421"/>
          <p:cNvSpPr>
            <a:spLocks noChangeArrowheads="1"/>
          </p:cNvSpPr>
          <p:nvPr/>
        </p:nvSpPr>
        <p:spPr bwMode="auto">
          <a:xfrm>
            <a:off x="5486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74" name="Rectangle 422"/>
          <p:cNvSpPr>
            <a:spLocks noChangeArrowheads="1"/>
          </p:cNvSpPr>
          <p:nvPr/>
        </p:nvSpPr>
        <p:spPr bwMode="auto">
          <a:xfrm>
            <a:off x="5638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75" name="Rectangle 423"/>
          <p:cNvSpPr>
            <a:spLocks noChangeArrowheads="1"/>
          </p:cNvSpPr>
          <p:nvPr/>
        </p:nvSpPr>
        <p:spPr bwMode="auto">
          <a:xfrm>
            <a:off x="5791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76" name="Rectangle 424"/>
          <p:cNvSpPr>
            <a:spLocks noChangeArrowheads="1"/>
          </p:cNvSpPr>
          <p:nvPr/>
        </p:nvSpPr>
        <p:spPr bwMode="auto">
          <a:xfrm>
            <a:off x="5943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77" name="Rectangle 425"/>
          <p:cNvSpPr>
            <a:spLocks noChangeArrowheads="1"/>
          </p:cNvSpPr>
          <p:nvPr/>
        </p:nvSpPr>
        <p:spPr bwMode="auto">
          <a:xfrm>
            <a:off x="6096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78" name="Rectangle 426"/>
          <p:cNvSpPr>
            <a:spLocks noChangeArrowheads="1"/>
          </p:cNvSpPr>
          <p:nvPr/>
        </p:nvSpPr>
        <p:spPr bwMode="auto">
          <a:xfrm>
            <a:off x="6248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79" name="Rectangle 427"/>
          <p:cNvSpPr>
            <a:spLocks noChangeArrowheads="1"/>
          </p:cNvSpPr>
          <p:nvPr/>
        </p:nvSpPr>
        <p:spPr bwMode="auto">
          <a:xfrm>
            <a:off x="6400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80" name="Rectangle 428"/>
          <p:cNvSpPr>
            <a:spLocks noChangeArrowheads="1"/>
          </p:cNvSpPr>
          <p:nvPr/>
        </p:nvSpPr>
        <p:spPr bwMode="auto">
          <a:xfrm>
            <a:off x="6553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81" name="Rectangle 429"/>
          <p:cNvSpPr>
            <a:spLocks noChangeArrowheads="1"/>
          </p:cNvSpPr>
          <p:nvPr/>
        </p:nvSpPr>
        <p:spPr bwMode="auto">
          <a:xfrm>
            <a:off x="6705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82" name="Rectangle 430"/>
          <p:cNvSpPr>
            <a:spLocks noChangeArrowheads="1"/>
          </p:cNvSpPr>
          <p:nvPr/>
        </p:nvSpPr>
        <p:spPr bwMode="auto">
          <a:xfrm>
            <a:off x="6858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83" name="Rectangle 431"/>
          <p:cNvSpPr>
            <a:spLocks noChangeArrowheads="1"/>
          </p:cNvSpPr>
          <p:nvPr/>
        </p:nvSpPr>
        <p:spPr bwMode="auto">
          <a:xfrm>
            <a:off x="7010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84" name="Rectangle 432"/>
          <p:cNvSpPr>
            <a:spLocks noChangeArrowheads="1"/>
          </p:cNvSpPr>
          <p:nvPr/>
        </p:nvSpPr>
        <p:spPr bwMode="auto">
          <a:xfrm>
            <a:off x="7162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85" name="Rectangle 433"/>
          <p:cNvSpPr>
            <a:spLocks noChangeArrowheads="1"/>
          </p:cNvSpPr>
          <p:nvPr/>
        </p:nvSpPr>
        <p:spPr bwMode="auto">
          <a:xfrm>
            <a:off x="7315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86" name="Rectangle 434"/>
          <p:cNvSpPr>
            <a:spLocks noChangeArrowheads="1"/>
          </p:cNvSpPr>
          <p:nvPr/>
        </p:nvSpPr>
        <p:spPr bwMode="auto">
          <a:xfrm>
            <a:off x="7467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3987" name="Rectangle 435"/>
          <p:cNvSpPr>
            <a:spLocks noChangeArrowheads="1"/>
          </p:cNvSpPr>
          <p:nvPr/>
        </p:nvSpPr>
        <p:spPr bwMode="auto">
          <a:xfrm>
            <a:off x="7620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88" name="Rectangle 436"/>
          <p:cNvSpPr>
            <a:spLocks noChangeArrowheads="1"/>
          </p:cNvSpPr>
          <p:nvPr/>
        </p:nvSpPr>
        <p:spPr bwMode="auto">
          <a:xfrm>
            <a:off x="7772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89" name="Rectangle 437"/>
          <p:cNvSpPr>
            <a:spLocks noChangeArrowheads="1"/>
          </p:cNvSpPr>
          <p:nvPr/>
        </p:nvSpPr>
        <p:spPr bwMode="auto">
          <a:xfrm>
            <a:off x="7924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90" name="Rectangle 438"/>
          <p:cNvSpPr>
            <a:spLocks noChangeArrowheads="1"/>
          </p:cNvSpPr>
          <p:nvPr/>
        </p:nvSpPr>
        <p:spPr bwMode="auto">
          <a:xfrm>
            <a:off x="8077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91" name="Rectangle 439"/>
          <p:cNvSpPr>
            <a:spLocks noChangeArrowheads="1"/>
          </p:cNvSpPr>
          <p:nvPr/>
        </p:nvSpPr>
        <p:spPr bwMode="auto">
          <a:xfrm>
            <a:off x="8229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92" name="Rectangle 440"/>
          <p:cNvSpPr>
            <a:spLocks noChangeArrowheads="1"/>
          </p:cNvSpPr>
          <p:nvPr/>
        </p:nvSpPr>
        <p:spPr bwMode="auto">
          <a:xfrm>
            <a:off x="8382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93" name="Rectangle 441"/>
          <p:cNvSpPr>
            <a:spLocks noChangeArrowheads="1"/>
          </p:cNvSpPr>
          <p:nvPr/>
        </p:nvSpPr>
        <p:spPr bwMode="auto">
          <a:xfrm>
            <a:off x="8534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94" name="Rectangle 442"/>
          <p:cNvSpPr>
            <a:spLocks noChangeArrowheads="1"/>
          </p:cNvSpPr>
          <p:nvPr/>
        </p:nvSpPr>
        <p:spPr bwMode="auto">
          <a:xfrm>
            <a:off x="8686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95" name="Rectangle 443"/>
          <p:cNvSpPr>
            <a:spLocks noChangeArrowheads="1"/>
          </p:cNvSpPr>
          <p:nvPr/>
        </p:nvSpPr>
        <p:spPr bwMode="auto">
          <a:xfrm>
            <a:off x="8839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96" name="Rectangle 444"/>
          <p:cNvSpPr>
            <a:spLocks noChangeArrowheads="1"/>
          </p:cNvSpPr>
          <p:nvPr/>
        </p:nvSpPr>
        <p:spPr bwMode="auto">
          <a:xfrm>
            <a:off x="2743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97" name="Rectangle 445"/>
          <p:cNvSpPr>
            <a:spLocks noChangeArrowheads="1"/>
          </p:cNvSpPr>
          <p:nvPr/>
        </p:nvSpPr>
        <p:spPr bwMode="auto">
          <a:xfrm>
            <a:off x="2895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98" name="Rectangle 446"/>
          <p:cNvSpPr>
            <a:spLocks noChangeArrowheads="1"/>
          </p:cNvSpPr>
          <p:nvPr/>
        </p:nvSpPr>
        <p:spPr bwMode="auto">
          <a:xfrm>
            <a:off x="3048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3999" name="Rectangle 447"/>
          <p:cNvSpPr>
            <a:spLocks noChangeArrowheads="1"/>
          </p:cNvSpPr>
          <p:nvPr/>
        </p:nvSpPr>
        <p:spPr bwMode="auto">
          <a:xfrm>
            <a:off x="3200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00" name="Rectangle 448"/>
          <p:cNvSpPr>
            <a:spLocks noChangeArrowheads="1"/>
          </p:cNvSpPr>
          <p:nvPr/>
        </p:nvSpPr>
        <p:spPr bwMode="auto">
          <a:xfrm>
            <a:off x="3352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01" name="Rectangle 449"/>
          <p:cNvSpPr>
            <a:spLocks noChangeArrowheads="1"/>
          </p:cNvSpPr>
          <p:nvPr/>
        </p:nvSpPr>
        <p:spPr bwMode="auto">
          <a:xfrm>
            <a:off x="3657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02" name="Rectangle 450"/>
          <p:cNvSpPr>
            <a:spLocks noChangeArrowheads="1"/>
          </p:cNvSpPr>
          <p:nvPr/>
        </p:nvSpPr>
        <p:spPr bwMode="auto">
          <a:xfrm>
            <a:off x="3810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03" name="Rectangle 451"/>
          <p:cNvSpPr>
            <a:spLocks noChangeArrowheads="1"/>
          </p:cNvSpPr>
          <p:nvPr/>
        </p:nvSpPr>
        <p:spPr bwMode="auto">
          <a:xfrm>
            <a:off x="3962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04" name="Rectangle 452"/>
          <p:cNvSpPr>
            <a:spLocks noChangeArrowheads="1"/>
          </p:cNvSpPr>
          <p:nvPr/>
        </p:nvSpPr>
        <p:spPr bwMode="auto">
          <a:xfrm>
            <a:off x="4114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05" name="Rectangle 453"/>
          <p:cNvSpPr>
            <a:spLocks noChangeArrowheads="1"/>
          </p:cNvSpPr>
          <p:nvPr/>
        </p:nvSpPr>
        <p:spPr bwMode="auto">
          <a:xfrm>
            <a:off x="4267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06" name="Rectangle 454"/>
          <p:cNvSpPr>
            <a:spLocks noChangeArrowheads="1"/>
          </p:cNvSpPr>
          <p:nvPr/>
        </p:nvSpPr>
        <p:spPr bwMode="auto">
          <a:xfrm>
            <a:off x="4419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07" name="Rectangle 455"/>
          <p:cNvSpPr>
            <a:spLocks noChangeArrowheads="1"/>
          </p:cNvSpPr>
          <p:nvPr/>
        </p:nvSpPr>
        <p:spPr bwMode="auto">
          <a:xfrm>
            <a:off x="4572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08" name="Rectangle 456"/>
          <p:cNvSpPr>
            <a:spLocks noChangeArrowheads="1"/>
          </p:cNvSpPr>
          <p:nvPr/>
        </p:nvSpPr>
        <p:spPr bwMode="auto">
          <a:xfrm>
            <a:off x="4724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09" name="Rectangle 457"/>
          <p:cNvSpPr>
            <a:spLocks noChangeArrowheads="1"/>
          </p:cNvSpPr>
          <p:nvPr/>
        </p:nvSpPr>
        <p:spPr bwMode="auto">
          <a:xfrm>
            <a:off x="4876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10" name="Rectangle 458"/>
          <p:cNvSpPr>
            <a:spLocks noChangeArrowheads="1"/>
          </p:cNvSpPr>
          <p:nvPr/>
        </p:nvSpPr>
        <p:spPr bwMode="auto">
          <a:xfrm>
            <a:off x="5029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11" name="Rectangle 459"/>
          <p:cNvSpPr>
            <a:spLocks noChangeArrowheads="1"/>
          </p:cNvSpPr>
          <p:nvPr/>
        </p:nvSpPr>
        <p:spPr bwMode="auto">
          <a:xfrm>
            <a:off x="5181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12" name="Rectangle 460"/>
          <p:cNvSpPr>
            <a:spLocks noChangeArrowheads="1"/>
          </p:cNvSpPr>
          <p:nvPr/>
        </p:nvSpPr>
        <p:spPr bwMode="auto">
          <a:xfrm>
            <a:off x="5334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13" name="Rectangle 461"/>
          <p:cNvSpPr>
            <a:spLocks noChangeArrowheads="1"/>
          </p:cNvSpPr>
          <p:nvPr/>
        </p:nvSpPr>
        <p:spPr bwMode="auto">
          <a:xfrm>
            <a:off x="5486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14" name="Rectangle 462"/>
          <p:cNvSpPr>
            <a:spLocks noChangeArrowheads="1"/>
          </p:cNvSpPr>
          <p:nvPr/>
        </p:nvSpPr>
        <p:spPr bwMode="auto">
          <a:xfrm>
            <a:off x="5638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15" name="Rectangle 463"/>
          <p:cNvSpPr>
            <a:spLocks noChangeArrowheads="1"/>
          </p:cNvSpPr>
          <p:nvPr/>
        </p:nvSpPr>
        <p:spPr bwMode="auto">
          <a:xfrm>
            <a:off x="5791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16" name="Rectangle 464"/>
          <p:cNvSpPr>
            <a:spLocks noChangeArrowheads="1"/>
          </p:cNvSpPr>
          <p:nvPr/>
        </p:nvSpPr>
        <p:spPr bwMode="auto">
          <a:xfrm>
            <a:off x="5943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17" name="Rectangle 465"/>
          <p:cNvSpPr>
            <a:spLocks noChangeArrowheads="1"/>
          </p:cNvSpPr>
          <p:nvPr/>
        </p:nvSpPr>
        <p:spPr bwMode="auto">
          <a:xfrm>
            <a:off x="6096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18" name="Rectangle 466"/>
          <p:cNvSpPr>
            <a:spLocks noChangeArrowheads="1"/>
          </p:cNvSpPr>
          <p:nvPr/>
        </p:nvSpPr>
        <p:spPr bwMode="auto">
          <a:xfrm>
            <a:off x="6248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19" name="Rectangle 467"/>
          <p:cNvSpPr>
            <a:spLocks noChangeArrowheads="1"/>
          </p:cNvSpPr>
          <p:nvPr/>
        </p:nvSpPr>
        <p:spPr bwMode="auto">
          <a:xfrm>
            <a:off x="6400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20" name="Rectangle 468"/>
          <p:cNvSpPr>
            <a:spLocks noChangeArrowheads="1"/>
          </p:cNvSpPr>
          <p:nvPr/>
        </p:nvSpPr>
        <p:spPr bwMode="auto">
          <a:xfrm>
            <a:off x="6553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21" name="Rectangle 469"/>
          <p:cNvSpPr>
            <a:spLocks noChangeArrowheads="1"/>
          </p:cNvSpPr>
          <p:nvPr/>
        </p:nvSpPr>
        <p:spPr bwMode="auto">
          <a:xfrm>
            <a:off x="6705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22" name="Rectangle 470"/>
          <p:cNvSpPr>
            <a:spLocks noChangeArrowheads="1"/>
          </p:cNvSpPr>
          <p:nvPr/>
        </p:nvSpPr>
        <p:spPr bwMode="auto">
          <a:xfrm>
            <a:off x="6858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23" name="Rectangle 471"/>
          <p:cNvSpPr>
            <a:spLocks noChangeArrowheads="1"/>
          </p:cNvSpPr>
          <p:nvPr/>
        </p:nvSpPr>
        <p:spPr bwMode="auto">
          <a:xfrm>
            <a:off x="7010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24" name="Rectangle 472"/>
          <p:cNvSpPr>
            <a:spLocks noChangeArrowheads="1"/>
          </p:cNvSpPr>
          <p:nvPr/>
        </p:nvSpPr>
        <p:spPr bwMode="auto">
          <a:xfrm>
            <a:off x="7162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25" name="Rectangle 473"/>
          <p:cNvSpPr>
            <a:spLocks noChangeArrowheads="1"/>
          </p:cNvSpPr>
          <p:nvPr/>
        </p:nvSpPr>
        <p:spPr bwMode="auto">
          <a:xfrm>
            <a:off x="7315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26" name="Rectangle 474"/>
          <p:cNvSpPr>
            <a:spLocks noChangeArrowheads="1"/>
          </p:cNvSpPr>
          <p:nvPr/>
        </p:nvSpPr>
        <p:spPr bwMode="auto">
          <a:xfrm>
            <a:off x="7467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027" name="Rectangle 475"/>
          <p:cNvSpPr>
            <a:spLocks noChangeArrowheads="1"/>
          </p:cNvSpPr>
          <p:nvPr/>
        </p:nvSpPr>
        <p:spPr bwMode="auto">
          <a:xfrm>
            <a:off x="7620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28" name="Rectangle 476"/>
          <p:cNvSpPr>
            <a:spLocks noChangeArrowheads="1"/>
          </p:cNvSpPr>
          <p:nvPr/>
        </p:nvSpPr>
        <p:spPr bwMode="auto">
          <a:xfrm>
            <a:off x="7772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029" name="Rectangle 477"/>
          <p:cNvSpPr>
            <a:spLocks noChangeArrowheads="1"/>
          </p:cNvSpPr>
          <p:nvPr/>
        </p:nvSpPr>
        <p:spPr bwMode="auto">
          <a:xfrm>
            <a:off x="7924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30" name="Rectangle 478"/>
          <p:cNvSpPr>
            <a:spLocks noChangeArrowheads="1"/>
          </p:cNvSpPr>
          <p:nvPr/>
        </p:nvSpPr>
        <p:spPr bwMode="auto">
          <a:xfrm>
            <a:off x="8077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31" name="Rectangle 479"/>
          <p:cNvSpPr>
            <a:spLocks noChangeArrowheads="1"/>
          </p:cNvSpPr>
          <p:nvPr/>
        </p:nvSpPr>
        <p:spPr bwMode="auto">
          <a:xfrm>
            <a:off x="8229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32" name="Rectangle 480"/>
          <p:cNvSpPr>
            <a:spLocks noChangeArrowheads="1"/>
          </p:cNvSpPr>
          <p:nvPr/>
        </p:nvSpPr>
        <p:spPr bwMode="auto">
          <a:xfrm>
            <a:off x="8382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33" name="Rectangle 481"/>
          <p:cNvSpPr>
            <a:spLocks noChangeArrowheads="1"/>
          </p:cNvSpPr>
          <p:nvPr/>
        </p:nvSpPr>
        <p:spPr bwMode="auto">
          <a:xfrm>
            <a:off x="8534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34" name="Rectangle 482"/>
          <p:cNvSpPr>
            <a:spLocks noChangeArrowheads="1"/>
          </p:cNvSpPr>
          <p:nvPr/>
        </p:nvSpPr>
        <p:spPr bwMode="auto">
          <a:xfrm>
            <a:off x="8686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35" name="Rectangle 483"/>
          <p:cNvSpPr>
            <a:spLocks noChangeArrowheads="1"/>
          </p:cNvSpPr>
          <p:nvPr/>
        </p:nvSpPr>
        <p:spPr bwMode="auto">
          <a:xfrm>
            <a:off x="8839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36" name="Rectangle 484"/>
          <p:cNvSpPr>
            <a:spLocks noChangeArrowheads="1"/>
          </p:cNvSpPr>
          <p:nvPr/>
        </p:nvSpPr>
        <p:spPr bwMode="auto">
          <a:xfrm>
            <a:off x="2743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37" name="Rectangle 485"/>
          <p:cNvSpPr>
            <a:spLocks noChangeArrowheads="1"/>
          </p:cNvSpPr>
          <p:nvPr/>
        </p:nvSpPr>
        <p:spPr bwMode="auto">
          <a:xfrm>
            <a:off x="2895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38" name="Rectangle 486"/>
          <p:cNvSpPr>
            <a:spLocks noChangeArrowheads="1"/>
          </p:cNvSpPr>
          <p:nvPr/>
        </p:nvSpPr>
        <p:spPr bwMode="auto">
          <a:xfrm>
            <a:off x="3048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39" name="Rectangle 487"/>
          <p:cNvSpPr>
            <a:spLocks noChangeArrowheads="1"/>
          </p:cNvSpPr>
          <p:nvPr/>
        </p:nvSpPr>
        <p:spPr bwMode="auto">
          <a:xfrm>
            <a:off x="3200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40" name="Rectangle 488"/>
          <p:cNvSpPr>
            <a:spLocks noChangeArrowheads="1"/>
          </p:cNvSpPr>
          <p:nvPr/>
        </p:nvSpPr>
        <p:spPr bwMode="auto">
          <a:xfrm>
            <a:off x="3352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41" name="Rectangle 489"/>
          <p:cNvSpPr>
            <a:spLocks noChangeArrowheads="1"/>
          </p:cNvSpPr>
          <p:nvPr/>
        </p:nvSpPr>
        <p:spPr bwMode="auto">
          <a:xfrm>
            <a:off x="3657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42" name="Rectangle 490"/>
          <p:cNvSpPr>
            <a:spLocks noChangeArrowheads="1"/>
          </p:cNvSpPr>
          <p:nvPr/>
        </p:nvSpPr>
        <p:spPr bwMode="auto">
          <a:xfrm>
            <a:off x="3810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43" name="Rectangle 491"/>
          <p:cNvSpPr>
            <a:spLocks noChangeArrowheads="1"/>
          </p:cNvSpPr>
          <p:nvPr/>
        </p:nvSpPr>
        <p:spPr bwMode="auto">
          <a:xfrm>
            <a:off x="3962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44" name="Rectangle 492"/>
          <p:cNvSpPr>
            <a:spLocks noChangeArrowheads="1"/>
          </p:cNvSpPr>
          <p:nvPr/>
        </p:nvSpPr>
        <p:spPr bwMode="auto">
          <a:xfrm>
            <a:off x="4114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45" name="Rectangle 493"/>
          <p:cNvSpPr>
            <a:spLocks noChangeArrowheads="1"/>
          </p:cNvSpPr>
          <p:nvPr/>
        </p:nvSpPr>
        <p:spPr bwMode="auto">
          <a:xfrm>
            <a:off x="4267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46" name="Rectangle 494"/>
          <p:cNvSpPr>
            <a:spLocks noChangeArrowheads="1"/>
          </p:cNvSpPr>
          <p:nvPr/>
        </p:nvSpPr>
        <p:spPr bwMode="auto">
          <a:xfrm>
            <a:off x="4419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47" name="Rectangle 495"/>
          <p:cNvSpPr>
            <a:spLocks noChangeArrowheads="1"/>
          </p:cNvSpPr>
          <p:nvPr/>
        </p:nvSpPr>
        <p:spPr bwMode="auto">
          <a:xfrm>
            <a:off x="4572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048" name="Rectangle 496"/>
          <p:cNvSpPr>
            <a:spLocks noChangeArrowheads="1"/>
          </p:cNvSpPr>
          <p:nvPr/>
        </p:nvSpPr>
        <p:spPr bwMode="auto">
          <a:xfrm>
            <a:off x="4724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49" name="Rectangle 497"/>
          <p:cNvSpPr>
            <a:spLocks noChangeArrowheads="1"/>
          </p:cNvSpPr>
          <p:nvPr/>
        </p:nvSpPr>
        <p:spPr bwMode="auto">
          <a:xfrm>
            <a:off x="4876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50" name="Rectangle 498"/>
          <p:cNvSpPr>
            <a:spLocks noChangeArrowheads="1"/>
          </p:cNvSpPr>
          <p:nvPr/>
        </p:nvSpPr>
        <p:spPr bwMode="auto">
          <a:xfrm>
            <a:off x="5029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51" name="Rectangle 499"/>
          <p:cNvSpPr>
            <a:spLocks noChangeArrowheads="1"/>
          </p:cNvSpPr>
          <p:nvPr/>
        </p:nvSpPr>
        <p:spPr bwMode="auto">
          <a:xfrm>
            <a:off x="5181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52" name="Rectangle 500"/>
          <p:cNvSpPr>
            <a:spLocks noChangeArrowheads="1"/>
          </p:cNvSpPr>
          <p:nvPr/>
        </p:nvSpPr>
        <p:spPr bwMode="auto">
          <a:xfrm>
            <a:off x="5334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53" name="Rectangle 501"/>
          <p:cNvSpPr>
            <a:spLocks noChangeArrowheads="1"/>
          </p:cNvSpPr>
          <p:nvPr/>
        </p:nvSpPr>
        <p:spPr bwMode="auto">
          <a:xfrm>
            <a:off x="5486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54" name="Rectangle 502"/>
          <p:cNvSpPr>
            <a:spLocks noChangeArrowheads="1"/>
          </p:cNvSpPr>
          <p:nvPr/>
        </p:nvSpPr>
        <p:spPr bwMode="auto">
          <a:xfrm>
            <a:off x="5638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55" name="Rectangle 503"/>
          <p:cNvSpPr>
            <a:spLocks noChangeArrowheads="1"/>
          </p:cNvSpPr>
          <p:nvPr/>
        </p:nvSpPr>
        <p:spPr bwMode="auto">
          <a:xfrm>
            <a:off x="5791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56" name="Rectangle 504"/>
          <p:cNvSpPr>
            <a:spLocks noChangeArrowheads="1"/>
          </p:cNvSpPr>
          <p:nvPr/>
        </p:nvSpPr>
        <p:spPr bwMode="auto">
          <a:xfrm>
            <a:off x="5943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57" name="Rectangle 505"/>
          <p:cNvSpPr>
            <a:spLocks noChangeArrowheads="1"/>
          </p:cNvSpPr>
          <p:nvPr/>
        </p:nvSpPr>
        <p:spPr bwMode="auto">
          <a:xfrm>
            <a:off x="6096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58" name="Rectangle 506"/>
          <p:cNvSpPr>
            <a:spLocks noChangeArrowheads="1"/>
          </p:cNvSpPr>
          <p:nvPr/>
        </p:nvSpPr>
        <p:spPr bwMode="auto">
          <a:xfrm>
            <a:off x="6248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59" name="Rectangle 507"/>
          <p:cNvSpPr>
            <a:spLocks noChangeArrowheads="1"/>
          </p:cNvSpPr>
          <p:nvPr/>
        </p:nvSpPr>
        <p:spPr bwMode="auto">
          <a:xfrm>
            <a:off x="6400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60" name="Rectangle 508"/>
          <p:cNvSpPr>
            <a:spLocks noChangeArrowheads="1"/>
          </p:cNvSpPr>
          <p:nvPr/>
        </p:nvSpPr>
        <p:spPr bwMode="auto">
          <a:xfrm>
            <a:off x="6553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61" name="Rectangle 509"/>
          <p:cNvSpPr>
            <a:spLocks noChangeArrowheads="1"/>
          </p:cNvSpPr>
          <p:nvPr/>
        </p:nvSpPr>
        <p:spPr bwMode="auto">
          <a:xfrm>
            <a:off x="6705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62" name="Rectangle 510"/>
          <p:cNvSpPr>
            <a:spLocks noChangeArrowheads="1"/>
          </p:cNvSpPr>
          <p:nvPr/>
        </p:nvSpPr>
        <p:spPr bwMode="auto">
          <a:xfrm>
            <a:off x="6858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63" name="Rectangle 511"/>
          <p:cNvSpPr>
            <a:spLocks noChangeArrowheads="1"/>
          </p:cNvSpPr>
          <p:nvPr/>
        </p:nvSpPr>
        <p:spPr bwMode="auto">
          <a:xfrm>
            <a:off x="7010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64" name="Rectangle 512"/>
          <p:cNvSpPr>
            <a:spLocks noChangeArrowheads="1"/>
          </p:cNvSpPr>
          <p:nvPr/>
        </p:nvSpPr>
        <p:spPr bwMode="auto">
          <a:xfrm>
            <a:off x="7162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65" name="Rectangle 513"/>
          <p:cNvSpPr>
            <a:spLocks noChangeArrowheads="1"/>
          </p:cNvSpPr>
          <p:nvPr/>
        </p:nvSpPr>
        <p:spPr bwMode="auto">
          <a:xfrm>
            <a:off x="7315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66" name="Rectangle 514"/>
          <p:cNvSpPr>
            <a:spLocks noChangeArrowheads="1"/>
          </p:cNvSpPr>
          <p:nvPr/>
        </p:nvSpPr>
        <p:spPr bwMode="auto">
          <a:xfrm>
            <a:off x="7467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067" name="Rectangle 515"/>
          <p:cNvSpPr>
            <a:spLocks noChangeArrowheads="1"/>
          </p:cNvSpPr>
          <p:nvPr/>
        </p:nvSpPr>
        <p:spPr bwMode="auto">
          <a:xfrm>
            <a:off x="7620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68" name="Rectangle 516"/>
          <p:cNvSpPr>
            <a:spLocks noChangeArrowheads="1"/>
          </p:cNvSpPr>
          <p:nvPr/>
        </p:nvSpPr>
        <p:spPr bwMode="auto">
          <a:xfrm>
            <a:off x="7772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069" name="Rectangle 517"/>
          <p:cNvSpPr>
            <a:spLocks noChangeArrowheads="1"/>
          </p:cNvSpPr>
          <p:nvPr/>
        </p:nvSpPr>
        <p:spPr bwMode="auto">
          <a:xfrm>
            <a:off x="7924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70" name="Rectangle 518"/>
          <p:cNvSpPr>
            <a:spLocks noChangeArrowheads="1"/>
          </p:cNvSpPr>
          <p:nvPr/>
        </p:nvSpPr>
        <p:spPr bwMode="auto">
          <a:xfrm>
            <a:off x="8077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71" name="Rectangle 519"/>
          <p:cNvSpPr>
            <a:spLocks noChangeArrowheads="1"/>
          </p:cNvSpPr>
          <p:nvPr/>
        </p:nvSpPr>
        <p:spPr bwMode="auto">
          <a:xfrm>
            <a:off x="8229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72" name="Rectangle 520"/>
          <p:cNvSpPr>
            <a:spLocks noChangeArrowheads="1"/>
          </p:cNvSpPr>
          <p:nvPr/>
        </p:nvSpPr>
        <p:spPr bwMode="auto">
          <a:xfrm>
            <a:off x="8382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73" name="Rectangle 521"/>
          <p:cNvSpPr>
            <a:spLocks noChangeArrowheads="1"/>
          </p:cNvSpPr>
          <p:nvPr/>
        </p:nvSpPr>
        <p:spPr bwMode="auto">
          <a:xfrm>
            <a:off x="8534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74" name="Rectangle 522"/>
          <p:cNvSpPr>
            <a:spLocks noChangeArrowheads="1"/>
          </p:cNvSpPr>
          <p:nvPr/>
        </p:nvSpPr>
        <p:spPr bwMode="auto">
          <a:xfrm>
            <a:off x="8686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75" name="Rectangle 523"/>
          <p:cNvSpPr>
            <a:spLocks noChangeArrowheads="1"/>
          </p:cNvSpPr>
          <p:nvPr/>
        </p:nvSpPr>
        <p:spPr bwMode="auto">
          <a:xfrm>
            <a:off x="8839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76" name="Rectangle 524"/>
          <p:cNvSpPr>
            <a:spLocks noChangeArrowheads="1"/>
          </p:cNvSpPr>
          <p:nvPr/>
        </p:nvSpPr>
        <p:spPr bwMode="auto">
          <a:xfrm>
            <a:off x="2743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77" name="Rectangle 525"/>
          <p:cNvSpPr>
            <a:spLocks noChangeArrowheads="1"/>
          </p:cNvSpPr>
          <p:nvPr/>
        </p:nvSpPr>
        <p:spPr bwMode="auto">
          <a:xfrm>
            <a:off x="2895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78" name="Rectangle 526"/>
          <p:cNvSpPr>
            <a:spLocks noChangeArrowheads="1"/>
          </p:cNvSpPr>
          <p:nvPr/>
        </p:nvSpPr>
        <p:spPr bwMode="auto">
          <a:xfrm>
            <a:off x="3048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79" name="Rectangle 527"/>
          <p:cNvSpPr>
            <a:spLocks noChangeArrowheads="1"/>
          </p:cNvSpPr>
          <p:nvPr/>
        </p:nvSpPr>
        <p:spPr bwMode="auto">
          <a:xfrm>
            <a:off x="3200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80" name="Rectangle 528"/>
          <p:cNvSpPr>
            <a:spLocks noChangeArrowheads="1"/>
          </p:cNvSpPr>
          <p:nvPr/>
        </p:nvSpPr>
        <p:spPr bwMode="auto">
          <a:xfrm>
            <a:off x="3352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81" name="Rectangle 529"/>
          <p:cNvSpPr>
            <a:spLocks noChangeArrowheads="1"/>
          </p:cNvSpPr>
          <p:nvPr/>
        </p:nvSpPr>
        <p:spPr bwMode="auto">
          <a:xfrm>
            <a:off x="3657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82" name="Rectangle 530"/>
          <p:cNvSpPr>
            <a:spLocks noChangeArrowheads="1"/>
          </p:cNvSpPr>
          <p:nvPr/>
        </p:nvSpPr>
        <p:spPr bwMode="auto">
          <a:xfrm>
            <a:off x="3810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83" name="Rectangle 531"/>
          <p:cNvSpPr>
            <a:spLocks noChangeArrowheads="1"/>
          </p:cNvSpPr>
          <p:nvPr/>
        </p:nvSpPr>
        <p:spPr bwMode="auto">
          <a:xfrm>
            <a:off x="3962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84" name="Rectangle 532"/>
          <p:cNvSpPr>
            <a:spLocks noChangeArrowheads="1"/>
          </p:cNvSpPr>
          <p:nvPr/>
        </p:nvSpPr>
        <p:spPr bwMode="auto">
          <a:xfrm>
            <a:off x="4114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85" name="Rectangle 533"/>
          <p:cNvSpPr>
            <a:spLocks noChangeArrowheads="1"/>
          </p:cNvSpPr>
          <p:nvPr/>
        </p:nvSpPr>
        <p:spPr bwMode="auto">
          <a:xfrm>
            <a:off x="4267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86" name="Rectangle 534"/>
          <p:cNvSpPr>
            <a:spLocks noChangeArrowheads="1"/>
          </p:cNvSpPr>
          <p:nvPr/>
        </p:nvSpPr>
        <p:spPr bwMode="auto">
          <a:xfrm>
            <a:off x="4419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87" name="Rectangle 535"/>
          <p:cNvSpPr>
            <a:spLocks noChangeArrowheads="1"/>
          </p:cNvSpPr>
          <p:nvPr/>
        </p:nvSpPr>
        <p:spPr bwMode="auto">
          <a:xfrm>
            <a:off x="4572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88" name="Rectangle 536"/>
          <p:cNvSpPr>
            <a:spLocks noChangeArrowheads="1"/>
          </p:cNvSpPr>
          <p:nvPr/>
        </p:nvSpPr>
        <p:spPr bwMode="auto">
          <a:xfrm>
            <a:off x="4724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89" name="Rectangle 537"/>
          <p:cNvSpPr>
            <a:spLocks noChangeArrowheads="1"/>
          </p:cNvSpPr>
          <p:nvPr/>
        </p:nvSpPr>
        <p:spPr bwMode="auto">
          <a:xfrm>
            <a:off x="4876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90" name="Rectangle 538"/>
          <p:cNvSpPr>
            <a:spLocks noChangeArrowheads="1"/>
          </p:cNvSpPr>
          <p:nvPr/>
        </p:nvSpPr>
        <p:spPr bwMode="auto">
          <a:xfrm>
            <a:off x="5029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91" name="Rectangle 539"/>
          <p:cNvSpPr>
            <a:spLocks noChangeArrowheads="1"/>
          </p:cNvSpPr>
          <p:nvPr/>
        </p:nvSpPr>
        <p:spPr bwMode="auto">
          <a:xfrm>
            <a:off x="5181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92" name="Rectangle 540"/>
          <p:cNvSpPr>
            <a:spLocks noChangeArrowheads="1"/>
          </p:cNvSpPr>
          <p:nvPr/>
        </p:nvSpPr>
        <p:spPr bwMode="auto">
          <a:xfrm>
            <a:off x="5334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93" name="Rectangle 541"/>
          <p:cNvSpPr>
            <a:spLocks noChangeArrowheads="1"/>
          </p:cNvSpPr>
          <p:nvPr/>
        </p:nvSpPr>
        <p:spPr bwMode="auto">
          <a:xfrm>
            <a:off x="5486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94" name="Rectangle 542"/>
          <p:cNvSpPr>
            <a:spLocks noChangeArrowheads="1"/>
          </p:cNvSpPr>
          <p:nvPr/>
        </p:nvSpPr>
        <p:spPr bwMode="auto">
          <a:xfrm>
            <a:off x="5638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95" name="Rectangle 543"/>
          <p:cNvSpPr>
            <a:spLocks noChangeArrowheads="1"/>
          </p:cNvSpPr>
          <p:nvPr/>
        </p:nvSpPr>
        <p:spPr bwMode="auto">
          <a:xfrm>
            <a:off x="5791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96" name="Rectangle 544"/>
          <p:cNvSpPr>
            <a:spLocks noChangeArrowheads="1"/>
          </p:cNvSpPr>
          <p:nvPr/>
        </p:nvSpPr>
        <p:spPr bwMode="auto">
          <a:xfrm>
            <a:off x="5943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97" name="Rectangle 545"/>
          <p:cNvSpPr>
            <a:spLocks noChangeArrowheads="1"/>
          </p:cNvSpPr>
          <p:nvPr/>
        </p:nvSpPr>
        <p:spPr bwMode="auto">
          <a:xfrm>
            <a:off x="6096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98" name="Rectangle 546"/>
          <p:cNvSpPr>
            <a:spLocks noChangeArrowheads="1"/>
          </p:cNvSpPr>
          <p:nvPr/>
        </p:nvSpPr>
        <p:spPr bwMode="auto">
          <a:xfrm>
            <a:off x="6248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099" name="Rectangle 547"/>
          <p:cNvSpPr>
            <a:spLocks noChangeArrowheads="1"/>
          </p:cNvSpPr>
          <p:nvPr/>
        </p:nvSpPr>
        <p:spPr bwMode="auto">
          <a:xfrm>
            <a:off x="6400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00" name="Rectangle 548"/>
          <p:cNvSpPr>
            <a:spLocks noChangeArrowheads="1"/>
          </p:cNvSpPr>
          <p:nvPr/>
        </p:nvSpPr>
        <p:spPr bwMode="auto">
          <a:xfrm>
            <a:off x="6553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01" name="Rectangle 549"/>
          <p:cNvSpPr>
            <a:spLocks noChangeArrowheads="1"/>
          </p:cNvSpPr>
          <p:nvPr/>
        </p:nvSpPr>
        <p:spPr bwMode="auto">
          <a:xfrm>
            <a:off x="6705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02" name="Rectangle 550"/>
          <p:cNvSpPr>
            <a:spLocks noChangeArrowheads="1"/>
          </p:cNvSpPr>
          <p:nvPr/>
        </p:nvSpPr>
        <p:spPr bwMode="auto">
          <a:xfrm>
            <a:off x="6858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03" name="Rectangle 551"/>
          <p:cNvSpPr>
            <a:spLocks noChangeArrowheads="1"/>
          </p:cNvSpPr>
          <p:nvPr/>
        </p:nvSpPr>
        <p:spPr bwMode="auto">
          <a:xfrm>
            <a:off x="7010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104" name="Rectangle 552"/>
          <p:cNvSpPr>
            <a:spLocks noChangeArrowheads="1"/>
          </p:cNvSpPr>
          <p:nvPr/>
        </p:nvSpPr>
        <p:spPr bwMode="auto">
          <a:xfrm>
            <a:off x="7162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05" name="Rectangle 553"/>
          <p:cNvSpPr>
            <a:spLocks noChangeArrowheads="1"/>
          </p:cNvSpPr>
          <p:nvPr/>
        </p:nvSpPr>
        <p:spPr bwMode="auto">
          <a:xfrm>
            <a:off x="7315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06" name="Rectangle 554"/>
          <p:cNvSpPr>
            <a:spLocks noChangeArrowheads="1"/>
          </p:cNvSpPr>
          <p:nvPr/>
        </p:nvSpPr>
        <p:spPr bwMode="auto">
          <a:xfrm>
            <a:off x="7467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07" name="Rectangle 555"/>
          <p:cNvSpPr>
            <a:spLocks noChangeArrowheads="1"/>
          </p:cNvSpPr>
          <p:nvPr/>
        </p:nvSpPr>
        <p:spPr bwMode="auto">
          <a:xfrm>
            <a:off x="7620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08" name="Rectangle 556"/>
          <p:cNvSpPr>
            <a:spLocks noChangeArrowheads="1"/>
          </p:cNvSpPr>
          <p:nvPr/>
        </p:nvSpPr>
        <p:spPr bwMode="auto">
          <a:xfrm>
            <a:off x="7772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109" name="Rectangle 557"/>
          <p:cNvSpPr>
            <a:spLocks noChangeArrowheads="1"/>
          </p:cNvSpPr>
          <p:nvPr/>
        </p:nvSpPr>
        <p:spPr bwMode="auto">
          <a:xfrm>
            <a:off x="7924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10" name="Rectangle 558"/>
          <p:cNvSpPr>
            <a:spLocks noChangeArrowheads="1"/>
          </p:cNvSpPr>
          <p:nvPr/>
        </p:nvSpPr>
        <p:spPr bwMode="auto">
          <a:xfrm>
            <a:off x="8077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11" name="Rectangle 559"/>
          <p:cNvSpPr>
            <a:spLocks noChangeArrowheads="1"/>
          </p:cNvSpPr>
          <p:nvPr/>
        </p:nvSpPr>
        <p:spPr bwMode="auto">
          <a:xfrm>
            <a:off x="8229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12" name="Rectangle 560"/>
          <p:cNvSpPr>
            <a:spLocks noChangeArrowheads="1"/>
          </p:cNvSpPr>
          <p:nvPr/>
        </p:nvSpPr>
        <p:spPr bwMode="auto">
          <a:xfrm>
            <a:off x="8382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13" name="Rectangle 561"/>
          <p:cNvSpPr>
            <a:spLocks noChangeArrowheads="1"/>
          </p:cNvSpPr>
          <p:nvPr/>
        </p:nvSpPr>
        <p:spPr bwMode="auto">
          <a:xfrm>
            <a:off x="8534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14" name="Rectangle 562"/>
          <p:cNvSpPr>
            <a:spLocks noChangeArrowheads="1"/>
          </p:cNvSpPr>
          <p:nvPr/>
        </p:nvSpPr>
        <p:spPr bwMode="auto">
          <a:xfrm>
            <a:off x="8686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15" name="Rectangle 563"/>
          <p:cNvSpPr>
            <a:spLocks noChangeArrowheads="1"/>
          </p:cNvSpPr>
          <p:nvPr/>
        </p:nvSpPr>
        <p:spPr bwMode="auto">
          <a:xfrm>
            <a:off x="8839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16" name="Rectangle 564"/>
          <p:cNvSpPr>
            <a:spLocks noChangeArrowheads="1"/>
          </p:cNvSpPr>
          <p:nvPr/>
        </p:nvSpPr>
        <p:spPr bwMode="auto">
          <a:xfrm>
            <a:off x="2743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17" name="Rectangle 565"/>
          <p:cNvSpPr>
            <a:spLocks noChangeArrowheads="1"/>
          </p:cNvSpPr>
          <p:nvPr/>
        </p:nvSpPr>
        <p:spPr bwMode="auto">
          <a:xfrm>
            <a:off x="2895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18" name="Rectangle 566"/>
          <p:cNvSpPr>
            <a:spLocks noChangeArrowheads="1"/>
          </p:cNvSpPr>
          <p:nvPr/>
        </p:nvSpPr>
        <p:spPr bwMode="auto">
          <a:xfrm>
            <a:off x="3048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19" name="Rectangle 567"/>
          <p:cNvSpPr>
            <a:spLocks noChangeArrowheads="1"/>
          </p:cNvSpPr>
          <p:nvPr/>
        </p:nvSpPr>
        <p:spPr bwMode="auto">
          <a:xfrm>
            <a:off x="3200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20" name="Rectangle 568"/>
          <p:cNvSpPr>
            <a:spLocks noChangeArrowheads="1"/>
          </p:cNvSpPr>
          <p:nvPr/>
        </p:nvSpPr>
        <p:spPr bwMode="auto">
          <a:xfrm>
            <a:off x="3352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21" name="Rectangle 569"/>
          <p:cNvSpPr>
            <a:spLocks noChangeArrowheads="1"/>
          </p:cNvSpPr>
          <p:nvPr/>
        </p:nvSpPr>
        <p:spPr bwMode="auto">
          <a:xfrm>
            <a:off x="3657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22" name="Rectangle 570"/>
          <p:cNvSpPr>
            <a:spLocks noChangeArrowheads="1"/>
          </p:cNvSpPr>
          <p:nvPr/>
        </p:nvSpPr>
        <p:spPr bwMode="auto">
          <a:xfrm>
            <a:off x="3810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23" name="Rectangle 571"/>
          <p:cNvSpPr>
            <a:spLocks noChangeArrowheads="1"/>
          </p:cNvSpPr>
          <p:nvPr/>
        </p:nvSpPr>
        <p:spPr bwMode="auto">
          <a:xfrm>
            <a:off x="3962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24" name="Rectangle 572"/>
          <p:cNvSpPr>
            <a:spLocks noChangeArrowheads="1"/>
          </p:cNvSpPr>
          <p:nvPr/>
        </p:nvSpPr>
        <p:spPr bwMode="auto">
          <a:xfrm>
            <a:off x="4114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25" name="Rectangle 573"/>
          <p:cNvSpPr>
            <a:spLocks noChangeArrowheads="1"/>
          </p:cNvSpPr>
          <p:nvPr/>
        </p:nvSpPr>
        <p:spPr bwMode="auto">
          <a:xfrm>
            <a:off x="4267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26" name="Rectangle 574"/>
          <p:cNvSpPr>
            <a:spLocks noChangeArrowheads="1"/>
          </p:cNvSpPr>
          <p:nvPr/>
        </p:nvSpPr>
        <p:spPr bwMode="auto">
          <a:xfrm>
            <a:off x="4419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27" name="Rectangle 575"/>
          <p:cNvSpPr>
            <a:spLocks noChangeArrowheads="1"/>
          </p:cNvSpPr>
          <p:nvPr/>
        </p:nvSpPr>
        <p:spPr bwMode="auto">
          <a:xfrm>
            <a:off x="4572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28" name="Rectangle 576"/>
          <p:cNvSpPr>
            <a:spLocks noChangeArrowheads="1"/>
          </p:cNvSpPr>
          <p:nvPr/>
        </p:nvSpPr>
        <p:spPr bwMode="auto">
          <a:xfrm>
            <a:off x="4724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29" name="Rectangle 577"/>
          <p:cNvSpPr>
            <a:spLocks noChangeArrowheads="1"/>
          </p:cNvSpPr>
          <p:nvPr/>
        </p:nvSpPr>
        <p:spPr bwMode="auto">
          <a:xfrm>
            <a:off x="4876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30" name="Rectangle 578"/>
          <p:cNvSpPr>
            <a:spLocks noChangeArrowheads="1"/>
          </p:cNvSpPr>
          <p:nvPr/>
        </p:nvSpPr>
        <p:spPr bwMode="auto">
          <a:xfrm>
            <a:off x="5029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31" name="Rectangle 579"/>
          <p:cNvSpPr>
            <a:spLocks noChangeArrowheads="1"/>
          </p:cNvSpPr>
          <p:nvPr/>
        </p:nvSpPr>
        <p:spPr bwMode="auto">
          <a:xfrm>
            <a:off x="5181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32" name="Rectangle 580"/>
          <p:cNvSpPr>
            <a:spLocks noChangeArrowheads="1"/>
          </p:cNvSpPr>
          <p:nvPr/>
        </p:nvSpPr>
        <p:spPr bwMode="auto">
          <a:xfrm>
            <a:off x="5334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33" name="Rectangle 581"/>
          <p:cNvSpPr>
            <a:spLocks noChangeArrowheads="1"/>
          </p:cNvSpPr>
          <p:nvPr/>
        </p:nvSpPr>
        <p:spPr bwMode="auto">
          <a:xfrm>
            <a:off x="5486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34" name="Rectangle 582"/>
          <p:cNvSpPr>
            <a:spLocks noChangeArrowheads="1"/>
          </p:cNvSpPr>
          <p:nvPr/>
        </p:nvSpPr>
        <p:spPr bwMode="auto">
          <a:xfrm>
            <a:off x="5638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35" name="Rectangle 583"/>
          <p:cNvSpPr>
            <a:spLocks noChangeArrowheads="1"/>
          </p:cNvSpPr>
          <p:nvPr/>
        </p:nvSpPr>
        <p:spPr bwMode="auto">
          <a:xfrm>
            <a:off x="5791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36" name="Rectangle 584"/>
          <p:cNvSpPr>
            <a:spLocks noChangeArrowheads="1"/>
          </p:cNvSpPr>
          <p:nvPr/>
        </p:nvSpPr>
        <p:spPr bwMode="auto">
          <a:xfrm>
            <a:off x="5943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37" name="Rectangle 585"/>
          <p:cNvSpPr>
            <a:spLocks noChangeArrowheads="1"/>
          </p:cNvSpPr>
          <p:nvPr/>
        </p:nvSpPr>
        <p:spPr bwMode="auto">
          <a:xfrm>
            <a:off x="6096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38" name="Rectangle 586"/>
          <p:cNvSpPr>
            <a:spLocks noChangeArrowheads="1"/>
          </p:cNvSpPr>
          <p:nvPr/>
        </p:nvSpPr>
        <p:spPr bwMode="auto">
          <a:xfrm>
            <a:off x="6248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39" name="Rectangle 587"/>
          <p:cNvSpPr>
            <a:spLocks noChangeArrowheads="1"/>
          </p:cNvSpPr>
          <p:nvPr/>
        </p:nvSpPr>
        <p:spPr bwMode="auto">
          <a:xfrm>
            <a:off x="6400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40" name="Rectangle 588"/>
          <p:cNvSpPr>
            <a:spLocks noChangeArrowheads="1"/>
          </p:cNvSpPr>
          <p:nvPr/>
        </p:nvSpPr>
        <p:spPr bwMode="auto">
          <a:xfrm>
            <a:off x="6553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41" name="Rectangle 589"/>
          <p:cNvSpPr>
            <a:spLocks noChangeArrowheads="1"/>
          </p:cNvSpPr>
          <p:nvPr/>
        </p:nvSpPr>
        <p:spPr bwMode="auto">
          <a:xfrm>
            <a:off x="6705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42" name="Rectangle 590"/>
          <p:cNvSpPr>
            <a:spLocks noChangeArrowheads="1"/>
          </p:cNvSpPr>
          <p:nvPr/>
        </p:nvSpPr>
        <p:spPr bwMode="auto">
          <a:xfrm>
            <a:off x="6858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43" name="Rectangle 591"/>
          <p:cNvSpPr>
            <a:spLocks noChangeArrowheads="1"/>
          </p:cNvSpPr>
          <p:nvPr/>
        </p:nvSpPr>
        <p:spPr bwMode="auto">
          <a:xfrm>
            <a:off x="7010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144" name="Rectangle 592"/>
          <p:cNvSpPr>
            <a:spLocks noChangeArrowheads="1"/>
          </p:cNvSpPr>
          <p:nvPr/>
        </p:nvSpPr>
        <p:spPr bwMode="auto">
          <a:xfrm>
            <a:off x="7162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45" name="Rectangle 593"/>
          <p:cNvSpPr>
            <a:spLocks noChangeArrowheads="1"/>
          </p:cNvSpPr>
          <p:nvPr/>
        </p:nvSpPr>
        <p:spPr bwMode="auto">
          <a:xfrm>
            <a:off x="7315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46" name="Rectangle 594"/>
          <p:cNvSpPr>
            <a:spLocks noChangeArrowheads="1"/>
          </p:cNvSpPr>
          <p:nvPr/>
        </p:nvSpPr>
        <p:spPr bwMode="auto">
          <a:xfrm>
            <a:off x="7467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47" name="Rectangle 595"/>
          <p:cNvSpPr>
            <a:spLocks noChangeArrowheads="1"/>
          </p:cNvSpPr>
          <p:nvPr/>
        </p:nvSpPr>
        <p:spPr bwMode="auto">
          <a:xfrm>
            <a:off x="7620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48" name="Rectangle 596"/>
          <p:cNvSpPr>
            <a:spLocks noChangeArrowheads="1"/>
          </p:cNvSpPr>
          <p:nvPr/>
        </p:nvSpPr>
        <p:spPr bwMode="auto">
          <a:xfrm>
            <a:off x="7772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149" name="Rectangle 597"/>
          <p:cNvSpPr>
            <a:spLocks noChangeArrowheads="1"/>
          </p:cNvSpPr>
          <p:nvPr/>
        </p:nvSpPr>
        <p:spPr bwMode="auto">
          <a:xfrm>
            <a:off x="7924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50" name="Rectangle 598"/>
          <p:cNvSpPr>
            <a:spLocks noChangeArrowheads="1"/>
          </p:cNvSpPr>
          <p:nvPr/>
        </p:nvSpPr>
        <p:spPr bwMode="auto">
          <a:xfrm>
            <a:off x="8077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51" name="Rectangle 599"/>
          <p:cNvSpPr>
            <a:spLocks noChangeArrowheads="1"/>
          </p:cNvSpPr>
          <p:nvPr/>
        </p:nvSpPr>
        <p:spPr bwMode="auto">
          <a:xfrm>
            <a:off x="8229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52" name="Rectangle 600"/>
          <p:cNvSpPr>
            <a:spLocks noChangeArrowheads="1"/>
          </p:cNvSpPr>
          <p:nvPr/>
        </p:nvSpPr>
        <p:spPr bwMode="auto">
          <a:xfrm>
            <a:off x="8382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53" name="Rectangle 601"/>
          <p:cNvSpPr>
            <a:spLocks noChangeArrowheads="1"/>
          </p:cNvSpPr>
          <p:nvPr/>
        </p:nvSpPr>
        <p:spPr bwMode="auto">
          <a:xfrm>
            <a:off x="8534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54" name="Rectangle 602"/>
          <p:cNvSpPr>
            <a:spLocks noChangeArrowheads="1"/>
          </p:cNvSpPr>
          <p:nvPr/>
        </p:nvSpPr>
        <p:spPr bwMode="auto">
          <a:xfrm>
            <a:off x="8686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55" name="Rectangle 603"/>
          <p:cNvSpPr>
            <a:spLocks noChangeArrowheads="1"/>
          </p:cNvSpPr>
          <p:nvPr/>
        </p:nvSpPr>
        <p:spPr bwMode="auto">
          <a:xfrm>
            <a:off x="8839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56" name="Rectangle 604"/>
          <p:cNvSpPr>
            <a:spLocks noChangeArrowheads="1"/>
          </p:cNvSpPr>
          <p:nvPr/>
        </p:nvSpPr>
        <p:spPr bwMode="auto">
          <a:xfrm>
            <a:off x="2743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57" name="Rectangle 605"/>
          <p:cNvSpPr>
            <a:spLocks noChangeArrowheads="1"/>
          </p:cNvSpPr>
          <p:nvPr/>
        </p:nvSpPr>
        <p:spPr bwMode="auto">
          <a:xfrm>
            <a:off x="2895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58" name="Rectangle 606"/>
          <p:cNvSpPr>
            <a:spLocks noChangeArrowheads="1"/>
          </p:cNvSpPr>
          <p:nvPr/>
        </p:nvSpPr>
        <p:spPr bwMode="auto">
          <a:xfrm>
            <a:off x="3048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59" name="Rectangle 607"/>
          <p:cNvSpPr>
            <a:spLocks noChangeArrowheads="1"/>
          </p:cNvSpPr>
          <p:nvPr/>
        </p:nvSpPr>
        <p:spPr bwMode="auto">
          <a:xfrm>
            <a:off x="3200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60" name="Rectangle 608"/>
          <p:cNvSpPr>
            <a:spLocks noChangeArrowheads="1"/>
          </p:cNvSpPr>
          <p:nvPr/>
        </p:nvSpPr>
        <p:spPr bwMode="auto">
          <a:xfrm>
            <a:off x="3352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61" name="Rectangle 609"/>
          <p:cNvSpPr>
            <a:spLocks noChangeArrowheads="1"/>
          </p:cNvSpPr>
          <p:nvPr/>
        </p:nvSpPr>
        <p:spPr bwMode="auto">
          <a:xfrm>
            <a:off x="3657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62" name="Rectangle 610"/>
          <p:cNvSpPr>
            <a:spLocks noChangeArrowheads="1"/>
          </p:cNvSpPr>
          <p:nvPr/>
        </p:nvSpPr>
        <p:spPr bwMode="auto">
          <a:xfrm>
            <a:off x="3810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63" name="Rectangle 611"/>
          <p:cNvSpPr>
            <a:spLocks noChangeArrowheads="1"/>
          </p:cNvSpPr>
          <p:nvPr/>
        </p:nvSpPr>
        <p:spPr bwMode="auto">
          <a:xfrm>
            <a:off x="3962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64" name="Rectangle 612"/>
          <p:cNvSpPr>
            <a:spLocks noChangeArrowheads="1"/>
          </p:cNvSpPr>
          <p:nvPr/>
        </p:nvSpPr>
        <p:spPr bwMode="auto">
          <a:xfrm>
            <a:off x="4114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65" name="Rectangle 613"/>
          <p:cNvSpPr>
            <a:spLocks noChangeArrowheads="1"/>
          </p:cNvSpPr>
          <p:nvPr/>
        </p:nvSpPr>
        <p:spPr bwMode="auto">
          <a:xfrm>
            <a:off x="4267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66" name="Rectangle 614"/>
          <p:cNvSpPr>
            <a:spLocks noChangeArrowheads="1"/>
          </p:cNvSpPr>
          <p:nvPr/>
        </p:nvSpPr>
        <p:spPr bwMode="auto">
          <a:xfrm>
            <a:off x="4419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67" name="Rectangle 615"/>
          <p:cNvSpPr>
            <a:spLocks noChangeArrowheads="1"/>
          </p:cNvSpPr>
          <p:nvPr/>
        </p:nvSpPr>
        <p:spPr bwMode="auto">
          <a:xfrm>
            <a:off x="4572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68" name="Rectangle 616"/>
          <p:cNvSpPr>
            <a:spLocks noChangeArrowheads="1"/>
          </p:cNvSpPr>
          <p:nvPr/>
        </p:nvSpPr>
        <p:spPr bwMode="auto">
          <a:xfrm>
            <a:off x="4724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69" name="Rectangle 617"/>
          <p:cNvSpPr>
            <a:spLocks noChangeArrowheads="1"/>
          </p:cNvSpPr>
          <p:nvPr/>
        </p:nvSpPr>
        <p:spPr bwMode="auto">
          <a:xfrm>
            <a:off x="4876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70" name="Rectangle 618"/>
          <p:cNvSpPr>
            <a:spLocks noChangeArrowheads="1"/>
          </p:cNvSpPr>
          <p:nvPr/>
        </p:nvSpPr>
        <p:spPr bwMode="auto">
          <a:xfrm>
            <a:off x="5029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71" name="Rectangle 619"/>
          <p:cNvSpPr>
            <a:spLocks noChangeArrowheads="1"/>
          </p:cNvSpPr>
          <p:nvPr/>
        </p:nvSpPr>
        <p:spPr bwMode="auto">
          <a:xfrm>
            <a:off x="5181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72" name="Rectangle 620"/>
          <p:cNvSpPr>
            <a:spLocks noChangeArrowheads="1"/>
          </p:cNvSpPr>
          <p:nvPr/>
        </p:nvSpPr>
        <p:spPr bwMode="auto">
          <a:xfrm>
            <a:off x="5334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73" name="Rectangle 621"/>
          <p:cNvSpPr>
            <a:spLocks noChangeArrowheads="1"/>
          </p:cNvSpPr>
          <p:nvPr/>
        </p:nvSpPr>
        <p:spPr bwMode="auto">
          <a:xfrm>
            <a:off x="5486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74" name="Rectangle 622"/>
          <p:cNvSpPr>
            <a:spLocks noChangeArrowheads="1"/>
          </p:cNvSpPr>
          <p:nvPr/>
        </p:nvSpPr>
        <p:spPr bwMode="auto">
          <a:xfrm>
            <a:off x="5638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75" name="Rectangle 623"/>
          <p:cNvSpPr>
            <a:spLocks noChangeArrowheads="1"/>
          </p:cNvSpPr>
          <p:nvPr/>
        </p:nvSpPr>
        <p:spPr bwMode="auto">
          <a:xfrm>
            <a:off x="5791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76" name="Rectangle 624"/>
          <p:cNvSpPr>
            <a:spLocks noChangeArrowheads="1"/>
          </p:cNvSpPr>
          <p:nvPr/>
        </p:nvSpPr>
        <p:spPr bwMode="auto">
          <a:xfrm>
            <a:off x="5943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77" name="Rectangle 625"/>
          <p:cNvSpPr>
            <a:spLocks noChangeArrowheads="1"/>
          </p:cNvSpPr>
          <p:nvPr/>
        </p:nvSpPr>
        <p:spPr bwMode="auto">
          <a:xfrm>
            <a:off x="6096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78" name="Rectangle 626"/>
          <p:cNvSpPr>
            <a:spLocks noChangeArrowheads="1"/>
          </p:cNvSpPr>
          <p:nvPr/>
        </p:nvSpPr>
        <p:spPr bwMode="auto">
          <a:xfrm>
            <a:off x="6248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79" name="Rectangle 627"/>
          <p:cNvSpPr>
            <a:spLocks noChangeArrowheads="1"/>
          </p:cNvSpPr>
          <p:nvPr/>
        </p:nvSpPr>
        <p:spPr bwMode="auto">
          <a:xfrm>
            <a:off x="6400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80" name="Rectangle 628"/>
          <p:cNvSpPr>
            <a:spLocks noChangeArrowheads="1"/>
          </p:cNvSpPr>
          <p:nvPr/>
        </p:nvSpPr>
        <p:spPr bwMode="auto">
          <a:xfrm>
            <a:off x="6553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81" name="Rectangle 629"/>
          <p:cNvSpPr>
            <a:spLocks noChangeArrowheads="1"/>
          </p:cNvSpPr>
          <p:nvPr/>
        </p:nvSpPr>
        <p:spPr bwMode="auto">
          <a:xfrm>
            <a:off x="6705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82" name="Rectangle 630"/>
          <p:cNvSpPr>
            <a:spLocks noChangeArrowheads="1"/>
          </p:cNvSpPr>
          <p:nvPr/>
        </p:nvSpPr>
        <p:spPr bwMode="auto">
          <a:xfrm>
            <a:off x="6858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83" name="Rectangle 631"/>
          <p:cNvSpPr>
            <a:spLocks noChangeArrowheads="1"/>
          </p:cNvSpPr>
          <p:nvPr/>
        </p:nvSpPr>
        <p:spPr bwMode="auto">
          <a:xfrm>
            <a:off x="7010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184" name="Rectangle 632"/>
          <p:cNvSpPr>
            <a:spLocks noChangeArrowheads="1"/>
          </p:cNvSpPr>
          <p:nvPr/>
        </p:nvSpPr>
        <p:spPr bwMode="auto">
          <a:xfrm>
            <a:off x="7162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85" name="Rectangle 633"/>
          <p:cNvSpPr>
            <a:spLocks noChangeArrowheads="1"/>
          </p:cNvSpPr>
          <p:nvPr/>
        </p:nvSpPr>
        <p:spPr bwMode="auto">
          <a:xfrm>
            <a:off x="7315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86" name="Rectangle 634"/>
          <p:cNvSpPr>
            <a:spLocks noChangeArrowheads="1"/>
          </p:cNvSpPr>
          <p:nvPr/>
        </p:nvSpPr>
        <p:spPr bwMode="auto">
          <a:xfrm>
            <a:off x="7467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87" name="Rectangle 635"/>
          <p:cNvSpPr>
            <a:spLocks noChangeArrowheads="1"/>
          </p:cNvSpPr>
          <p:nvPr/>
        </p:nvSpPr>
        <p:spPr bwMode="auto">
          <a:xfrm>
            <a:off x="7620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88" name="Rectangle 636"/>
          <p:cNvSpPr>
            <a:spLocks noChangeArrowheads="1"/>
          </p:cNvSpPr>
          <p:nvPr/>
        </p:nvSpPr>
        <p:spPr bwMode="auto">
          <a:xfrm>
            <a:off x="7772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189" name="Rectangle 637"/>
          <p:cNvSpPr>
            <a:spLocks noChangeArrowheads="1"/>
          </p:cNvSpPr>
          <p:nvPr/>
        </p:nvSpPr>
        <p:spPr bwMode="auto">
          <a:xfrm>
            <a:off x="7924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90" name="Rectangle 638"/>
          <p:cNvSpPr>
            <a:spLocks noChangeArrowheads="1"/>
          </p:cNvSpPr>
          <p:nvPr/>
        </p:nvSpPr>
        <p:spPr bwMode="auto">
          <a:xfrm>
            <a:off x="8077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91" name="Rectangle 639"/>
          <p:cNvSpPr>
            <a:spLocks noChangeArrowheads="1"/>
          </p:cNvSpPr>
          <p:nvPr/>
        </p:nvSpPr>
        <p:spPr bwMode="auto">
          <a:xfrm>
            <a:off x="8229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92" name="Rectangle 640"/>
          <p:cNvSpPr>
            <a:spLocks noChangeArrowheads="1"/>
          </p:cNvSpPr>
          <p:nvPr/>
        </p:nvSpPr>
        <p:spPr bwMode="auto">
          <a:xfrm>
            <a:off x="8382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93" name="Rectangle 641"/>
          <p:cNvSpPr>
            <a:spLocks noChangeArrowheads="1"/>
          </p:cNvSpPr>
          <p:nvPr/>
        </p:nvSpPr>
        <p:spPr bwMode="auto">
          <a:xfrm>
            <a:off x="8534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94" name="Rectangle 642"/>
          <p:cNvSpPr>
            <a:spLocks noChangeArrowheads="1"/>
          </p:cNvSpPr>
          <p:nvPr/>
        </p:nvSpPr>
        <p:spPr bwMode="auto">
          <a:xfrm>
            <a:off x="8686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95" name="Rectangle 643"/>
          <p:cNvSpPr>
            <a:spLocks noChangeArrowheads="1"/>
          </p:cNvSpPr>
          <p:nvPr/>
        </p:nvSpPr>
        <p:spPr bwMode="auto">
          <a:xfrm>
            <a:off x="8839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96" name="Rectangle 644"/>
          <p:cNvSpPr>
            <a:spLocks noChangeArrowheads="1"/>
          </p:cNvSpPr>
          <p:nvPr/>
        </p:nvSpPr>
        <p:spPr bwMode="auto">
          <a:xfrm>
            <a:off x="2743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97" name="Rectangle 645"/>
          <p:cNvSpPr>
            <a:spLocks noChangeArrowheads="1"/>
          </p:cNvSpPr>
          <p:nvPr/>
        </p:nvSpPr>
        <p:spPr bwMode="auto">
          <a:xfrm>
            <a:off x="2895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98" name="Rectangle 646"/>
          <p:cNvSpPr>
            <a:spLocks noChangeArrowheads="1"/>
          </p:cNvSpPr>
          <p:nvPr/>
        </p:nvSpPr>
        <p:spPr bwMode="auto">
          <a:xfrm>
            <a:off x="3048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199" name="Rectangle 647"/>
          <p:cNvSpPr>
            <a:spLocks noChangeArrowheads="1"/>
          </p:cNvSpPr>
          <p:nvPr/>
        </p:nvSpPr>
        <p:spPr bwMode="auto">
          <a:xfrm>
            <a:off x="3200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00" name="Rectangle 648"/>
          <p:cNvSpPr>
            <a:spLocks noChangeArrowheads="1"/>
          </p:cNvSpPr>
          <p:nvPr/>
        </p:nvSpPr>
        <p:spPr bwMode="auto">
          <a:xfrm>
            <a:off x="3352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01" name="Rectangle 649"/>
          <p:cNvSpPr>
            <a:spLocks noChangeArrowheads="1"/>
          </p:cNvSpPr>
          <p:nvPr/>
        </p:nvSpPr>
        <p:spPr bwMode="auto">
          <a:xfrm>
            <a:off x="3657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02" name="Rectangle 650"/>
          <p:cNvSpPr>
            <a:spLocks noChangeArrowheads="1"/>
          </p:cNvSpPr>
          <p:nvPr/>
        </p:nvSpPr>
        <p:spPr bwMode="auto">
          <a:xfrm>
            <a:off x="3810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03" name="Rectangle 651"/>
          <p:cNvSpPr>
            <a:spLocks noChangeArrowheads="1"/>
          </p:cNvSpPr>
          <p:nvPr/>
        </p:nvSpPr>
        <p:spPr bwMode="auto">
          <a:xfrm>
            <a:off x="3962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04" name="Rectangle 652"/>
          <p:cNvSpPr>
            <a:spLocks noChangeArrowheads="1"/>
          </p:cNvSpPr>
          <p:nvPr/>
        </p:nvSpPr>
        <p:spPr bwMode="auto">
          <a:xfrm>
            <a:off x="4114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05" name="Rectangle 653"/>
          <p:cNvSpPr>
            <a:spLocks noChangeArrowheads="1"/>
          </p:cNvSpPr>
          <p:nvPr/>
        </p:nvSpPr>
        <p:spPr bwMode="auto">
          <a:xfrm>
            <a:off x="4267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06" name="Rectangle 654"/>
          <p:cNvSpPr>
            <a:spLocks noChangeArrowheads="1"/>
          </p:cNvSpPr>
          <p:nvPr/>
        </p:nvSpPr>
        <p:spPr bwMode="auto">
          <a:xfrm>
            <a:off x="4419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07" name="Rectangle 655"/>
          <p:cNvSpPr>
            <a:spLocks noChangeArrowheads="1"/>
          </p:cNvSpPr>
          <p:nvPr/>
        </p:nvSpPr>
        <p:spPr bwMode="auto">
          <a:xfrm>
            <a:off x="4572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08" name="Rectangle 656"/>
          <p:cNvSpPr>
            <a:spLocks noChangeArrowheads="1"/>
          </p:cNvSpPr>
          <p:nvPr/>
        </p:nvSpPr>
        <p:spPr bwMode="auto">
          <a:xfrm>
            <a:off x="4724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09" name="Rectangle 657"/>
          <p:cNvSpPr>
            <a:spLocks noChangeArrowheads="1"/>
          </p:cNvSpPr>
          <p:nvPr/>
        </p:nvSpPr>
        <p:spPr bwMode="auto">
          <a:xfrm>
            <a:off x="4876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10" name="Rectangle 658"/>
          <p:cNvSpPr>
            <a:spLocks noChangeArrowheads="1"/>
          </p:cNvSpPr>
          <p:nvPr/>
        </p:nvSpPr>
        <p:spPr bwMode="auto">
          <a:xfrm>
            <a:off x="5029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11" name="Rectangle 659"/>
          <p:cNvSpPr>
            <a:spLocks noChangeArrowheads="1"/>
          </p:cNvSpPr>
          <p:nvPr/>
        </p:nvSpPr>
        <p:spPr bwMode="auto">
          <a:xfrm>
            <a:off x="5181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12" name="Rectangle 660"/>
          <p:cNvSpPr>
            <a:spLocks noChangeArrowheads="1"/>
          </p:cNvSpPr>
          <p:nvPr/>
        </p:nvSpPr>
        <p:spPr bwMode="auto">
          <a:xfrm>
            <a:off x="5334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13" name="Rectangle 661"/>
          <p:cNvSpPr>
            <a:spLocks noChangeArrowheads="1"/>
          </p:cNvSpPr>
          <p:nvPr/>
        </p:nvSpPr>
        <p:spPr bwMode="auto">
          <a:xfrm>
            <a:off x="5486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14" name="Rectangle 662"/>
          <p:cNvSpPr>
            <a:spLocks noChangeArrowheads="1"/>
          </p:cNvSpPr>
          <p:nvPr/>
        </p:nvSpPr>
        <p:spPr bwMode="auto">
          <a:xfrm>
            <a:off x="5638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15" name="Rectangle 663"/>
          <p:cNvSpPr>
            <a:spLocks noChangeArrowheads="1"/>
          </p:cNvSpPr>
          <p:nvPr/>
        </p:nvSpPr>
        <p:spPr bwMode="auto">
          <a:xfrm>
            <a:off x="5791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16" name="Rectangle 664"/>
          <p:cNvSpPr>
            <a:spLocks noChangeArrowheads="1"/>
          </p:cNvSpPr>
          <p:nvPr/>
        </p:nvSpPr>
        <p:spPr bwMode="auto">
          <a:xfrm>
            <a:off x="5943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17" name="Rectangle 665"/>
          <p:cNvSpPr>
            <a:spLocks noChangeArrowheads="1"/>
          </p:cNvSpPr>
          <p:nvPr/>
        </p:nvSpPr>
        <p:spPr bwMode="auto">
          <a:xfrm>
            <a:off x="6096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18" name="Rectangle 666"/>
          <p:cNvSpPr>
            <a:spLocks noChangeArrowheads="1"/>
          </p:cNvSpPr>
          <p:nvPr/>
        </p:nvSpPr>
        <p:spPr bwMode="auto">
          <a:xfrm>
            <a:off x="6248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19" name="Rectangle 667"/>
          <p:cNvSpPr>
            <a:spLocks noChangeArrowheads="1"/>
          </p:cNvSpPr>
          <p:nvPr/>
        </p:nvSpPr>
        <p:spPr bwMode="auto">
          <a:xfrm>
            <a:off x="6400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20" name="Rectangle 668"/>
          <p:cNvSpPr>
            <a:spLocks noChangeArrowheads="1"/>
          </p:cNvSpPr>
          <p:nvPr/>
        </p:nvSpPr>
        <p:spPr bwMode="auto">
          <a:xfrm>
            <a:off x="6553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21" name="Rectangle 669"/>
          <p:cNvSpPr>
            <a:spLocks noChangeArrowheads="1"/>
          </p:cNvSpPr>
          <p:nvPr/>
        </p:nvSpPr>
        <p:spPr bwMode="auto">
          <a:xfrm>
            <a:off x="6705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22" name="Rectangle 670"/>
          <p:cNvSpPr>
            <a:spLocks noChangeArrowheads="1"/>
          </p:cNvSpPr>
          <p:nvPr/>
        </p:nvSpPr>
        <p:spPr bwMode="auto">
          <a:xfrm>
            <a:off x="6858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23" name="Rectangle 671"/>
          <p:cNvSpPr>
            <a:spLocks noChangeArrowheads="1"/>
          </p:cNvSpPr>
          <p:nvPr/>
        </p:nvSpPr>
        <p:spPr bwMode="auto">
          <a:xfrm>
            <a:off x="7010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24" name="Rectangle 672"/>
          <p:cNvSpPr>
            <a:spLocks noChangeArrowheads="1"/>
          </p:cNvSpPr>
          <p:nvPr/>
        </p:nvSpPr>
        <p:spPr bwMode="auto">
          <a:xfrm>
            <a:off x="7162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25" name="Rectangle 673"/>
          <p:cNvSpPr>
            <a:spLocks noChangeArrowheads="1"/>
          </p:cNvSpPr>
          <p:nvPr/>
        </p:nvSpPr>
        <p:spPr bwMode="auto">
          <a:xfrm>
            <a:off x="7315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26" name="Rectangle 674"/>
          <p:cNvSpPr>
            <a:spLocks noChangeArrowheads="1"/>
          </p:cNvSpPr>
          <p:nvPr/>
        </p:nvSpPr>
        <p:spPr bwMode="auto">
          <a:xfrm>
            <a:off x="7467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227" name="Rectangle 675"/>
          <p:cNvSpPr>
            <a:spLocks noChangeArrowheads="1"/>
          </p:cNvSpPr>
          <p:nvPr/>
        </p:nvSpPr>
        <p:spPr bwMode="auto">
          <a:xfrm>
            <a:off x="7620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28" name="Rectangle 676"/>
          <p:cNvSpPr>
            <a:spLocks noChangeArrowheads="1"/>
          </p:cNvSpPr>
          <p:nvPr/>
        </p:nvSpPr>
        <p:spPr bwMode="auto">
          <a:xfrm>
            <a:off x="7772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29" name="Rectangle 677"/>
          <p:cNvSpPr>
            <a:spLocks noChangeArrowheads="1"/>
          </p:cNvSpPr>
          <p:nvPr/>
        </p:nvSpPr>
        <p:spPr bwMode="auto">
          <a:xfrm>
            <a:off x="7924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30" name="Rectangle 678"/>
          <p:cNvSpPr>
            <a:spLocks noChangeArrowheads="1"/>
          </p:cNvSpPr>
          <p:nvPr/>
        </p:nvSpPr>
        <p:spPr bwMode="auto">
          <a:xfrm>
            <a:off x="8077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31" name="Rectangle 679"/>
          <p:cNvSpPr>
            <a:spLocks noChangeArrowheads="1"/>
          </p:cNvSpPr>
          <p:nvPr/>
        </p:nvSpPr>
        <p:spPr bwMode="auto">
          <a:xfrm>
            <a:off x="8229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32" name="Rectangle 680"/>
          <p:cNvSpPr>
            <a:spLocks noChangeArrowheads="1"/>
          </p:cNvSpPr>
          <p:nvPr/>
        </p:nvSpPr>
        <p:spPr bwMode="auto">
          <a:xfrm>
            <a:off x="8382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33" name="Rectangle 681"/>
          <p:cNvSpPr>
            <a:spLocks noChangeArrowheads="1"/>
          </p:cNvSpPr>
          <p:nvPr/>
        </p:nvSpPr>
        <p:spPr bwMode="auto">
          <a:xfrm>
            <a:off x="8534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34" name="Rectangle 682"/>
          <p:cNvSpPr>
            <a:spLocks noChangeArrowheads="1"/>
          </p:cNvSpPr>
          <p:nvPr/>
        </p:nvSpPr>
        <p:spPr bwMode="auto">
          <a:xfrm>
            <a:off x="8686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35" name="Rectangle 683"/>
          <p:cNvSpPr>
            <a:spLocks noChangeArrowheads="1"/>
          </p:cNvSpPr>
          <p:nvPr/>
        </p:nvSpPr>
        <p:spPr bwMode="auto">
          <a:xfrm>
            <a:off x="8839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36" name="Rectangle 684"/>
          <p:cNvSpPr>
            <a:spLocks noChangeArrowheads="1"/>
          </p:cNvSpPr>
          <p:nvPr/>
        </p:nvSpPr>
        <p:spPr bwMode="auto">
          <a:xfrm>
            <a:off x="2743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37" name="Rectangle 685"/>
          <p:cNvSpPr>
            <a:spLocks noChangeArrowheads="1"/>
          </p:cNvSpPr>
          <p:nvPr/>
        </p:nvSpPr>
        <p:spPr bwMode="auto">
          <a:xfrm>
            <a:off x="2895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38" name="Rectangle 686"/>
          <p:cNvSpPr>
            <a:spLocks noChangeArrowheads="1"/>
          </p:cNvSpPr>
          <p:nvPr/>
        </p:nvSpPr>
        <p:spPr bwMode="auto">
          <a:xfrm>
            <a:off x="3048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39" name="Rectangle 687"/>
          <p:cNvSpPr>
            <a:spLocks noChangeArrowheads="1"/>
          </p:cNvSpPr>
          <p:nvPr/>
        </p:nvSpPr>
        <p:spPr bwMode="auto">
          <a:xfrm>
            <a:off x="3200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40" name="Rectangle 688"/>
          <p:cNvSpPr>
            <a:spLocks noChangeArrowheads="1"/>
          </p:cNvSpPr>
          <p:nvPr/>
        </p:nvSpPr>
        <p:spPr bwMode="auto">
          <a:xfrm>
            <a:off x="3352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41" name="Rectangle 689"/>
          <p:cNvSpPr>
            <a:spLocks noChangeArrowheads="1"/>
          </p:cNvSpPr>
          <p:nvPr/>
        </p:nvSpPr>
        <p:spPr bwMode="auto">
          <a:xfrm>
            <a:off x="3657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42" name="Rectangle 690"/>
          <p:cNvSpPr>
            <a:spLocks noChangeArrowheads="1"/>
          </p:cNvSpPr>
          <p:nvPr/>
        </p:nvSpPr>
        <p:spPr bwMode="auto">
          <a:xfrm>
            <a:off x="3810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43" name="Rectangle 691"/>
          <p:cNvSpPr>
            <a:spLocks noChangeArrowheads="1"/>
          </p:cNvSpPr>
          <p:nvPr/>
        </p:nvSpPr>
        <p:spPr bwMode="auto">
          <a:xfrm>
            <a:off x="3962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44" name="Rectangle 692"/>
          <p:cNvSpPr>
            <a:spLocks noChangeArrowheads="1"/>
          </p:cNvSpPr>
          <p:nvPr/>
        </p:nvSpPr>
        <p:spPr bwMode="auto">
          <a:xfrm>
            <a:off x="4114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45" name="Rectangle 693"/>
          <p:cNvSpPr>
            <a:spLocks noChangeArrowheads="1"/>
          </p:cNvSpPr>
          <p:nvPr/>
        </p:nvSpPr>
        <p:spPr bwMode="auto">
          <a:xfrm>
            <a:off x="4267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46" name="Rectangle 694"/>
          <p:cNvSpPr>
            <a:spLocks noChangeArrowheads="1"/>
          </p:cNvSpPr>
          <p:nvPr/>
        </p:nvSpPr>
        <p:spPr bwMode="auto">
          <a:xfrm>
            <a:off x="4419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47" name="Rectangle 695"/>
          <p:cNvSpPr>
            <a:spLocks noChangeArrowheads="1"/>
          </p:cNvSpPr>
          <p:nvPr/>
        </p:nvSpPr>
        <p:spPr bwMode="auto">
          <a:xfrm>
            <a:off x="4572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48" name="Rectangle 696"/>
          <p:cNvSpPr>
            <a:spLocks noChangeArrowheads="1"/>
          </p:cNvSpPr>
          <p:nvPr/>
        </p:nvSpPr>
        <p:spPr bwMode="auto">
          <a:xfrm>
            <a:off x="4724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49" name="Rectangle 697"/>
          <p:cNvSpPr>
            <a:spLocks noChangeArrowheads="1"/>
          </p:cNvSpPr>
          <p:nvPr/>
        </p:nvSpPr>
        <p:spPr bwMode="auto">
          <a:xfrm>
            <a:off x="4876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50" name="Rectangle 698"/>
          <p:cNvSpPr>
            <a:spLocks noChangeArrowheads="1"/>
          </p:cNvSpPr>
          <p:nvPr/>
        </p:nvSpPr>
        <p:spPr bwMode="auto">
          <a:xfrm>
            <a:off x="5029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51" name="Rectangle 699"/>
          <p:cNvSpPr>
            <a:spLocks noChangeArrowheads="1"/>
          </p:cNvSpPr>
          <p:nvPr/>
        </p:nvSpPr>
        <p:spPr bwMode="auto">
          <a:xfrm>
            <a:off x="5181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52" name="Rectangle 700"/>
          <p:cNvSpPr>
            <a:spLocks noChangeArrowheads="1"/>
          </p:cNvSpPr>
          <p:nvPr/>
        </p:nvSpPr>
        <p:spPr bwMode="auto">
          <a:xfrm>
            <a:off x="5334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53" name="Rectangle 701"/>
          <p:cNvSpPr>
            <a:spLocks noChangeArrowheads="1"/>
          </p:cNvSpPr>
          <p:nvPr/>
        </p:nvSpPr>
        <p:spPr bwMode="auto">
          <a:xfrm>
            <a:off x="5486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54" name="Rectangle 702"/>
          <p:cNvSpPr>
            <a:spLocks noChangeArrowheads="1"/>
          </p:cNvSpPr>
          <p:nvPr/>
        </p:nvSpPr>
        <p:spPr bwMode="auto">
          <a:xfrm>
            <a:off x="5638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55" name="Rectangle 703"/>
          <p:cNvSpPr>
            <a:spLocks noChangeArrowheads="1"/>
          </p:cNvSpPr>
          <p:nvPr/>
        </p:nvSpPr>
        <p:spPr bwMode="auto">
          <a:xfrm>
            <a:off x="5791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56" name="Rectangle 704"/>
          <p:cNvSpPr>
            <a:spLocks noChangeArrowheads="1"/>
          </p:cNvSpPr>
          <p:nvPr/>
        </p:nvSpPr>
        <p:spPr bwMode="auto">
          <a:xfrm>
            <a:off x="5943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57" name="Rectangle 705"/>
          <p:cNvSpPr>
            <a:spLocks noChangeArrowheads="1"/>
          </p:cNvSpPr>
          <p:nvPr/>
        </p:nvSpPr>
        <p:spPr bwMode="auto">
          <a:xfrm>
            <a:off x="6096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58" name="Rectangle 706"/>
          <p:cNvSpPr>
            <a:spLocks noChangeArrowheads="1"/>
          </p:cNvSpPr>
          <p:nvPr/>
        </p:nvSpPr>
        <p:spPr bwMode="auto">
          <a:xfrm>
            <a:off x="6248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59" name="Rectangle 707"/>
          <p:cNvSpPr>
            <a:spLocks noChangeArrowheads="1"/>
          </p:cNvSpPr>
          <p:nvPr/>
        </p:nvSpPr>
        <p:spPr bwMode="auto">
          <a:xfrm>
            <a:off x="6400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60" name="Rectangle 708"/>
          <p:cNvSpPr>
            <a:spLocks noChangeArrowheads="1"/>
          </p:cNvSpPr>
          <p:nvPr/>
        </p:nvSpPr>
        <p:spPr bwMode="auto">
          <a:xfrm>
            <a:off x="6553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61" name="Rectangle 709"/>
          <p:cNvSpPr>
            <a:spLocks noChangeArrowheads="1"/>
          </p:cNvSpPr>
          <p:nvPr/>
        </p:nvSpPr>
        <p:spPr bwMode="auto">
          <a:xfrm>
            <a:off x="6705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62" name="Rectangle 710"/>
          <p:cNvSpPr>
            <a:spLocks noChangeArrowheads="1"/>
          </p:cNvSpPr>
          <p:nvPr/>
        </p:nvSpPr>
        <p:spPr bwMode="auto">
          <a:xfrm>
            <a:off x="6858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63" name="Rectangle 711"/>
          <p:cNvSpPr>
            <a:spLocks noChangeArrowheads="1"/>
          </p:cNvSpPr>
          <p:nvPr/>
        </p:nvSpPr>
        <p:spPr bwMode="auto">
          <a:xfrm>
            <a:off x="7010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264" name="Rectangle 712"/>
          <p:cNvSpPr>
            <a:spLocks noChangeArrowheads="1"/>
          </p:cNvSpPr>
          <p:nvPr/>
        </p:nvSpPr>
        <p:spPr bwMode="auto">
          <a:xfrm>
            <a:off x="7162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65" name="Rectangle 713"/>
          <p:cNvSpPr>
            <a:spLocks noChangeArrowheads="1"/>
          </p:cNvSpPr>
          <p:nvPr/>
        </p:nvSpPr>
        <p:spPr bwMode="auto">
          <a:xfrm>
            <a:off x="7315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66" name="Rectangle 714"/>
          <p:cNvSpPr>
            <a:spLocks noChangeArrowheads="1"/>
          </p:cNvSpPr>
          <p:nvPr/>
        </p:nvSpPr>
        <p:spPr bwMode="auto">
          <a:xfrm>
            <a:off x="7467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67" name="Rectangle 715"/>
          <p:cNvSpPr>
            <a:spLocks noChangeArrowheads="1"/>
          </p:cNvSpPr>
          <p:nvPr/>
        </p:nvSpPr>
        <p:spPr bwMode="auto">
          <a:xfrm>
            <a:off x="7620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68" name="Rectangle 716"/>
          <p:cNvSpPr>
            <a:spLocks noChangeArrowheads="1"/>
          </p:cNvSpPr>
          <p:nvPr/>
        </p:nvSpPr>
        <p:spPr bwMode="auto">
          <a:xfrm>
            <a:off x="7772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269" name="Rectangle 717"/>
          <p:cNvSpPr>
            <a:spLocks noChangeArrowheads="1"/>
          </p:cNvSpPr>
          <p:nvPr/>
        </p:nvSpPr>
        <p:spPr bwMode="auto">
          <a:xfrm>
            <a:off x="7924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70" name="Rectangle 718"/>
          <p:cNvSpPr>
            <a:spLocks noChangeArrowheads="1"/>
          </p:cNvSpPr>
          <p:nvPr/>
        </p:nvSpPr>
        <p:spPr bwMode="auto">
          <a:xfrm>
            <a:off x="8077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71" name="Rectangle 719"/>
          <p:cNvSpPr>
            <a:spLocks noChangeArrowheads="1"/>
          </p:cNvSpPr>
          <p:nvPr/>
        </p:nvSpPr>
        <p:spPr bwMode="auto">
          <a:xfrm>
            <a:off x="8229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72" name="Rectangle 720"/>
          <p:cNvSpPr>
            <a:spLocks noChangeArrowheads="1"/>
          </p:cNvSpPr>
          <p:nvPr/>
        </p:nvSpPr>
        <p:spPr bwMode="auto">
          <a:xfrm>
            <a:off x="8382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73" name="Rectangle 721"/>
          <p:cNvSpPr>
            <a:spLocks noChangeArrowheads="1"/>
          </p:cNvSpPr>
          <p:nvPr/>
        </p:nvSpPr>
        <p:spPr bwMode="auto">
          <a:xfrm>
            <a:off x="8534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74" name="Rectangle 722"/>
          <p:cNvSpPr>
            <a:spLocks noChangeArrowheads="1"/>
          </p:cNvSpPr>
          <p:nvPr/>
        </p:nvSpPr>
        <p:spPr bwMode="auto">
          <a:xfrm>
            <a:off x="8686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75" name="Rectangle 723"/>
          <p:cNvSpPr>
            <a:spLocks noChangeArrowheads="1"/>
          </p:cNvSpPr>
          <p:nvPr/>
        </p:nvSpPr>
        <p:spPr bwMode="auto">
          <a:xfrm>
            <a:off x="8839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76" name="Rectangle 724"/>
          <p:cNvSpPr>
            <a:spLocks noChangeArrowheads="1"/>
          </p:cNvSpPr>
          <p:nvPr/>
        </p:nvSpPr>
        <p:spPr bwMode="auto">
          <a:xfrm>
            <a:off x="2743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77" name="Rectangle 725"/>
          <p:cNvSpPr>
            <a:spLocks noChangeArrowheads="1"/>
          </p:cNvSpPr>
          <p:nvPr/>
        </p:nvSpPr>
        <p:spPr bwMode="auto">
          <a:xfrm>
            <a:off x="2895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78" name="Rectangle 726"/>
          <p:cNvSpPr>
            <a:spLocks noChangeArrowheads="1"/>
          </p:cNvSpPr>
          <p:nvPr/>
        </p:nvSpPr>
        <p:spPr bwMode="auto">
          <a:xfrm>
            <a:off x="3048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79" name="Rectangle 727"/>
          <p:cNvSpPr>
            <a:spLocks noChangeArrowheads="1"/>
          </p:cNvSpPr>
          <p:nvPr/>
        </p:nvSpPr>
        <p:spPr bwMode="auto">
          <a:xfrm>
            <a:off x="3200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80" name="Rectangle 728"/>
          <p:cNvSpPr>
            <a:spLocks noChangeArrowheads="1"/>
          </p:cNvSpPr>
          <p:nvPr/>
        </p:nvSpPr>
        <p:spPr bwMode="auto">
          <a:xfrm>
            <a:off x="3352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81" name="Rectangle 729"/>
          <p:cNvSpPr>
            <a:spLocks noChangeArrowheads="1"/>
          </p:cNvSpPr>
          <p:nvPr/>
        </p:nvSpPr>
        <p:spPr bwMode="auto">
          <a:xfrm>
            <a:off x="3657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82" name="Rectangle 730"/>
          <p:cNvSpPr>
            <a:spLocks noChangeArrowheads="1"/>
          </p:cNvSpPr>
          <p:nvPr/>
        </p:nvSpPr>
        <p:spPr bwMode="auto">
          <a:xfrm>
            <a:off x="3810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83" name="Rectangle 731"/>
          <p:cNvSpPr>
            <a:spLocks noChangeArrowheads="1"/>
          </p:cNvSpPr>
          <p:nvPr/>
        </p:nvSpPr>
        <p:spPr bwMode="auto">
          <a:xfrm>
            <a:off x="3962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84" name="Rectangle 732"/>
          <p:cNvSpPr>
            <a:spLocks noChangeArrowheads="1"/>
          </p:cNvSpPr>
          <p:nvPr/>
        </p:nvSpPr>
        <p:spPr bwMode="auto">
          <a:xfrm>
            <a:off x="4114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85" name="Rectangle 733"/>
          <p:cNvSpPr>
            <a:spLocks noChangeArrowheads="1"/>
          </p:cNvSpPr>
          <p:nvPr/>
        </p:nvSpPr>
        <p:spPr bwMode="auto">
          <a:xfrm>
            <a:off x="4267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86" name="Rectangle 734"/>
          <p:cNvSpPr>
            <a:spLocks noChangeArrowheads="1"/>
          </p:cNvSpPr>
          <p:nvPr/>
        </p:nvSpPr>
        <p:spPr bwMode="auto">
          <a:xfrm>
            <a:off x="4419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87" name="Rectangle 735"/>
          <p:cNvSpPr>
            <a:spLocks noChangeArrowheads="1"/>
          </p:cNvSpPr>
          <p:nvPr/>
        </p:nvSpPr>
        <p:spPr bwMode="auto">
          <a:xfrm>
            <a:off x="4572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88" name="Rectangle 736"/>
          <p:cNvSpPr>
            <a:spLocks noChangeArrowheads="1"/>
          </p:cNvSpPr>
          <p:nvPr/>
        </p:nvSpPr>
        <p:spPr bwMode="auto">
          <a:xfrm>
            <a:off x="4724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89" name="Rectangle 737"/>
          <p:cNvSpPr>
            <a:spLocks noChangeArrowheads="1"/>
          </p:cNvSpPr>
          <p:nvPr/>
        </p:nvSpPr>
        <p:spPr bwMode="auto">
          <a:xfrm>
            <a:off x="4876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90" name="Rectangle 738"/>
          <p:cNvSpPr>
            <a:spLocks noChangeArrowheads="1"/>
          </p:cNvSpPr>
          <p:nvPr/>
        </p:nvSpPr>
        <p:spPr bwMode="auto">
          <a:xfrm>
            <a:off x="5029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91" name="Rectangle 739"/>
          <p:cNvSpPr>
            <a:spLocks noChangeArrowheads="1"/>
          </p:cNvSpPr>
          <p:nvPr/>
        </p:nvSpPr>
        <p:spPr bwMode="auto">
          <a:xfrm>
            <a:off x="5181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92" name="Rectangle 740"/>
          <p:cNvSpPr>
            <a:spLocks noChangeArrowheads="1"/>
          </p:cNvSpPr>
          <p:nvPr/>
        </p:nvSpPr>
        <p:spPr bwMode="auto">
          <a:xfrm>
            <a:off x="5334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93" name="Rectangle 741"/>
          <p:cNvSpPr>
            <a:spLocks noChangeArrowheads="1"/>
          </p:cNvSpPr>
          <p:nvPr/>
        </p:nvSpPr>
        <p:spPr bwMode="auto">
          <a:xfrm>
            <a:off x="5486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94" name="Rectangle 742"/>
          <p:cNvSpPr>
            <a:spLocks noChangeArrowheads="1"/>
          </p:cNvSpPr>
          <p:nvPr/>
        </p:nvSpPr>
        <p:spPr bwMode="auto">
          <a:xfrm>
            <a:off x="5638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95" name="Rectangle 743"/>
          <p:cNvSpPr>
            <a:spLocks noChangeArrowheads="1"/>
          </p:cNvSpPr>
          <p:nvPr/>
        </p:nvSpPr>
        <p:spPr bwMode="auto">
          <a:xfrm>
            <a:off x="5791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96" name="Rectangle 744"/>
          <p:cNvSpPr>
            <a:spLocks noChangeArrowheads="1"/>
          </p:cNvSpPr>
          <p:nvPr/>
        </p:nvSpPr>
        <p:spPr bwMode="auto">
          <a:xfrm>
            <a:off x="5943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97" name="Rectangle 745"/>
          <p:cNvSpPr>
            <a:spLocks noChangeArrowheads="1"/>
          </p:cNvSpPr>
          <p:nvPr/>
        </p:nvSpPr>
        <p:spPr bwMode="auto">
          <a:xfrm>
            <a:off x="6096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98" name="Rectangle 746"/>
          <p:cNvSpPr>
            <a:spLocks noChangeArrowheads="1"/>
          </p:cNvSpPr>
          <p:nvPr/>
        </p:nvSpPr>
        <p:spPr bwMode="auto">
          <a:xfrm>
            <a:off x="6248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299" name="Rectangle 747"/>
          <p:cNvSpPr>
            <a:spLocks noChangeArrowheads="1"/>
          </p:cNvSpPr>
          <p:nvPr/>
        </p:nvSpPr>
        <p:spPr bwMode="auto">
          <a:xfrm>
            <a:off x="6400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00" name="Rectangle 748"/>
          <p:cNvSpPr>
            <a:spLocks noChangeArrowheads="1"/>
          </p:cNvSpPr>
          <p:nvPr/>
        </p:nvSpPr>
        <p:spPr bwMode="auto">
          <a:xfrm>
            <a:off x="6553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01" name="Rectangle 749"/>
          <p:cNvSpPr>
            <a:spLocks noChangeArrowheads="1"/>
          </p:cNvSpPr>
          <p:nvPr/>
        </p:nvSpPr>
        <p:spPr bwMode="auto">
          <a:xfrm>
            <a:off x="6705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02" name="Rectangle 750"/>
          <p:cNvSpPr>
            <a:spLocks noChangeArrowheads="1"/>
          </p:cNvSpPr>
          <p:nvPr/>
        </p:nvSpPr>
        <p:spPr bwMode="auto">
          <a:xfrm>
            <a:off x="6858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03" name="Rectangle 751"/>
          <p:cNvSpPr>
            <a:spLocks noChangeArrowheads="1"/>
          </p:cNvSpPr>
          <p:nvPr/>
        </p:nvSpPr>
        <p:spPr bwMode="auto">
          <a:xfrm>
            <a:off x="7010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04" name="Rectangle 752"/>
          <p:cNvSpPr>
            <a:spLocks noChangeArrowheads="1"/>
          </p:cNvSpPr>
          <p:nvPr/>
        </p:nvSpPr>
        <p:spPr bwMode="auto">
          <a:xfrm>
            <a:off x="7162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05" name="Rectangle 753"/>
          <p:cNvSpPr>
            <a:spLocks noChangeArrowheads="1"/>
          </p:cNvSpPr>
          <p:nvPr/>
        </p:nvSpPr>
        <p:spPr bwMode="auto">
          <a:xfrm>
            <a:off x="7315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06" name="Rectangle 754"/>
          <p:cNvSpPr>
            <a:spLocks noChangeArrowheads="1"/>
          </p:cNvSpPr>
          <p:nvPr/>
        </p:nvSpPr>
        <p:spPr bwMode="auto">
          <a:xfrm>
            <a:off x="7467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307" name="Rectangle 755"/>
          <p:cNvSpPr>
            <a:spLocks noChangeArrowheads="1"/>
          </p:cNvSpPr>
          <p:nvPr/>
        </p:nvSpPr>
        <p:spPr bwMode="auto">
          <a:xfrm>
            <a:off x="7620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08" name="Rectangle 756"/>
          <p:cNvSpPr>
            <a:spLocks noChangeArrowheads="1"/>
          </p:cNvSpPr>
          <p:nvPr/>
        </p:nvSpPr>
        <p:spPr bwMode="auto">
          <a:xfrm>
            <a:off x="7772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309" name="Rectangle 757"/>
          <p:cNvSpPr>
            <a:spLocks noChangeArrowheads="1"/>
          </p:cNvSpPr>
          <p:nvPr/>
        </p:nvSpPr>
        <p:spPr bwMode="auto">
          <a:xfrm>
            <a:off x="7924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10" name="Rectangle 758"/>
          <p:cNvSpPr>
            <a:spLocks noChangeArrowheads="1"/>
          </p:cNvSpPr>
          <p:nvPr/>
        </p:nvSpPr>
        <p:spPr bwMode="auto">
          <a:xfrm>
            <a:off x="8077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11" name="Rectangle 759"/>
          <p:cNvSpPr>
            <a:spLocks noChangeArrowheads="1"/>
          </p:cNvSpPr>
          <p:nvPr/>
        </p:nvSpPr>
        <p:spPr bwMode="auto">
          <a:xfrm>
            <a:off x="8229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12" name="Rectangle 760"/>
          <p:cNvSpPr>
            <a:spLocks noChangeArrowheads="1"/>
          </p:cNvSpPr>
          <p:nvPr/>
        </p:nvSpPr>
        <p:spPr bwMode="auto">
          <a:xfrm>
            <a:off x="8382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13" name="Rectangle 761"/>
          <p:cNvSpPr>
            <a:spLocks noChangeArrowheads="1"/>
          </p:cNvSpPr>
          <p:nvPr/>
        </p:nvSpPr>
        <p:spPr bwMode="auto">
          <a:xfrm>
            <a:off x="8534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14" name="Rectangle 762"/>
          <p:cNvSpPr>
            <a:spLocks noChangeArrowheads="1"/>
          </p:cNvSpPr>
          <p:nvPr/>
        </p:nvSpPr>
        <p:spPr bwMode="auto">
          <a:xfrm>
            <a:off x="8686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15" name="Rectangle 763"/>
          <p:cNvSpPr>
            <a:spLocks noChangeArrowheads="1"/>
          </p:cNvSpPr>
          <p:nvPr/>
        </p:nvSpPr>
        <p:spPr bwMode="auto">
          <a:xfrm>
            <a:off x="8839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16" name="Rectangle 764"/>
          <p:cNvSpPr>
            <a:spLocks noChangeArrowheads="1"/>
          </p:cNvSpPr>
          <p:nvPr/>
        </p:nvSpPr>
        <p:spPr bwMode="auto">
          <a:xfrm>
            <a:off x="2743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17" name="Rectangle 765"/>
          <p:cNvSpPr>
            <a:spLocks noChangeArrowheads="1"/>
          </p:cNvSpPr>
          <p:nvPr/>
        </p:nvSpPr>
        <p:spPr bwMode="auto">
          <a:xfrm>
            <a:off x="2895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18" name="Rectangle 766"/>
          <p:cNvSpPr>
            <a:spLocks noChangeArrowheads="1"/>
          </p:cNvSpPr>
          <p:nvPr/>
        </p:nvSpPr>
        <p:spPr bwMode="auto">
          <a:xfrm>
            <a:off x="3048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19" name="Rectangle 767"/>
          <p:cNvSpPr>
            <a:spLocks noChangeArrowheads="1"/>
          </p:cNvSpPr>
          <p:nvPr/>
        </p:nvSpPr>
        <p:spPr bwMode="auto">
          <a:xfrm>
            <a:off x="3200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20" name="Rectangle 768"/>
          <p:cNvSpPr>
            <a:spLocks noChangeArrowheads="1"/>
          </p:cNvSpPr>
          <p:nvPr/>
        </p:nvSpPr>
        <p:spPr bwMode="auto">
          <a:xfrm>
            <a:off x="3352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21" name="Rectangle 769"/>
          <p:cNvSpPr>
            <a:spLocks noChangeArrowheads="1"/>
          </p:cNvSpPr>
          <p:nvPr/>
        </p:nvSpPr>
        <p:spPr bwMode="auto">
          <a:xfrm>
            <a:off x="3657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22" name="Rectangle 770"/>
          <p:cNvSpPr>
            <a:spLocks noChangeArrowheads="1"/>
          </p:cNvSpPr>
          <p:nvPr/>
        </p:nvSpPr>
        <p:spPr bwMode="auto">
          <a:xfrm>
            <a:off x="3810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23" name="Rectangle 771"/>
          <p:cNvSpPr>
            <a:spLocks noChangeArrowheads="1"/>
          </p:cNvSpPr>
          <p:nvPr/>
        </p:nvSpPr>
        <p:spPr bwMode="auto">
          <a:xfrm>
            <a:off x="3962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24" name="Rectangle 772"/>
          <p:cNvSpPr>
            <a:spLocks noChangeArrowheads="1"/>
          </p:cNvSpPr>
          <p:nvPr/>
        </p:nvSpPr>
        <p:spPr bwMode="auto">
          <a:xfrm>
            <a:off x="4114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25" name="Rectangle 773"/>
          <p:cNvSpPr>
            <a:spLocks noChangeArrowheads="1"/>
          </p:cNvSpPr>
          <p:nvPr/>
        </p:nvSpPr>
        <p:spPr bwMode="auto">
          <a:xfrm>
            <a:off x="4267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26" name="Rectangle 774"/>
          <p:cNvSpPr>
            <a:spLocks noChangeArrowheads="1"/>
          </p:cNvSpPr>
          <p:nvPr/>
        </p:nvSpPr>
        <p:spPr bwMode="auto">
          <a:xfrm>
            <a:off x="4419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27" name="Rectangle 775"/>
          <p:cNvSpPr>
            <a:spLocks noChangeArrowheads="1"/>
          </p:cNvSpPr>
          <p:nvPr/>
        </p:nvSpPr>
        <p:spPr bwMode="auto">
          <a:xfrm>
            <a:off x="4572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28" name="Rectangle 776"/>
          <p:cNvSpPr>
            <a:spLocks noChangeArrowheads="1"/>
          </p:cNvSpPr>
          <p:nvPr/>
        </p:nvSpPr>
        <p:spPr bwMode="auto">
          <a:xfrm>
            <a:off x="4724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29" name="Rectangle 777"/>
          <p:cNvSpPr>
            <a:spLocks noChangeArrowheads="1"/>
          </p:cNvSpPr>
          <p:nvPr/>
        </p:nvSpPr>
        <p:spPr bwMode="auto">
          <a:xfrm>
            <a:off x="4876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30" name="Rectangle 778"/>
          <p:cNvSpPr>
            <a:spLocks noChangeArrowheads="1"/>
          </p:cNvSpPr>
          <p:nvPr/>
        </p:nvSpPr>
        <p:spPr bwMode="auto">
          <a:xfrm>
            <a:off x="5029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31" name="Rectangle 779"/>
          <p:cNvSpPr>
            <a:spLocks noChangeArrowheads="1"/>
          </p:cNvSpPr>
          <p:nvPr/>
        </p:nvSpPr>
        <p:spPr bwMode="auto">
          <a:xfrm>
            <a:off x="5181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32" name="Rectangle 780"/>
          <p:cNvSpPr>
            <a:spLocks noChangeArrowheads="1"/>
          </p:cNvSpPr>
          <p:nvPr/>
        </p:nvSpPr>
        <p:spPr bwMode="auto">
          <a:xfrm>
            <a:off x="5334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33" name="Rectangle 781"/>
          <p:cNvSpPr>
            <a:spLocks noChangeArrowheads="1"/>
          </p:cNvSpPr>
          <p:nvPr/>
        </p:nvSpPr>
        <p:spPr bwMode="auto">
          <a:xfrm>
            <a:off x="5486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34" name="Rectangle 782"/>
          <p:cNvSpPr>
            <a:spLocks noChangeArrowheads="1"/>
          </p:cNvSpPr>
          <p:nvPr/>
        </p:nvSpPr>
        <p:spPr bwMode="auto">
          <a:xfrm>
            <a:off x="5638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35" name="Rectangle 783"/>
          <p:cNvSpPr>
            <a:spLocks noChangeArrowheads="1"/>
          </p:cNvSpPr>
          <p:nvPr/>
        </p:nvSpPr>
        <p:spPr bwMode="auto">
          <a:xfrm>
            <a:off x="5791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36" name="Rectangle 784"/>
          <p:cNvSpPr>
            <a:spLocks noChangeArrowheads="1"/>
          </p:cNvSpPr>
          <p:nvPr/>
        </p:nvSpPr>
        <p:spPr bwMode="auto">
          <a:xfrm>
            <a:off x="5943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37" name="Rectangle 785"/>
          <p:cNvSpPr>
            <a:spLocks noChangeArrowheads="1"/>
          </p:cNvSpPr>
          <p:nvPr/>
        </p:nvSpPr>
        <p:spPr bwMode="auto">
          <a:xfrm>
            <a:off x="6096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38" name="Rectangle 786"/>
          <p:cNvSpPr>
            <a:spLocks noChangeArrowheads="1"/>
          </p:cNvSpPr>
          <p:nvPr/>
        </p:nvSpPr>
        <p:spPr bwMode="auto">
          <a:xfrm>
            <a:off x="6248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39" name="Rectangle 787"/>
          <p:cNvSpPr>
            <a:spLocks noChangeArrowheads="1"/>
          </p:cNvSpPr>
          <p:nvPr/>
        </p:nvSpPr>
        <p:spPr bwMode="auto">
          <a:xfrm>
            <a:off x="6400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40" name="Rectangle 788"/>
          <p:cNvSpPr>
            <a:spLocks noChangeArrowheads="1"/>
          </p:cNvSpPr>
          <p:nvPr/>
        </p:nvSpPr>
        <p:spPr bwMode="auto">
          <a:xfrm>
            <a:off x="6553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41" name="Rectangle 789"/>
          <p:cNvSpPr>
            <a:spLocks noChangeArrowheads="1"/>
          </p:cNvSpPr>
          <p:nvPr/>
        </p:nvSpPr>
        <p:spPr bwMode="auto">
          <a:xfrm>
            <a:off x="6705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42" name="Rectangle 790"/>
          <p:cNvSpPr>
            <a:spLocks noChangeArrowheads="1"/>
          </p:cNvSpPr>
          <p:nvPr/>
        </p:nvSpPr>
        <p:spPr bwMode="auto">
          <a:xfrm>
            <a:off x="6858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43" name="Rectangle 791"/>
          <p:cNvSpPr>
            <a:spLocks noChangeArrowheads="1"/>
          </p:cNvSpPr>
          <p:nvPr/>
        </p:nvSpPr>
        <p:spPr bwMode="auto">
          <a:xfrm>
            <a:off x="7010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44" name="Rectangle 792"/>
          <p:cNvSpPr>
            <a:spLocks noChangeArrowheads="1"/>
          </p:cNvSpPr>
          <p:nvPr/>
        </p:nvSpPr>
        <p:spPr bwMode="auto">
          <a:xfrm>
            <a:off x="7162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45" name="Rectangle 793"/>
          <p:cNvSpPr>
            <a:spLocks noChangeArrowheads="1"/>
          </p:cNvSpPr>
          <p:nvPr/>
        </p:nvSpPr>
        <p:spPr bwMode="auto">
          <a:xfrm>
            <a:off x="7315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46" name="Rectangle 794"/>
          <p:cNvSpPr>
            <a:spLocks noChangeArrowheads="1"/>
          </p:cNvSpPr>
          <p:nvPr/>
        </p:nvSpPr>
        <p:spPr bwMode="auto">
          <a:xfrm>
            <a:off x="7467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47" name="Rectangle 795"/>
          <p:cNvSpPr>
            <a:spLocks noChangeArrowheads="1"/>
          </p:cNvSpPr>
          <p:nvPr/>
        </p:nvSpPr>
        <p:spPr bwMode="auto">
          <a:xfrm>
            <a:off x="7620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48" name="Rectangle 796"/>
          <p:cNvSpPr>
            <a:spLocks noChangeArrowheads="1"/>
          </p:cNvSpPr>
          <p:nvPr/>
        </p:nvSpPr>
        <p:spPr bwMode="auto">
          <a:xfrm>
            <a:off x="7772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49" name="Rectangle 797"/>
          <p:cNvSpPr>
            <a:spLocks noChangeArrowheads="1"/>
          </p:cNvSpPr>
          <p:nvPr/>
        </p:nvSpPr>
        <p:spPr bwMode="auto">
          <a:xfrm>
            <a:off x="7924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50" name="Rectangle 798"/>
          <p:cNvSpPr>
            <a:spLocks noChangeArrowheads="1"/>
          </p:cNvSpPr>
          <p:nvPr/>
        </p:nvSpPr>
        <p:spPr bwMode="auto">
          <a:xfrm>
            <a:off x="8077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51" name="Rectangle 799"/>
          <p:cNvSpPr>
            <a:spLocks noChangeArrowheads="1"/>
          </p:cNvSpPr>
          <p:nvPr/>
        </p:nvSpPr>
        <p:spPr bwMode="auto">
          <a:xfrm>
            <a:off x="8229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52" name="Rectangle 800"/>
          <p:cNvSpPr>
            <a:spLocks noChangeArrowheads="1"/>
          </p:cNvSpPr>
          <p:nvPr/>
        </p:nvSpPr>
        <p:spPr bwMode="auto">
          <a:xfrm>
            <a:off x="8382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53" name="Rectangle 801"/>
          <p:cNvSpPr>
            <a:spLocks noChangeArrowheads="1"/>
          </p:cNvSpPr>
          <p:nvPr/>
        </p:nvSpPr>
        <p:spPr bwMode="auto">
          <a:xfrm>
            <a:off x="8534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54" name="Rectangle 802"/>
          <p:cNvSpPr>
            <a:spLocks noChangeArrowheads="1"/>
          </p:cNvSpPr>
          <p:nvPr/>
        </p:nvSpPr>
        <p:spPr bwMode="auto">
          <a:xfrm>
            <a:off x="8686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55" name="Rectangle 803"/>
          <p:cNvSpPr>
            <a:spLocks noChangeArrowheads="1"/>
          </p:cNvSpPr>
          <p:nvPr/>
        </p:nvSpPr>
        <p:spPr bwMode="auto">
          <a:xfrm>
            <a:off x="8839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56" name="Rectangle 804"/>
          <p:cNvSpPr>
            <a:spLocks noChangeArrowheads="1"/>
          </p:cNvSpPr>
          <p:nvPr/>
        </p:nvSpPr>
        <p:spPr bwMode="auto">
          <a:xfrm>
            <a:off x="2743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57" name="Rectangle 805"/>
          <p:cNvSpPr>
            <a:spLocks noChangeArrowheads="1"/>
          </p:cNvSpPr>
          <p:nvPr/>
        </p:nvSpPr>
        <p:spPr bwMode="auto">
          <a:xfrm>
            <a:off x="2895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58" name="Rectangle 806"/>
          <p:cNvSpPr>
            <a:spLocks noChangeArrowheads="1"/>
          </p:cNvSpPr>
          <p:nvPr/>
        </p:nvSpPr>
        <p:spPr bwMode="auto">
          <a:xfrm>
            <a:off x="3048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59" name="Rectangle 807"/>
          <p:cNvSpPr>
            <a:spLocks noChangeArrowheads="1"/>
          </p:cNvSpPr>
          <p:nvPr/>
        </p:nvSpPr>
        <p:spPr bwMode="auto">
          <a:xfrm>
            <a:off x="3200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60" name="Rectangle 808"/>
          <p:cNvSpPr>
            <a:spLocks noChangeArrowheads="1"/>
          </p:cNvSpPr>
          <p:nvPr/>
        </p:nvSpPr>
        <p:spPr bwMode="auto">
          <a:xfrm>
            <a:off x="3352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61" name="Rectangle 809"/>
          <p:cNvSpPr>
            <a:spLocks noChangeArrowheads="1"/>
          </p:cNvSpPr>
          <p:nvPr/>
        </p:nvSpPr>
        <p:spPr bwMode="auto">
          <a:xfrm>
            <a:off x="3657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62" name="Rectangle 810"/>
          <p:cNvSpPr>
            <a:spLocks noChangeArrowheads="1"/>
          </p:cNvSpPr>
          <p:nvPr/>
        </p:nvSpPr>
        <p:spPr bwMode="auto">
          <a:xfrm>
            <a:off x="3810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63" name="Rectangle 811"/>
          <p:cNvSpPr>
            <a:spLocks noChangeArrowheads="1"/>
          </p:cNvSpPr>
          <p:nvPr/>
        </p:nvSpPr>
        <p:spPr bwMode="auto">
          <a:xfrm>
            <a:off x="3962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64" name="Rectangle 812"/>
          <p:cNvSpPr>
            <a:spLocks noChangeArrowheads="1"/>
          </p:cNvSpPr>
          <p:nvPr/>
        </p:nvSpPr>
        <p:spPr bwMode="auto">
          <a:xfrm>
            <a:off x="4114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65" name="Rectangle 813"/>
          <p:cNvSpPr>
            <a:spLocks noChangeArrowheads="1"/>
          </p:cNvSpPr>
          <p:nvPr/>
        </p:nvSpPr>
        <p:spPr bwMode="auto">
          <a:xfrm>
            <a:off x="4267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66" name="Rectangle 814"/>
          <p:cNvSpPr>
            <a:spLocks noChangeArrowheads="1"/>
          </p:cNvSpPr>
          <p:nvPr/>
        </p:nvSpPr>
        <p:spPr bwMode="auto">
          <a:xfrm>
            <a:off x="4419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67" name="Rectangle 815"/>
          <p:cNvSpPr>
            <a:spLocks noChangeArrowheads="1"/>
          </p:cNvSpPr>
          <p:nvPr/>
        </p:nvSpPr>
        <p:spPr bwMode="auto">
          <a:xfrm>
            <a:off x="4572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68" name="Rectangle 816"/>
          <p:cNvSpPr>
            <a:spLocks noChangeArrowheads="1"/>
          </p:cNvSpPr>
          <p:nvPr/>
        </p:nvSpPr>
        <p:spPr bwMode="auto">
          <a:xfrm>
            <a:off x="4724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69" name="Rectangle 817"/>
          <p:cNvSpPr>
            <a:spLocks noChangeArrowheads="1"/>
          </p:cNvSpPr>
          <p:nvPr/>
        </p:nvSpPr>
        <p:spPr bwMode="auto">
          <a:xfrm>
            <a:off x="4876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70" name="Rectangle 818"/>
          <p:cNvSpPr>
            <a:spLocks noChangeArrowheads="1"/>
          </p:cNvSpPr>
          <p:nvPr/>
        </p:nvSpPr>
        <p:spPr bwMode="auto">
          <a:xfrm>
            <a:off x="5029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71" name="Rectangle 819"/>
          <p:cNvSpPr>
            <a:spLocks noChangeArrowheads="1"/>
          </p:cNvSpPr>
          <p:nvPr/>
        </p:nvSpPr>
        <p:spPr bwMode="auto">
          <a:xfrm>
            <a:off x="5181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72" name="Rectangle 820"/>
          <p:cNvSpPr>
            <a:spLocks noChangeArrowheads="1"/>
          </p:cNvSpPr>
          <p:nvPr/>
        </p:nvSpPr>
        <p:spPr bwMode="auto">
          <a:xfrm>
            <a:off x="5334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73" name="Rectangle 821"/>
          <p:cNvSpPr>
            <a:spLocks noChangeArrowheads="1"/>
          </p:cNvSpPr>
          <p:nvPr/>
        </p:nvSpPr>
        <p:spPr bwMode="auto">
          <a:xfrm>
            <a:off x="5486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74" name="Rectangle 822"/>
          <p:cNvSpPr>
            <a:spLocks noChangeArrowheads="1"/>
          </p:cNvSpPr>
          <p:nvPr/>
        </p:nvSpPr>
        <p:spPr bwMode="auto">
          <a:xfrm>
            <a:off x="5638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75" name="Rectangle 823"/>
          <p:cNvSpPr>
            <a:spLocks noChangeArrowheads="1"/>
          </p:cNvSpPr>
          <p:nvPr/>
        </p:nvSpPr>
        <p:spPr bwMode="auto">
          <a:xfrm>
            <a:off x="5791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76" name="Rectangle 824"/>
          <p:cNvSpPr>
            <a:spLocks noChangeArrowheads="1"/>
          </p:cNvSpPr>
          <p:nvPr/>
        </p:nvSpPr>
        <p:spPr bwMode="auto">
          <a:xfrm>
            <a:off x="5943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77" name="Rectangle 825"/>
          <p:cNvSpPr>
            <a:spLocks noChangeArrowheads="1"/>
          </p:cNvSpPr>
          <p:nvPr/>
        </p:nvSpPr>
        <p:spPr bwMode="auto">
          <a:xfrm>
            <a:off x="6096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78" name="Rectangle 826"/>
          <p:cNvSpPr>
            <a:spLocks noChangeArrowheads="1"/>
          </p:cNvSpPr>
          <p:nvPr/>
        </p:nvSpPr>
        <p:spPr bwMode="auto">
          <a:xfrm>
            <a:off x="6248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79" name="Rectangle 827"/>
          <p:cNvSpPr>
            <a:spLocks noChangeArrowheads="1"/>
          </p:cNvSpPr>
          <p:nvPr/>
        </p:nvSpPr>
        <p:spPr bwMode="auto">
          <a:xfrm>
            <a:off x="6400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80" name="Rectangle 828"/>
          <p:cNvSpPr>
            <a:spLocks noChangeArrowheads="1"/>
          </p:cNvSpPr>
          <p:nvPr/>
        </p:nvSpPr>
        <p:spPr bwMode="auto">
          <a:xfrm>
            <a:off x="6553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81" name="Rectangle 829"/>
          <p:cNvSpPr>
            <a:spLocks noChangeArrowheads="1"/>
          </p:cNvSpPr>
          <p:nvPr/>
        </p:nvSpPr>
        <p:spPr bwMode="auto">
          <a:xfrm>
            <a:off x="6705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82" name="Rectangle 830"/>
          <p:cNvSpPr>
            <a:spLocks noChangeArrowheads="1"/>
          </p:cNvSpPr>
          <p:nvPr/>
        </p:nvSpPr>
        <p:spPr bwMode="auto">
          <a:xfrm>
            <a:off x="6858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83" name="Rectangle 831"/>
          <p:cNvSpPr>
            <a:spLocks noChangeArrowheads="1"/>
          </p:cNvSpPr>
          <p:nvPr/>
        </p:nvSpPr>
        <p:spPr bwMode="auto">
          <a:xfrm>
            <a:off x="7010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84" name="Rectangle 832"/>
          <p:cNvSpPr>
            <a:spLocks noChangeArrowheads="1"/>
          </p:cNvSpPr>
          <p:nvPr/>
        </p:nvSpPr>
        <p:spPr bwMode="auto">
          <a:xfrm>
            <a:off x="7162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85" name="Rectangle 833"/>
          <p:cNvSpPr>
            <a:spLocks noChangeArrowheads="1"/>
          </p:cNvSpPr>
          <p:nvPr/>
        </p:nvSpPr>
        <p:spPr bwMode="auto">
          <a:xfrm>
            <a:off x="7315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86" name="Rectangle 834"/>
          <p:cNvSpPr>
            <a:spLocks noChangeArrowheads="1"/>
          </p:cNvSpPr>
          <p:nvPr/>
        </p:nvSpPr>
        <p:spPr bwMode="auto">
          <a:xfrm>
            <a:off x="7467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87" name="Rectangle 835"/>
          <p:cNvSpPr>
            <a:spLocks noChangeArrowheads="1"/>
          </p:cNvSpPr>
          <p:nvPr/>
        </p:nvSpPr>
        <p:spPr bwMode="auto">
          <a:xfrm>
            <a:off x="7620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88" name="Rectangle 836"/>
          <p:cNvSpPr>
            <a:spLocks noChangeArrowheads="1"/>
          </p:cNvSpPr>
          <p:nvPr/>
        </p:nvSpPr>
        <p:spPr bwMode="auto">
          <a:xfrm>
            <a:off x="7772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89" name="Rectangle 837"/>
          <p:cNvSpPr>
            <a:spLocks noChangeArrowheads="1"/>
          </p:cNvSpPr>
          <p:nvPr/>
        </p:nvSpPr>
        <p:spPr bwMode="auto">
          <a:xfrm>
            <a:off x="7924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90" name="Rectangle 838"/>
          <p:cNvSpPr>
            <a:spLocks noChangeArrowheads="1"/>
          </p:cNvSpPr>
          <p:nvPr/>
        </p:nvSpPr>
        <p:spPr bwMode="auto">
          <a:xfrm>
            <a:off x="8077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91" name="Rectangle 839"/>
          <p:cNvSpPr>
            <a:spLocks noChangeArrowheads="1"/>
          </p:cNvSpPr>
          <p:nvPr/>
        </p:nvSpPr>
        <p:spPr bwMode="auto">
          <a:xfrm>
            <a:off x="8229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92" name="Rectangle 840"/>
          <p:cNvSpPr>
            <a:spLocks noChangeArrowheads="1"/>
          </p:cNvSpPr>
          <p:nvPr/>
        </p:nvSpPr>
        <p:spPr bwMode="auto">
          <a:xfrm>
            <a:off x="8382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93" name="Rectangle 841"/>
          <p:cNvSpPr>
            <a:spLocks noChangeArrowheads="1"/>
          </p:cNvSpPr>
          <p:nvPr/>
        </p:nvSpPr>
        <p:spPr bwMode="auto">
          <a:xfrm>
            <a:off x="8534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94" name="Rectangle 842"/>
          <p:cNvSpPr>
            <a:spLocks noChangeArrowheads="1"/>
          </p:cNvSpPr>
          <p:nvPr/>
        </p:nvSpPr>
        <p:spPr bwMode="auto">
          <a:xfrm>
            <a:off x="8686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95" name="Rectangle 843"/>
          <p:cNvSpPr>
            <a:spLocks noChangeArrowheads="1"/>
          </p:cNvSpPr>
          <p:nvPr/>
        </p:nvSpPr>
        <p:spPr bwMode="auto">
          <a:xfrm>
            <a:off x="8839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96" name="Rectangle 844"/>
          <p:cNvSpPr>
            <a:spLocks noChangeArrowheads="1"/>
          </p:cNvSpPr>
          <p:nvPr/>
        </p:nvSpPr>
        <p:spPr bwMode="auto">
          <a:xfrm>
            <a:off x="2743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97" name="Rectangle 845"/>
          <p:cNvSpPr>
            <a:spLocks noChangeArrowheads="1"/>
          </p:cNvSpPr>
          <p:nvPr/>
        </p:nvSpPr>
        <p:spPr bwMode="auto">
          <a:xfrm>
            <a:off x="2895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98" name="Rectangle 846"/>
          <p:cNvSpPr>
            <a:spLocks noChangeArrowheads="1"/>
          </p:cNvSpPr>
          <p:nvPr/>
        </p:nvSpPr>
        <p:spPr bwMode="auto">
          <a:xfrm>
            <a:off x="3048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399" name="Rectangle 847"/>
          <p:cNvSpPr>
            <a:spLocks noChangeArrowheads="1"/>
          </p:cNvSpPr>
          <p:nvPr/>
        </p:nvSpPr>
        <p:spPr bwMode="auto">
          <a:xfrm>
            <a:off x="3200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00" name="Rectangle 848"/>
          <p:cNvSpPr>
            <a:spLocks noChangeArrowheads="1"/>
          </p:cNvSpPr>
          <p:nvPr/>
        </p:nvSpPr>
        <p:spPr bwMode="auto">
          <a:xfrm>
            <a:off x="3352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01" name="Rectangle 849"/>
          <p:cNvSpPr>
            <a:spLocks noChangeArrowheads="1"/>
          </p:cNvSpPr>
          <p:nvPr/>
        </p:nvSpPr>
        <p:spPr bwMode="auto">
          <a:xfrm>
            <a:off x="3657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02" name="Rectangle 850"/>
          <p:cNvSpPr>
            <a:spLocks noChangeArrowheads="1"/>
          </p:cNvSpPr>
          <p:nvPr/>
        </p:nvSpPr>
        <p:spPr bwMode="auto">
          <a:xfrm>
            <a:off x="3810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03" name="Rectangle 851"/>
          <p:cNvSpPr>
            <a:spLocks noChangeArrowheads="1"/>
          </p:cNvSpPr>
          <p:nvPr/>
        </p:nvSpPr>
        <p:spPr bwMode="auto">
          <a:xfrm>
            <a:off x="3962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04" name="Rectangle 852"/>
          <p:cNvSpPr>
            <a:spLocks noChangeArrowheads="1"/>
          </p:cNvSpPr>
          <p:nvPr/>
        </p:nvSpPr>
        <p:spPr bwMode="auto">
          <a:xfrm>
            <a:off x="4114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05" name="Rectangle 853"/>
          <p:cNvSpPr>
            <a:spLocks noChangeArrowheads="1"/>
          </p:cNvSpPr>
          <p:nvPr/>
        </p:nvSpPr>
        <p:spPr bwMode="auto">
          <a:xfrm>
            <a:off x="4267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06" name="Rectangle 854"/>
          <p:cNvSpPr>
            <a:spLocks noChangeArrowheads="1"/>
          </p:cNvSpPr>
          <p:nvPr/>
        </p:nvSpPr>
        <p:spPr bwMode="auto">
          <a:xfrm>
            <a:off x="4419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07" name="Rectangle 855"/>
          <p:cNvSpPr>
            <a:spLocks noChangeArrowheads="1"/>
          </p:cNvSpPr>
          <p:nvPr/>
        </p:nvSpPr>
        <p:spPr bwMode="auto">
          <a:xfrm>
            <a:off x="4572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08" name="Rectangle 856"/>
          <p:cNvSpPr>
            <a:spLocks noChangeArrowheads="1"/>
          </p:cNvSpPr>
          <p:nvPr/>
        </p:nvSpPr>
        <p:spPr bwMode="auto">
          <a:xfrm>
            <a:off x="4724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09" name="Rectangle 857"/>
          <p:cNvSpPr>
            <a:spLocks noChangeArrowheads="1"/>
          </p:cNvSpPr>
          <p:nvPr/>
        </p:nvSpPr>
        <p:spPr bwMode="auto">
          <a:xfrm>
            <a:off x="4876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10" name="Rectangle 858"/>
          <p:cNvSpPr>
            <a:spLocks noChangeArrowheads="1"/>
          </p:cNvSpPr>
          <p:nvPr/>
        </p:nvSpPr>
        <p:spPr bwMode="auto">
          <a:xfrm>
            <a:off x="5029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11" name="Rectangle 859"/>
          <p:cNvSpPr>
            <a:spLocks noChangeArrowheads="1"/>
          </p:cNvSpPr>
          <p:nvPr/>
        </p:nvSpPr>
        <p:spPr bwMode="auto">
          <a:xfrm>
            <a:off x="5181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12" name="Rectangle 860"/>
          <p:cNvSpPr>
            <a:spLocks noChangeArrowheads="1"/>
          </p:cNvSpPr>
          <p:nvPr/>
        </p:nvSpPr>
        <p:spPr bwMode="auto">
          <a:xfrm>
            <a:off x="5334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13" name="Rectangle 861"/>
          <p:cNvSpPr>
            <a:spLocks noChangeArrowheads="1"/>
          </p:cNvSpPr>
          <p:nvPr/>
        </p:nvSpPr>
        <p:spPr bwMode="auto">
          <a:xfrm>
            <a:off x="5486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14" name="Rectangle 862"/>
          <p:cNvSpPr>
            <a:spLocks noChangeArrowheads="1"/>
          </p:cNvSpPr>
          <p:nvPr/>
        </p:nvSpPr>
        <p:spPr bwMode="auto">
          <a:xfrm>
            <a:off x="5638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15" name="Rectangle 863"/>
          <p:cNvSpPr>
            <a:spLocks noChangeArrowheads="1"/>
          </p:cNvSpPr>
          <p:nvPr/>
        </p:nvSpPr>
        <p:spPr bwMode="auto">
          <a:xfrm>
            <a:off x="5791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16" name="Rectangle 864"/>
          <p:cNvSpPr>
            <a:spLocks noChangeArrowheads="1"/>
          </p:cNvSpPr>
          <p:nvPr/>
        </p:nvSpPr>
        <p:spPr bwMode="auto">
          <a:xfrm>
            <a:off x="5943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17" name="Rectangle 865"/>
          <p:cNvSpPr>
            <a:spLocks noChangeArrowheads="1"/>
          </p:cNvSpPr>
          <p:nvPr/>
        </p:nvSpPr>
        <p:spPr bwMode="auto">
          <a:xfrm>
            <a:off x="6096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18" name="Rectangle 866"/>
          <p:cNvSpPr>
            <a:spLocks noChangeArrowheads="1"/>
          </p:cNvSpPr>
          <p:nvPr/>
        </p:nvSpPr>
        <p:spPr bwMode="auto">
          <a:xfrm>
            <a:off x="6248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19" name="Rectangle 867"/>
          <p:cNvSpPr>
            <a:spLocks noChangeArrowheads="1"/>
          </p:cNvSpPr>
          <p:nvPr/>
        </p:nvSpPr>
        <p:spPr bwMode="auto">
          <a:xfrm>
            <a:off x="6400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20" name="Rectangle 868"/>
          <p:cNvSpPr>
            <a:spLocks noChangeArrowheads="1"/>
          </p:cNvSpPr>
          <p:nvPr/>
        </p:nvSpPr>
        <p:spPr bwMode="auto">
          <a:xfrm>
            <a:off x="6553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21" name="Rectangle 869"/>
          <p:cNvSpPr>
            <a:spLocks noChangeArrowheads="1"/>
          </p:cNvSpPr>
          <p:nvPr/>
        </p:nvSpPr>
        <p:spPr bwMode="auto">
          <a:xfrm>
            <a:off x="6705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22" name="Rectangle 870"/>
          <p:cNvSpPr>
            <a:spLocks noChangeArrowheads="1"/>
          </p:cNvSpPr>
          <p:nvPr/>
        </p:nvSpPr>
        <p:spPr bwMode="auto">
          <a:xfrm>
            <a:off x="6858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23" name="Rectangle 871"/>
          <p:cNvSpPr>
            <a:spLocks noChangeArrowheads="1"/>
          </p:cNvSpPr>
          <p:nvPr/>
        </p:nvSpPr>
        <p:spPr bwMode="auto">
          <a:xfrm>
            <a:off x="7010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24" name="Rectangle 872"/>
          <p:cNvSpPr>
            <a:spLocks noChangeArrowheads="1"/>
          </p:cNvSpPr>
          <p:nvPr/>
        </p:nvSpPr>
        <p:spPr bwMode="auto">
          <a:xfrm>
            <a:off x="7162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25" name="Rectangle 873"/>
          <p:cNvSpPr>
            <a:spLocks noChangeArrowheads="1"/>
          </p:cNvSpPr>
          <p:nvPr/>
        </p:nvSpPr>
        <p:spPr bwMode="auto">
          <a:xfrm>
            <a:off x="7315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26" name="Rectangle 874"/>
          <p:cNvSpPr>
            <a:spLocks noChangeArrowheads="1"/>
          </p:cNvSpPr>
          <p:nvPr/>
        </p:nvSpPr>
        <p:spPr bwMode="auto">
          <a:xfrm>
            <a:off x="7467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27" name="Rectangle 875"/>
          <p:cNvSpPr>
            <a:spLocks noChangeArrowheads="1"/>
          </p:cNvSpPr>
          <p:nvPr/>
        </p:nvSpPr>
        <p:spPr bwMode="auto">
          <a:xfrm>
            <a:off x="7620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28" name="Rectangle 876"/>
          <p:cNvSpPr>
            <a:spLocks noChangeArrowheads="1"/>
          </p:cNvSpPr>
          <p:nvPr/>
        </p:nvSpPr>
        <p:spPr bwMode="auto">
          <a:xfrm>
            <a:off x="7772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29" name="Rectangle 877"/>
          <p:cNvSpPr>
            <a:spLocks noChangeArrowheads="1"/>
          </p:cNvSpPr>
          <p:nvPr/>
        </p:nvSpPr>
        <p:spPr bwMode="auto">
          <a:xfrm>
            <a:off x="7924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30" name="Rectangle 878"/>
          <p:cNvSpPr>
            <a:spLocks noChangeArrowheads="1"/>
          </p:cNvSpPr>
          <p:nvPr/>
        </p:nvSpPr>
        <p:spPr bwMode="auto">
          <a:xfrm>
            <a:off x="8077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31" name="Rectangle 879"/>
          <p:cNvSpPr>
            <a:spLocks noChangeArrowheads="1"/>
          </p:cNvSpPr>
          <p:nvPr/>
        </p:nvSpPr>
        <p:spPr bwMode="auto">
          <a:xfrm>
            <a:off x="8229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32" name="Rectangle 880"/>
          <p:cNvSpPr>
            <a:spLocks noChangeArrowheads="1"/>
          </p:cNvSpPr>
          <p:nvPr/>
        </p:nvSpPr>
        <p:spPr bwMode="auto">
          <a:xfrm>
            <a:off x="8382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33" name="Rectangle 881"/>
          <p:cNvSpPr>
            <a:spLocks noChangeArrowheads="1"/>
          </p:cNvSpPr>
          <p:nvPr/>
        </p:nvSpPr>
        <p:spPr bwMode="auto">
          <a:xfrm>
            <a:off x="8534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34" name="Rectangle 882"/>
          <p:cNvSpPr>
            <a:spLocks noChangeArrowheads="1"/>
          </p:cNvSpPr>
          <p:nvPr/>
        </p:nvSpPr>
        <p:spPr bwMode="auto">
          <a:xfrm>
            <a:off x="8686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35" name="Rectangle 883"/>
          <p:cNvSpPr>
            <a:spLocks noChangeArrowheads="1"/>
          </p:cNvSpPr>
          <p:nvPr/>
        </p:nvSpPr>
        <p:spPr bwMode="auto">
          <a:xfrm>
            <a:off x="8839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478" name="Rectangle 926"/>
          <p:cNvSpPr>
            <a:spLocks noChangeArrowheads="1"/>
          </p:cNvSpPr>
          <p:nvPr/>
        </p:nvSpPr>
        <p:spPr bwMode="auto">
          <a:xfrm>
            <a:off x="152400" y="1676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관리비 수납처리</a:t>
            </a:r>
          </a:p>
        </p:txBody>
      </p:sp>
      <p:sp>
        <p:nvSpPr>
          <p:cNvPr id="24479" name="Rectangle 927"/>
          <p:cNvSpPr>
            <a:spLocks noChangeArrowheads="1"/>
          </p:cNvSpPr>
          <p:nvPr/>
        </p:nvSpPr>
        <p:spPr bwMode="auto">
          <a:xfrm>
            <a:off x="152400" y="19050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바코드 수납처리</a:t>
            </a:r>
          </a:p>
        </p:txBody>
      </p:sp>
      <p:sp>
        <p:nvSpPr>
          <p:cNvPr id="24480" name="Rectangle 928"/>
          <p:cNvSpPr>
            <a:spLocks noChangeArrowheads="1"/>
          </p:cNvSpPr>
          <p:nvPr/>
        </p:nvSpPr>
        <p:spPr bwMode="auto">
          <a:xfrm>
            <a:off x="152400" y="21336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관리비 분납처리</a:t>
            </a:r>
          </a:p>
        </p:txBody>
      </p:sp>
      <p:sp>
        <p:nvSpPr>
          <p:cNvPr id="24481" name="Rectangle 929"/>
          <p:cNvSpPr>
            <a:spLocks noChangeArrowheads="1"/>
          </p:cNvSpPr>
          <p:nvPr/>
        </p:nvSpPr>
        <p:spPr bwMode="auto">
          <a:xfrm>
            <a:off x="152400" y="23622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자동 이체 호별 등록</a:t>
            </a:r>
          </a:p>
        </p:txBody>
      </p:sp>
      <p:sp>
        <p:nvSpPr>
          <p:cNvPr id="24482" name="Rectangle 930"/>
          <p:cNvSpPr>
            <a:spLocks noChangeArrowheads="1"/>
          </p:cNvSpPr>
          <p:nvPr/>
        </p:nvSpPr>
        <p:spPr bwMode="auto">
          <a:xfrm>
            <a:off x="152400" y="25908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관리비 미납내역 등록</a:t>
            </a:r>
          </a:p>
        </p:txBody>
      </p:sp>
      <p:sp>
        <p:nvSpPr>
          <p:cNvPr id="24483" name="Rectangle 931"/>
          <p:cNvSpPr>
            <a:spLocks noChangeArrowheads="1"/>
          </p:cNvSpPr>
          <p:nvPr/>
        </p:nvSpPr>
        <p:spPr bwMode="auto">
          <a:xfrm>
            <a:off x="152400" y="2819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관리비 자동 이체 처리</a:t>
            </a:r>
          </a:p>
        </p:txBody>
      </p:sp>
      <p:sp>
        <p:nvSpPr>
          <p:cNvPr id="24484" name="Rectangle 932"/>
          <p:cNvSpPr>
            <a:spLocks noChangeArrowheads="1"/>
          </p:cNvSpPr>
          <p:nvPr/>
        </p:nvSpPr>
        <p:spPr bwMode="auto">
          <a:xfrm>
            <a:off x="152400" y="30480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관리비 자동 이체 미납 처리</a:t>
            </a:r>
          </a:p>
        </p:txBody>
      </p:sp>
      <p:sp>
        <p:nvSpPr>
          <p:cNvPr id="24485" name="Rectangle 933"/>
          <p:cNvSpPr>
            <a:spLocks noChangeArrowheads="1"/>
          </p:cNvSpPr>
          <p:nvPr/>
        </p:nvSpPr>
        <p:spPr bwMode="auto">
          <a:xfrm>
            <a:off x="152400" y="32766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수납 구분 등록</a:t>
            </a:r>
          </a:p>
        </p:txBody>
      </p:sp>
      <p:sp>
        <p:nvSpPr>
          <p:cNvPr id="24486" name="Rectangle 934"/>
          <p:cNvSpPr>
            <a:spLocks noChangeArrowheads="1"/>
          </p:cNvSpPr>
          <p:nvPr/>
        </p:nvSpPr>
        <p:spPr bwMode="auto">
          <a:xfrm>
            <a:off x="2209800" y="16764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REC1010</a:t>
            </a:r>
          </a:p>
        </p:txBody>
      </p:sp>
      <p:sp>
        <p:nvSpPr>
          <p:cNvPr id="24487" name="Rectangle 935"/>
          <p:cNvSpPr>
            <a:spLocks noChangeArrowheads="1"/>
          </p:cNvSpPr>
          <p:nvPr/>
        </p:nvSpPr>
        <p:spPr bwMode="auto">
          <a:xfrm>
            <a:off x="2209800" y="19050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REC1020</a:t>
            </a:r>
          </a:p>
        </p:txBody>
      </p:sp>
      <p:sp>
        <p:nvSpPr>
          <p:cNvPr id="24488" name="Rectangle 936"/>
          <p:cNvSpPr>
            <a:spLocks noChangeArrowheads="1"/>
          </p:cNvSpPr>
          <p:nvPr/>
        </p:nvSpPr>
        <p:spPr bwMode="auto">
          <a:xfrm>
            <a:off x="2209800" y="21336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REC1030</a:t>
            </a:r>
          </a:p>
        </p:txBody>
      </p:sp>
      <p:sp>
        <p:nvSpPr>
          <p:cNvPr id="24489" name="Rectangle 937"/>
          <p:cNvSpPr>
            <a:spLocks noChangeArrowheads="1"/>
          </p:cNvSpPr>
          <p:nvPr/>
        </p:nvSpPr>
        <p:spPr bwMode="auto">
          <a:xfrm>
            <a:off x="2209800" y="23622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REC1040</a:t>
            </a:r>
          </a:p>
        </p:txBody>
      </p:sp>
      <p:sp>
        <p:nvSpPr>
          <p:cNvPr id="24490" name="Rectangle 938"/>
          <p:cNvSpPr>
            <a:spLocks noChangeArrowheads="1"/>
          </p:cNvSpPr>
          <p:nvPr/>
        </p:nvSpPr>
        <p:spPr bwMode="auto">
          <a:xfrm>
            <a:off x="2209800" y="25908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REC1050</a:t>
            </a:r>
          </a:p>
        </p:txBody>
      </p:sp>
      <p:sp>
        <p:nvSpPr>
          <p:cNvPr id="24491" name="Rectangle 939"/>
          <p:cNvSpPr>
            <a:spLocks noChangeArrowheads="1"/>
          </p:cNvSpPr>
          <p:nvPr/>
        </p:nvSpPr>
        <p:spPr bwMode="auto">
          <a:xfrm>
            <a:off x="2209800" y="28194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REC1060</a:t>
            </a:r>
          </a:p>
        </p:txBody>
      </p:sp>
      <p:sp>
        <p:nvSpPr>
          <p:cNvPr id="24492" name="Rectangle 940"/>
          <p:cNvSpPr>
            <a:spLocks noChangeArrowheads="1"/>
          </p:cNvSpPr>
          <p:nvPr/>
        </p:nvSpPr>
        <p:spPr bwMode="auto">
          <a:xfrm>
            <a:off x="2209800" y="30480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REC1070</a:t>
            </a:r>
          </a:p>
        </p:txBody>
      </p:sp>
      <p:sp>
        <p:nvSpPr>
          <p:cNvPr id="24493" name="Rectangle 941"/>
          <p:cNvSpPr>
            <a:spLocks noChangeArrowheads="1"/>
          </p:cNvSpPr>
          <p:nvPr/>
        </p:nvSpPr>
        <p:spPr bwMode="auto">
          <a:xfrm>
            <a:off x="2209800" y="32766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REC1080</a:t>
            </a:r>
          </a:p>
        </p:txBody>
      </p:sp>
      <p:sp>
        <p:nvSpPr>
          <p:cNvPr id="24498" name="Rectangle 946"/>
          <p:cNvSpPr>
            <a:spLocks noChangeArrowheads="1"/>
          </p:cNvSpPr>
          <p:nvPr/>
        </p:nvSpPr>
        <p:spPr bwMode="auto">
          <a:xfrm>
            <a:off x="152400" y="35052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일일 수납대장 조회 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4499" name="Rectangle 947"/>
          <p:cNvSpPr>
            <a:spLocks noChangeArrowheads="1"/>
          </p:cNvSpPr>
          <p:nvPr/>
        </p:nvSpPr>
        <p:spPr bwMode="auto">
          <a:xfrm>
            <a:off x="2209800" y="35052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REC2010</a:t>
            </a:r>
          </a:p>
        </p:txBody>
      </p:sp>
      <p:sp>
        <p:nvSpPr>
          <p:cNvPr id="24500" name="Rectangle 948"/>
          <p:cNvSpPr>
            <a:spLocks noChangeArrowheads="1"/>
          </p:cNvSpPr>
          <p:nvPr/>
        </p:nvSpPr>
        <p:spPr bwMode="auto">
          <a:xfrm>
            <a:off x="152400" y="37338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월별 수납대장 조회출력</a:t>
            </a:r>
          </a:p>
        </p:txBody>
      </p:sp>
      <p:sp>
        <p:nvSpPr>
          <p:cNvPr id="24501" name="Rectangle 949"/>
          <p:cNvSpPr>
            <a:spLocks noChangeArrowheads="1"/>
          </p:cNvSpPr>
          <p:nvPr/>
        </p:nvSpPr>
        <p:spPr bwMode="auto">
          <a:xfrm>
            <a:off x="2209800" y="37338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REC2020</a:t>
            </a:r>
          </a:p>
        </p:txBody>
      </p:sp>
      <p:sp>
        <p:nvSpPr>
          <p:cNvPr id="24502" name="Rectangle 950"/>
          <p:cNvSpPr>
            <a:spLocks noChangeArrowheads="1"/>
          </p:cNvSpPr>
          <p:nvPr/>
        </p:nvSpPr>
        <p:spPr bwMode="auto">
          <a:xfrm>
            <a:off x="152400" y="3962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동별 수납대장 조회 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4503" name="Rectangle 951"/>
          <p:cNvSpPr>
            <a:spLocks noChangeArrowheads="1"/>
          </p:cNvSpPr>
          <p:nvPr/>
        </p:nvSpPr>
        <p:spPr bwMode="auto">
          <a:xfrm>
            <a:off x="2209800" y="39624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REC2030</a:t>
            </a:r>
          </a:p>
        </p:txBody>
      </p:sp>
      <p:sp>
        <p:nvSpPr>
          <p:cNvPr id="24504" name="Rectangle 952"/>
          <p:cNvSpPr>
            <a:spLocks noChangeArrowheads="1"/>
          </p:cNvSpPr>
          <p:nvPr/>
        </p:nvSpPr>
        <p:spPr bwMode="auto">
          <a:xfrm>
            <a:off x="152400" y="41910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동별수납집계 조회 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4505" name="Rectangle 953"/>
          <p:cNvSpPr>
            <a:spLocks noChangeArrowheads="1"/>
          </p:cNvSpPr>
          <p:nvPr/>
        </p:nvSpPr>
        <p:spPr bwMode="auto">
          <a:xfrm>
            <a:off x="2209800" y="41910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REC2040</a:t>
            </a:r>
          </a:p>
        </p:txBody>
      </p:sp>
      <p:sp>
        <p:nvSpPr>
          <p:cNvPr id="24506" name="Rectangle 954"/>
          <p:cNvSpPr>
            <a:spLocks noChangeArrowheads="1"/>
          </p:cNvSpPr>
          <p:nvPr/>
        </p:nvSpPr>
        <p:spPr bwMode="auto">
          <a:xfrm>
            <a:off x="152400" y="44196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미납내역 조회출력</a:t>
            </a:r>
          </a:p>
        </p:txBody>
      </p:sp>
      <p:sp>
        <p:nvSpPr>
          <p:cNvPr id="24507" name="Rectangle 955"/>
          <p:cNvSpPr>
            <a:spLocks noChangeArrowheads="1"/>
          </p:cNvSpPr>
          <p:nvPr/>
        </p:nvSpPr>
        <p:spPr bwMode="auto">
          <a:xfrm>
            <a:off x="2209800" y="44196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REC2050</a:t>
            </a:r>
          </a:p>
        </p:txBody>
      </p:sp>
      <p:sp>
        <p:nvSpPr>
          <p:cNvPr id="24513" name="Rectangle 961"/>
          <p:cNvSpPr>
            <a:spLocks noChangeArrowheads="1"/>
          </p:cNvSpPr>
          <p:nvPr/>
        </p:nvSpPr>
        <p:spPr bwMode="auto">
          <a:xfrm>
            <a:off x="152400" y="46482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시점미납내역 조회출력</a:t>
            </a:r>
          </a:p>
        </p:txBody>
      </p:sp>
      <p:sp>
        <p:nvSpPr>
          <p:cNvPr id="24514" name="Rectangle 962"/>
          <p:cNvSpPr>
            <a:spLocks noChangeArrowheads="1"/>
          </p:cNvSpPr>
          <p:nvPr/>
        </p:nvSpPr>
        <p:spPr bwMode="auto">
          <a:xfrm>
            <a:off x="2209800" y="46482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REC2060</a:t>
            </a:r>
          </a:p>
        </p:txBody>
      </p:sp>
      <p:sp>
        <p:nvSpPr>
          <p:cNvPr id="24515" name="Rectangle 963"/>
          <p:cNvSpPr>
            <a:spLocks noChangeArrowheads="1"/>
          </p:cNvSpPr>
          <p:nvPr/>
        </p:nvSpPr>
        <p:spPr bwMode="auto">
          <a:xfrm>
            <a:off x="152400" y="48768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독립세대 미납내역 조회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4516" name="Rectangle 964"/>
          <p:cNvSpPr>
            <a:spLocks noChangeArrowheads="1"/>
          </p:cNvSpPr>
          <p:nvPr/>
        </p:nvSpPr>
        <p:spPr bwMode="auto">
          <a:xfrm>
            <a:off x="2209800" y="48768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REC2070</a:t>
            </a:r>
          </a:p>
        </p:txBody>
      </p:sp>
      <p:sp>
        <p:nvSpPr>
          <p:cNvPr id="24517" name="Rectangle 965"/>
          <p:cNvSpPr>
            <a:spLocks noChangeArrowheads="1"/>
          </p:cNvSpPr>
          <p:nvPr/>
        </p:nvSpPr>
        <p:spPr bwMode="auto">
          <a:xfrm>
            <a:off x="152400" y="5105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독립세대 수납 조회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4518" name="Rectangle 966"/>
          <p:cNvSpPr>
            <a:spLocks noChangeArrowheads="1"/>
          </p:cNvSpPr>
          <p:nvPr/>
        </p:nvSpPr>
        <p:spPr bwMode="auto">
          <a:xfrm>
            <a:off x="2209800" y="51054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REC2080</a:t>
            </a:r>
          </a:p>
        </p:txBody>
      </p:sp>
      <p:sp>
        <p:nvSpPr>
          <p:cNvPr id="24519" name="Rectangle 967"/>
          <p:cNvSpPr>
            <a:spLocks noChangeArrowheads="1"/>
          </p:cNvSpPr>
          <p:nvPr/>
        </p:nvSpPr>
        <p:spPr bwMode="auto">
          <a:xfrm>
            <a:off x="152400" y="53340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월분 수납내역 조회 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4520" name="Rectangle 968"/>
          <p:cNvSpPr>
            <a:spLocks noChangeArrowheads="1"/>
          </p:cNvSpPr>
          <p:nvPr/>
        </p:nvSpPr>
        <p:spPr bwMode="auto">
          <a:xfrm>
            <a:off x="2209800" y="53340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REC2090</a:t>
            </a:r>
          </a:p>
        </p:txBody>
      </p:sp>
      <p:sp>
        <p:nvSpPr>
          <p:cNvPr id="24521" name="Rectangle 969"/>
          <p:cNvSpPr>
            <a:spLocks noChangeArrowheads="1"/>
          </p:cNvSpPr>
          <p:nvPr/>
        </p:nvSpPr>
        <p:spPr bwMode="auto">
          <a:xfrm>
            <a:off x="152400" y="55626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월분 미납내역 조회 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4522" name="Rectangle 970"/>
          <p:cNvSpPr>
            <a:spLocks noChangeArrowheads="1"/>
          </p:cNvSpPr>
          <p:nvPr/>
        </p:nvSpPr>
        <p:spPr bwMode="auto">
          <a:xfrm>
            <a:off x="2209800" y="55626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REC2100</a:t>
            </a:r>
          </a:p>
        </p:txBody>
      </p:sp>
      <p:sp>
        <p:nvSpPr>
          <p:cNvPr id="24523" name="Rectangle 971"/>
          <p:cNvSpPr>
            <a:spLocks noChangeArrowheads="1"/>
          </p:cNvSpPr>
          <p:nvPr/>
        </p:nvSpPr>
        <p:spPr bwMode="auto">
          <a:xfrm>
            <a:off x="152400" y="57912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이체세대 조회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4524" name="Rectangle 972"/>
          <p:cNvSpPr>
            <a:spLocks noChangeArrowheads="1"/>
          </p:cNvSpPr>
          <p:nvPr/>
        </p:nvSpPr>
        <p:spPr bwMode="auto">
          <a:xfrm>
            <a:off x="2209800" y="57912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REC2110</a:t>
            </a:r>
          </a:p>
        </p:txBody>
      </p:sp>
      <p:sp>
        <p:nvSpPr>
          <p:cNvPr id="24525" name="Rectangle 973"/>
          <p:cNvSpPr>
            <a:spLocks noChangeArrowheads="1"/>
          </p:cNvSpPr>
          <p:nvPr/>
        </p:nvSpPr>
        <p:spPr bwMode="auto">
          <a:xfrm>
            <a:off x="8686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Rate_ele_report</a:t>
            </a:r>
          </a:p>
        </p:txBody>
      </p:sp>
      <p:sp>
        <p:nvSpPr>
          <p:cNvPr id="24526" name="Rectangle 974"/>
          <p:cNvSpPr>
            <a:spLocks noChangeArrowheads="1"/>
          </p:cNvSpPr>
          <p:nvPr/>
        </p:nvSpPr>
        <p:spPr bwMode="auto">
          <a:xfrm>
            <a:off x="8839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Rate_wa_report</a:t>
            </a:r>
          </a:p>
        </p:txBody>
      </p:sp>
      <p:sp>
        <p:nvSpPr>
          <p:cNvPr id="24527" name="Rectangle 975"/>
          <p:cNvSpPr>
            <a:spLocks noChangeArrowheads="1"/>
          </p:cNvSpPr>
          <p:nvPr/>
        </p:nvSpPr>
        <p:spPr bwMode="auto">
          <a:xfrm>
            <a:off x="3505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</a:t>
            </a:r>
          </a:p>
        </p:txBody>
      </p:sp>
      <p:sp>
        <p:nvSpPr>
          <p:cNvPr id="24528" name="Rectangle 976"/>
          <p:cNvSpPr>
            <a:spLocks noChangeArrowheads="1"/>
          </p:cNvSpPr>
          <p:nvPr/>
        </p:nvSpPr>
        <p:spPr bwMode="auto">
          <a:xfrm>
            <a:off x="3505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4529" name="Rectangle 977"/>
          <p:cNvSpPr>
            <a:spLocks noChangeArrowheads="1"/>
          </p:cNvSpPr>
          <p:nvPr/>
        </p:nvSpPr>
        <p:spPr bwMode="auto">
          <a:xfrm>
            <a:off x="3505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530" name="Rectangle 978"/>
          <p:cNvSpPr>
            <a:spLocks noChangeArrowheads="1"/>
          </p:cNvSpPr>
          <p:nvPr/>
        </p:nvSpPr>
        <p:spPr bwMode="auto">
          <a:xfrm>
            <a:off x="3505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531" name="Rectangle 979"/>
          <p:cNvSpPr>
            <a:spLocks noChangeArrowheads="1"/>
          </p:cNvSpPr>
          <p:nvPr/>
        </p:nvSpPr>
        <p:spPr bwMode="auto">
          <a:xfrm>
            <a:off x="3505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532" name="Rectangle 980"/>
          <p:cNvSpPr>
            <a:spLocks noChangeArrowheads="1"/>
          </p:cNvSpPr>
          <p:nvPr/>
        </p:nvSpPr>
        <p:spPr bwMode="auto">
          <a:xfrm>
            <a:off x="3505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533" name="Rectangle 981"/>
          <p:cNvSpPr>
            <a:spLocks noChangeArrowheads="1"/>
          </p:cNvSpPr>
          <p:nvPr/>
        </p:nvSpPr>
        <p:spPr bwMode="auto">
          <a:xfrm>
            <a:off x="3505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534" name="Rectangle 982"/>
          <p:cNvSpPr>
            <a:spLocks noChangeArrowheads="1"/>
          </p:cNvSpPr>
          <p:nvPr/>
        </p:nvSpPr>
        <p:spPr bwMode="auto">
          <a:xfrm>
            <a:off x="3505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535" name="Rectangle 983"/>
          <p:cNvSpPr>
            <a:spLocks noChangeArrowheads="1"/>
          </p:cNvSpPr>
          <p:nvPr/>
        </p:nvSpPr>
        <p:spPr bwMode="auto">
          <a:xfrm>
            <a:off x="3505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536" name="Rectangle 984"/>
          <p:cNvSpPr>
            <a:spLocks noChangeArrowheads="1"/>
          </p:cNvSpPr>
          <p:nvPr/>
        </p:nvSpPr>
        <p:spPr bwMode="auto">
          <a:xfrm>
            <a:off x="3505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537" name="Rectangle 985"/>
          <p:cNvSpPr>
            <a:spLocks noChangeArrowheads="1"/>
          </p:cNvSpPr>
          <p:nvPr/>
        </p:nvSpPr>
        <p:spPr bwMode="auto">
          <a:xfrm>
            <a:off x="3505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538" name="Rectangle 986"/>
          <p:cNvSpPr>
            <a:spLocks noChangeArrowheads="1"/>
          </p:cNvSpPr>
          <p:nvPr/>
        </p:nvSpPr>
        <p:spPr bwMode="auto">
          <a:xfrm>
            <a:off x="3505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539" name="Rectangle 987"/>
          <p:cNvSpPr>
            <a:spLocks noChangeArrowheads="1"/>
          </p:cNvSpPr>
          <p:nvPr/>
        </p:nvSpPr>
        <p:spPr bwMode="auto">
          <a:xfrm>
            <a:off x="3505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540" name="Rectangle 988"/>
          <p:cNvSpPr>
            <a:spLocks noChangeArrowheads="1"/>
          </p:cNvSpPr>
          <p:nvPr/>
        </p:nvSpPr>
        <p:spPr bwMode="auto">
          <a:xfrm>
            <a:off x="3505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541" name="Rectangle 989"/>
          <p:cNvSpPr>
            <a:spLocks noChangeArrowheads="1"/>
          </p:cNvSpPr>
          <p:nvPr/>
        </p:nvSpPr>
        <p:spPr bwMode="auto">
          <a:xfrm>
            <a:off x="3505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542" name="Rectangle 990"/>
          <p:cNvSpPr>
            <a:spLocks noChangeArrowheads="1"/>
          </p:cNvSpPr>
          <p:nvPr/>
        </p:nvSpPr>
        <p:spPr bwMode="auto">
          <a:xfrm>
            <a:off x="3505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543" name="Rectangle 991"/>
          <p:cNvSpPr>
            <a:spLocks noChangeArrowheads="1"/>
          </p:cNvSpPr>
          <p:nvPr/>
        </p:nvSpPr>
        <p:spPr bwMode="auto">
          <a:xfrm>
            <a:off x="3505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544" name="Rectangle 992"/>
          <p:cNvSpPr>
            <a:spLocks noChangeArrowheads="1"/>
          </p:cNvSpPr>
          <p:nvPr/>
        </p:nvSpPr>
        <p:spPr bwMode="auto">
          <a:xfrm>
            <a:off x="3505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545" name="Rectangle 993"/>
          <p:cNvSpPr>
            <a:spLocks noChangeArrowheads="1"/>
          </p:cNvSpPr>
          <p:nvPr/>
        </p:nvSpPr>
        <p:spPr bwMode="auto">
          <a:xfrm>
            <a:off x="3505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546" name="Rectangle 994"/>
          <p:cNvSpPr>
            <a:spLocks noChangeArrowheads="1"/>
          </p:cNvSpPr>
          <p:nvPr/>
        </p:nvSpPr>
        <p:spPr bwMode="auto">
          <a:xfrm>
            <a:off x="3505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547" name="Rectangle 995"/>
          <p:cNvSpPr>
            <a:spLocks noChangeArrowheads="1"/>
          </p:cNvSpPr>
          <p:nvPr/>
        </p:nvSpPr>
        <p:spPr bwMode="auto">
          <a:xfrm>
            <a:off x="3505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548" name="Rectangle 996"/>
          <p:cNvSpPr>
            <a:spLocks noChangeArrowheads="1"/>
          </p:cNvSpPr>
          <p:nvPr/>
        </p:nvSpPr>
        <p:spPr bwMode="auto">
          <a:xfrm>
            <a:off x="3505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549" name="Text Box 997"/>
          <p:cNvSpPr txBox="1">
            <a:spLocks noChangeArrowheads="1"/>
          </p:cNvSpPr>
          <p:nvPr/>
        </p:nvSpPr>
        <p:spPr bwMode="auto">
          <a:xfrm>
            <a:off x="152400" y="228600"/>
            <a:ext cx="914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200" b="1">
                <a:latin typeface="굴림" panose="020B0600000101010101" pitchFamily="50" charset="-127"/>
                <a:ea typeface="굴림" panose="020B0600000101010101" pitchFamily="50" charset="-127"/>
              </a:rPr>
              <a:t>수납관리</a:t>
            </a:r>
          </a:p>
        </p:txBody>
      </p:sp>
      <p:sp>
        <p:nvSpPr>
          <p:cNvPr id="24550" name="Rectangle 998"/>
          <p:cNvSpPr>
            <a:spLocks noChangeArrowheads="1"/>
          </p:cNvSpPr>
          <p:nvPr/>
        </p:nvSpPr>
        <p:spPr bwMode="auto">
          <a:xfrm>
            <a:off x="152400" y="60198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4551" name="Rectangle 999"/>
          <p:cNvSpPr>
            <a:spLocks noChangeArrowheads="1"/>
          </p:cNvSpPr>
          <p:nvPr/>
        </p:nvSpPr>
        <p:spPr bwMode="auto">
          <a:xfrm>
            <a:off x="2209800" y="60198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4552" name="Rectangle 1000"/>
          <p:cNvSpPr>
            <a:spLocks noChangeArrowheads="1"/>
          </p:cNvSpPr>
          <p:nvPr/>
        </p:nvSpPr>
        <p:spPr bwMode="auto">
          <a:xfrm>
            <a:off x="152400" y="6248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4553" name="Rectangle 1001"/>
          <p:cNvSpPr>
            <a:spLocks noChangeArrowheads="1"/>
          </p:cNvSpPr>
          <p:nvPr/>
        </p:nvSpPr>
        <p:spPr bwMode="auto">
          <a:xfrm>
            <a:off x="2209800" y="62484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743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acc_jan_table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895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acc_jang_table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048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acc_total_table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200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account_code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352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autopay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657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bill2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810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bill2_temp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962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billitem_axis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4114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billkind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267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billkind_item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419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billmaster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4572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building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724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code_lookup_table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4876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complex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5029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customer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181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daily_sum_detail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5334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daily_sum_detail1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5486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daily_sum_detail2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5638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dailyseparat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5791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delay_rate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5943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deposit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6096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depositioinfo</a:t>
            </a: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248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insbasic</a:t>
            </a: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6400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inspect</a:t>
            </a: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6553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month_itemamt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6705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monthly_sum_detail1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6858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monthly_sum_detail2</a:t>
            </a: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7010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noreceipt</a:t>
            </a: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7162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printformat</a:t>
            </a: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7315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rate_table</a:t>
            </a: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7467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receipt</a:t>
            </a: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7620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recgubun</a:t>
            </a: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7772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room_info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7924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slip_detail</a:t>
            </a: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8077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slip_header</a:t>
            </a:r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8229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slip_remark</a:t>
            </a:r>
          </a:p>
        </p:txBody>
      </p:sp>
      <p:sp>
        <p:nvSpPr>
          <p:cNvPr id="24614" name="Rectangle 38"/>
          <p:cNvSpPr>
            <a:spLocks noChangeArrowheads="1"/>
          </p:cNvSpPr>
          <p:nvPr/>
        </p:nvSpPr>
        <p:spPr bwMode="auto">
          <a:xfrm>
            <a:off x="8382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sum_table</a:t>
            </a: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8534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sum_table2</a:t>
            </a: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152400" y="533400"/>
            <a:ext cx="2590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 Table</a:t>
            </a: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Program</a:t>
            </a:r>
          </a:p>
        </p:txBody>
      </p:sp>
      <p:sp>
        <p:nvSpPr>
          <p:cNvPr id="24619" name="Line 43"/>
          <p:cNvSpPr>
            <a:spLocks noChangeShapeType="1"/>
          </p:cNvSpPr>
          <p:nvPr/>
        </p:nvSpPr>
        <p:spPr bwMode="auto">
          <a:xfrm>
            <a:off x="152400" y="533400"/>
            <a:ext cx="2590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2743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2895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22" name="Rectangle 46"/>
          <p:cNvSpPr>
            <a:spLocks noChangeArrowheads="1"/>
          </p:cNvSpPr>
          <p:nvPr/>
        </p:nvSpPr>
        <p:spPr bwMode="auto">
          <a:xfrm>
            <a:off x="3048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3200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24" name="Rectangle 48"/>
          <p:cNvSpPr>
            <a:spLocks noChangeArrowheads="1"/>
          </p:cNvSpPr>
          <p:nvPr/>
        </p:nvSpPr>
        <p:spPr bwMode="auto">
          <a:xfrm>
            <a:off x="3352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3657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3810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3962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114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4267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4419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572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4724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4876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34" name="Rectangle 58"/>
          <p:cNvSpPr>
            <a:spLocks noChangeArrowheads="1"/>
          </p:cNvSpPr>
          <p:nvPr/>
        </p:nvSpPr>
        <p:spPr bwMode="auto">
          <a:xfrm>
            <a:off x="5029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5181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5334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5486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38" name="Rectangle 62"/>
          <p:cNvSpPr>
            <a:spLocks noChangeArrowheads="1"/>
          </p:cNvSpPr>
          <p:nvPr/>
        </p:nvSpPr>
        <p:spPr bwMode="auto">
          <a:xfrm>
            <a:off x="5638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39" name="Rectangle 63"/>
          <p:cNvSpPr>
            <a:spLocks noChangeArrowheads="1"/>
          </p:cNvSpPr>
          <p:nvPr/>
        </p:nvSpPr>
        <p:spPr bwMode="auto">
          <a:xfrm>
            <a:off x="5791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40" name="Rectangle 64"/>
          <p:cNvSpPr>
            <a:spLocks noChangeArrowheads="1"/>
          </p:cNvSpPr>
          <p:nvPr/>
        </p:nvSpPr>
        <p:spPr bwMode="auto">
          <a:xfrm>
            <a:off x="5943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6096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6248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43" name="Rectangle 67"/>
          <p:cNvSpPr>
            <a:spLocks noChangeArrowheads="1"/>
          </p:cNvSpPr>
          <p:nvPr/>
        </p:nvSpPr>
        <p:spPr bwMode="auto">
          <a:xfrm>
            <a:off x="6400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44" name="Rectangle 68"/>
          <p:cNvSpPr>
            <a:spLocks noChangeArrowheads="1"/>
          </p:cNvSpPr>
          <p:nvPr/>
        </p:nvSpPr>
        <p:spPr bwMode="auto">
          <a:xfrm>
            <a:off x="6553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45" name="Rectangle 69"/>
          <p:cNvSpPr>
            <a:spLocks noChangeArrowheads="1"/>
          </p:cNvSpPr>
          <p:nvPr/>
        </p:nvSpPr>
        <p:spPr bwMode="auto">
          <a:xfrm>
            <a:off x="6705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46" name="Rectangle 70"/>
          <p:cNvSpPr>
            <a:spLocks noChangeArrowheads="1"/>
          </p:cNvSpPr>
          <p:nvPr/>
        </p:nvSpPr>
        <p:spPr bwMode="auto">
          <a:xfrm>
            <a:off x="6858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47" name="Rectangle 71"/>
          <p:cNvSpPr>
            <a:spLocks noChangeArrowheads="1"/>
          </p:cNvSpPr>
          <p:nvPr/>
        </p:nvSpPr>
        <p:spPr bwMode="auto">
          <a:xfrm>
            <a:off x="7010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48" name="Rectangle 72"/>
          <p:cNvSpPr>
            <a:spLocks noChangeArrowheads="1"/>
          </p:cNvSpPr>
          <p:nvPr/>
        </p:nvSpPr>
        <p:spPr bwMode="auto">
          <a:xfrm>
            <a:off x="7162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49" name="Rectangle 73"/>
          <p:cNvSpPr>
            <a:spLocks noChangeArrowheads="1"/>
          </p:cNvSpPr>
          <p:nvPr/>
        </p:nvSpPr>
        <p:spPr bwMode="auto">
          <a:xfrm>
            <a:off x="7315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50" name="Rectangle 74"/>
          <p:cNvSpPr>
            <a:spLocks noChangeArrowheads="1"/>
          </p:cNvSpPr>
          <p:nvPr/>
        </p:nvSpPr>
        <p:spPr bwMode="auto">
          <a:xfrm>
            <a:off x="7467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51" name="Rectangle 75"/>
          <p:cNvSpPr>
            <a:spLocks noChangeArrowheads="1"/>
          </p:cNvSpPr>
          <p:nvPr/>
        </p:nvSpPr>
        <p:spPr bwMode="auto">
          <a:xfrm>
            <a:off x="7620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7772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53" name="Rectangle 77"/>
          <p:cNvSpPr>
            <a:spLocks noChangeArrowheads="1"/>
          </p:cNvSpPr>
          <p:nvPr/>
        </p:nvSpPr>
        <p:spPr bwMode="auto">
          <a:xfrm>
            <a:off x="7924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54" name="Rectangle 78"/>
          <p:cNvSpPr>
            <a:spLocks noChangeArrowheads="1"/>
          </p:cNvSpPr>
          <p:nvPr/>
        </p:nvSpPr>
        <p:spPr bwMode="auto">
          <a:xfrm>
            <a:off x="8077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55" name="Rectangle 79"/>
          <p:cNvSpPr>
            <a:spLocks noChangeArrowheads="1"/>
          </p:cNvSpPr>
          <p:nvPr/>
        </p:nvSpPr>
        <p:spPr bwMode="auto">
          <a:xfrm>
            <a:off x="8229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56" name="Rectangle 80"/>
          <p:cNvSpPr>
            <a:spLocks noChangeArrowheads="1"/>
          </p:cNvSpPr>
          <p:nvPr/>
        </p:nvSpPr>
        <p:spPr bwMode="auto">
          <a:xfrm>
            <a:off x="8382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57" name="Rectangle 81"/>
          <p:cNvSpPr>
            <a:spLocks noChangeArrowheads="1"/>
          </p:cNvSpPr>
          <p:nvPr/>
        </p:nvSpPr>
        <p:spPr bwMode="auto">
          <a:xfrm>
            <a:off x="8534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58" name="Rectangle 82"/>
          <p:cNvSpPr>
            <a:spLocks noChangeArrowheads="1"/>
          </p:cNvSpPr>
          <p:nvPr/>
        </p:nvSpPr>
        <p:spPr bwMode="auto">
          <a:xfrm>
            <a:off x="8686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59" name="Rectangle 83"/>
          <p:cNvSpPr>
            <a:spLocks noChangeArrowheads="1"/>
          </p:cNvSpPr>
          <p:nvPr/>
        </p:nvSpPr>
        <p:spPr bwMode="auto">
          <a:xfrm>
            <a:off x="8839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60" name="Rectangle 84"/>
          <p:cNvSpPr>
            <a:spLocks noChangeArrowheads="1"/>
          </p:cNvSpPr>
          <p:nvPr/>
        </p:nvSpPr>
        <p:spPr bwMode="auto">
          <a:xfrm>
            <a:off x="2743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61" name="Rectangle 85"/>
          <p:cNvSpPr>
            <a:spLocks noChangeArrowheads="1"/>
          </p:cNvSpPr>
          <p:nvPr/>
        </p:nvSpPr>
        <p:spPr bwMode="auto">
          <a:xfrm>
            <a:off x="2895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62" name="Rectangle 86"/>
          <p:cNvSpPr>
            <a:spLocks noChangeArrowheads="1"/>
          </p:cNvSpPr>
          <p:nvPr/>
        </p:nvSpPr>
        <p:spPr bwMode="auto">
          <a:xfrm>
            <a:off x="3048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63" name="Rectangle 87"/>
          <p:cNvSpPr>
            <a:spLocks noChangeArrowheads="1"/>
          </p:cNvSpPr>
          <p:nvPr/>
        </p:nvSpPr>
        <p:spPr bwMode="auto">
          <a:xfrm>
            <a:off x="3200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crud</a:t>
            </a:r>
          </a:p>
        </p:txBody>
      </p:sp>
      <p:sp>
        <p:nvSpPr>
          <p:cNvPr id="24664" name="Rectangle 88"/>
          <p:cNvSpPr>
            <a:spLocks noChangeArrowheads="1"/>
          </p:cNvSpPr>
          <p:nvPr/>
        </p:nvSpPr>
        <p:spPr bwMode="auto">
          <a:xfrm>
            <a:off x="3352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65" name="Rectangle 89"/>
          <p:cNvSpPr>
            <a:spLocks noChangeArrowheads="1"/>
          </p:cNvSpPr>
          <p:nvPr/>
        </p:nvSpPr>
        <p:spPr bwMode="auto">
          <a:xfrm>
            <a:off x="3657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66" name="Rectangle 90"/>
          <p:cNvSpPr>
            <a:spLocks noChangeArrowheads="1"/>
          </p:cNvSpPr>
          <p:nvPr/>
        </p:nvSpPr>
        <p:spPr bwMode="auto">
          <a:xfrm>
            <a:off x="3810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67" name="Rectangle 91"/>
          <p:cNvSpPr>
            <a:spLocks noChangeArrowheads="1"/>
          </p:cNvSpPr>
          <p:nvPr/>
        </p:nvSpPr>
        <p:spPr bwMode="auto">
          <a:xfrm>
            <a:off x="3962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68" name="Rectangle 92"/>
          <p:cNvSpPr>
            <a:spLocks noChangeArrowheads="1"/>
          </p:cNvSpPr>
          <p:nvPr/>
        </p:nvSpPr>
        <p:spPr bwMode="auto">
          <a:xfrm>
            <a:off x="4114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69" name="Rectangle 93"/>
          <p:cNvSpPr>
            <a:spLocks noChangeArrowheads="1"/>
          </p:cNvSpPr>
          <p:nvPr/>
        </p:nvSpPr>
        <p:spPr bwMode="auto">
          <a:xfrm>
            <a:off x="4267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70" name="Rectangle 94"/>
          <p:cNvSpPr>
            <a:spLocks noChangeArrowheads="1"/>
          </p:cNvSpPr>
          <p:nvPr/>
        </p:nvSpPr>
        <p:spPr bwMode="auto">
          <a:xfrm>
            <a:off x="4419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71" name="Rectangle 95"/>
          <p:cNvSpPr>
            <a:spLocks noChangeArrowheads="1"/>
          </p:cNvSpPr>
          <p:nvPr/>
        </p:nvSpPr>
        <p:spPr bwMode="auto">
          <a:xfrm>
            <a:off x="4572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72" name="Rectangle 96"/>
          <p:cNvSpPr>
            <a:spLocks noChangeArrowheads="1"/>
          </p:cNvSpPr>
          <p:nvPr/>
        </p:nvSpPr>
        <p:spPr bwMode="auto">
          <a:xfrm>
            <a:off x="4724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73" name="Rectangle 97"/>
          <p:cNvSpPr>
            <a:spLocks noChangeArrowheads="1"/>
          </p:cNvSpPr>
          <p:nvPr/>
        </p:nvSpPr>
        <p:spPr bwMode="auto">
          <a:xfrm>
            <a:off x="4876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74" name="Rectangle 98"/>
          <p:cNvSpPr>
            <a:spLocks noChangeArrowheads="1"/>
          </p:cNvSpPr>
          <p:nvPr/>
        </p:nvSpPr>
        <p:spPr bwMode="auto">
          <a:xfrm>
            <a:off x="5029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75" name="Rectangle 99"/>
          <p:cNvSpPr>
            <a:spLocks noChangeArrowheads="1"/>
          </p:cNvSpPr>
          <p:nvPr/>
        </p:nvSpPr>
        <p:spPr bwMode="auto">
          <a:xfrm>
            <a:off x="5181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76" name="Rectangle 100"/>
          <p:cNvSpPr>
            <a:spLocks noChangeArrowheads="1"/>
          </p:cNvSpPr>
          <p:nvPr/>
        </p:nvSpPr>
        <p:spPr bwMode="auto">
          <a:xfrm>
            <a:off x="5334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77" name="Rectangle 101"/>
          <p:cNvSpPr>
            <a:spLocks noChangeArrowheads="1"/>
          </p:cNvSpPr>
          <p:nvPr/>
        </p:nvSpPr>
        <p:spPr bwMode="auto">
          <a:xfrm>
            <a:off x="5486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78" name="Rectangle 102"/>
          <p:cNvSpPr>
            <a:spLocks noChangeArrowheads="1"/>
          </p:cNvSpPr>
          <p:nvPr/>
        </p:nvSpPr>
        <p:spPr bwMode="auto">
          <a:xfrm>
            <a:off x="5638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79" name="Rectangle 103"/>
          <p:cNvSpPr>
            <a:spLocks noChangeArrowheads="1"/>
          </p:cNvSpPr>
          <p:nvPr/>
        </p:nvSpPr>
        <p:spPr bwMode="auto">
          <a:xfrm>
            <a:off x="5791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80" name="Rectangle 104"/>
          <p:cNvSpPr>
            <a:spLocks noChangeArrowheads="1"/>
          </p:cNvSpPr>
          <p:nvPr/>
        </p:nvSpPr>
        <p:spPr bwMode="auto">
          <a:xfrm>
            <a:off x="5943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81" name="Rectangle 105"/>
          <p:cNvSpPr>
            <a:spLocks noChangeArrowheads="1"/>
          </p:cNvSpPr>
          <p:nvPr/>
        </p:nvSpPr>
        <p:spPr bwMode="auto">
          <a:xfrm>
            <a:off x="6096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82" name="Rectangle 106"/>
          <p:cNvSpPr>
            <a:spLocks noChangeArrowheads="1"/>
          </p:cNvSpPr>
          <p:nvPr/>
        </p:nvSpPr>
        <p:spPr bwMode="auto">
          <a:xfrm>
            <a:off x="6248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83" name="Rectangle 107"/>
          <p:cNvSpPr>
            <a:spLocks noChangeArrowheads="1"/>
          </p:cNvSpPr>
          <p:nvPr/>
        </p:nvSpPr>
        <p:spPr bwMode="auto">
          <a:xfrm>
            <a:off x="6400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84" name="Rectangle 108"/>
          <p:cNvSpPr>
            <a:spLocks noChangeArrowheads="1"/>
          </p:cNvSpPr>
          <p:nvPr/>
        </p:nvSpPr>
        <p:spPr bwMode="auto">
          <a:xfrm>
            <a:off x="6553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85" name="Rectangle 109"/>
          <p:cNvSpPr>
            <a:spLocks noChangeArrowheads="1"/>
          </p:cNvSpPr>
          <p:nvPr/>
        </p:nvSpPr>
        <p:spPr bwMode="auto">
          <a:xfrm>
            <a:off x="6705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86" name="Rectangle 110"/>
          <p:cNvSpPr>
            <a:spLocks noChangeArrowheads="1"/>
          </p:cNvSpPr>
          <p:nvPr/>
        </p:nvSpPr>
        <p:spPr bwMode="auto">
          <a:xfrm>
            <a:off x="6858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87" name="Rectangle 111"/>
          <p:cNvSpPr>
            <a:spLocks noChangeArrowheads="1"/>
          </p:cNvSpPr>
          <p:nvPr/>
        </p:nvSpPr>
        <p:spPr bwMode="auto">
          <a:xfrm>
            <a:off x="7010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88" name="Rectangle 112"/>
          <p:cNvSpPr>
            <a:spLocks noChangeArrowheads="1"/>
          </p:cNvSpPr>
          <p:nvPr/>
        </p:nvSpPr>
        <p:spPr bwMode="auto">
          <a:xfrm>
            <a:off x="7162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89" name="Rectangle 113"/>
          <p:cNvSpPr>
            <a:spLocks noChangeArrowheads="1"/>
          </p:cNvSpPr>
          <p:nvPr/>
        </p:nvSpPr>
        <p:spPr bwMode="auto">
          <a:xfrm>
            <a:off x="7315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90" name="Rectangle 114"/>
          <p:cNvSpPr>
            <a:spLocks noChangeArrowheads="1"/>
          </p:cNvSpPr>
          <p:nvPr/>
        </p:nvSpPr>
        <p:spPr bwMode="auto">
          <a:xfrm>
            <a:off x="7467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91" name="Rectangle 115"/>
          <p:cNvSpPr>
            <a:spLocks noChangeArrowheads="1"/>
          </p:cNvSpPr>
          <p:nvPr/>
        </p:nvSpPr>
        <p:spPr bwMode="auto">
          <a:xfrm>
            <a:off x="7620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92" name="Rectangle 116"/>
          <p:cNvSpPr>
            <a:spLocks noChangeArrowheads="1"/>
          </p:cNvSpPr>
          <p:nvPr/>
        </p:nvSpPr>
        <p:spPr bwMode="auto">
          <a:xfrm>
            <a:off x="7772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93" name="Rectangle 117"/>
          <p:cNvSpPr>
            <a:spLocks noChangeArrowheads="1"/>
          </p:cNvSpPr>
          <p:nvPr/>
        </p:nvSpPr>
        <p:spPr bwMode="auto">
          <a:xfrm>
            <a:off x="7924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94" name="Rectangle 118"/>
          <p:cNvSpPr>
            <a:spLocks noChangeArrowheads="1"/>
          </p:cNvSpPr>
          <p:nvPr/>
        </p:nvSpPr>
        <p:spPr bwMode="auto">
          <a:xfrm>
            <a:off x="8077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95" name="Rectangle 119"/>
          <p:cNvSpPr>
            <a:spLocks noChangeArrowheads="1"/>
          </p:cNvSpPr>
          <p:nvPr/>
        </p:nvSpPr>
        <p:spPr bwMode="auto">
          <a:xfrm>
            <a:off x="8229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96" name="Rectangle 120"/>
          <p:cNvSpPr>
            <a:spLocks noChangeArrowheads="1"/>
          </p:cNvSpPr>
          <p:nvPr/>
        </p:nvSpPr>
        <p:spPr bwMode="auto">
          <a:xfrm>
            <a:off x="8382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97" name="Rectangle 121"/>
          <p:cNvSpPr>
            <a:spLocks noChangeArrowheads="1"/>
          </p:cNvSpPr>
          <p:nvPr/>
        </p:nvSpPr>
        <p:spPr bwMode="auto">
          <a:xfrm>
            <a:off x="8534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98" name="Rectangle 122"/>
          <p:cNvSpPr>
            <a:spLocks noChangeArrowheads="1"/>
          </p:cNvSpPr>
          <p:nvPr/>
        </p:nvSpPr>
        <p:spPr bwMode="auto">
          <a:xfrm>
            <a:off x="8686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699" name="Rectangle 123"/>
          <p:cNvSpPr>
            <a:spLocks noChangeArrowheads="1"/>
          </p:cNvSpPr>
          <p:nvPr/>
        </p:nvSpPr>
        <p:spPr bwMode="auto">
          <a:xfrm>
            <a:off x="8839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00" name="Rectangle 124"/>
          <p:cNvSpPr>
            <a:spLocks noChangeArrowheads="1"/>
          </p:cNvSpPr>
          <p:nvPr/>
        </p:nvSpPr>
        <p:spPr bwMode="auto">
          <a:xfrm>
            <a:off x="2743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01" name="Rectangle 125"/>
          <p:cNvSpPr>
            <a:spLocks noChangeArrowheads="1"/>
          </p:cNvSpPr>
          <p:nvPr/>
        </p:nvSpPr>
        <p:spPr bwMode="auto">
          <a:xfrm>
            <a:off x="2895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02" name="Rectangle 126"/>
          <p:cNvSpPr>
            <a:spLocks noChangeArrowheads="1"/>
          </p:cNvSpPr>
          <p:nvPr/>
        </p:nvSpPr>
        <p:spPr bwMode="auto">
          <a:xfrm>
            <a:off x="3048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03" name="Rectangle 127"/>
          <p:cNvSpPr>
            <a:spLocks noChangeArrowheads="1"/>
          </p:cNvSpPr>
          <p:nvPr/>
        </p:nvSpPr>
        <p:spPr bwMode="auto">
          <a:xfrm>
            <a:off x="3200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704" name="Rectangle 128"/>
          <p:cNvSpPr>
            <a:spLocks noChangeArrowheads="1"/>
          </p:cNvSpPr>
          <p:nvPr/>
        </p:nvSpPr>
        <p:spPr bwMode="auto">
          <a:xfrm>
            <a:off x="3352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05" name="Rectangle 129"/>
          <p:cNvSpPr>
            <a:spLocks noChangeArrowheads="1"/>
          </p:cNvSpPr>
          <p:nvPr/>
        </p:nvSpPr>
        <p:spPr bwMode="auto">
          <a:xfrm>
            <a:off x="3657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06" name="Rectangle 130"/>
          <p:cNvSpPr>
            <a:spLocks noChangeArrowheads="1"/>
          </p:cNvSpPr>
          <p:nvPr/>
        </p:nvSpPr>
        <p:spPr bwMode="auto">
          <a:xfrm>
            <a:off x="3810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07" name="Rectangle 131"/>
          <p:cNvSpPr>
            <a:spLocks noChangeArrowheads="1"/>
          </p:cNvSpPr>
          <p:nvPr/>
        </p:nvSpPr>
        <p:spPr bwMode="auto">
          <a:xfrm>
            <a:off x="3962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08" name="Rectangle 132"/>
          <p:cNvSpPr>
            <a:spLocks noChangeArrowheads="1"/>
          </p:cNvSpPr>
          <p:nvPr/>
        </p:nvSpPr>
        <p:spPr bwMode="auto">
          <a:xfrm>
            <a:off x="4114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09" name="Rectangle 133"/>
          <p:cNvSpPr>
            <a:spLocks noChangeArrowheads="1"/>
          </p:cNvSpPr>
          <p:nvPr/>
        </p:nvSpPr>
        <p:spPr bwMode="auto">
          <a:xfrm>
            <a:off x="4267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10" name="Rectangle 134"/>
          <p:cNvSpPr>
            <a:spLocks noChangeArrowheads="1"/>
          </p:cNvSpPr>
          <p:nvPr/>
        </p:nvSpPr>
        <p:spPr bwMode="auto">
          <a:xfrm>
            <a:off x="4419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11" name="Rectangle 135"/>
          <p:cNvSpPr>
            <a:spLocks noChangeArrowheads="1"/>
          </p:cNvSpPr>
          <p:nvPr/>
        </p:nvSpPr>
        <p:spPr bwMode="auto">
          <a:xfrm>
            <a:off x="4572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12" name="Rectangle 136"/>
          <p:cNvSpPr>
            <a:spLocks noChangeArrowheads="1"/>
          </p:cNvSpPr>
          <p:nvPr/>
        </p:nvSpPr>
        <p:spPr bwMode="auto">
          <a:xfrm>
            <a:off x="4724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13" name="Rectangle 137"/>
          <p:cNvSpPr>
            <a:spLocks noChangeArrowheads="1"/>
          </p:cNvSpPr>
          <p:nvPr/>
        </p:nvSpPr>
        <p:spPr bwMode="auto">
          <a:xfrm>
            <a:off x="4876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714" name="Rectangle 138"/>
          <p:cNvSpPr>
            <a:spLocks noChangeArrowheads="1"/>
          </p:cNvSpPr>
          <p:nvPr/>
        </p:nvSpPr>
        <p:spPr bwMode="auto">
          <a:xfrm>
            <a:off x="5029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715" name="Rectangle 139"/>
          <p:cNvSpPr>
            <a:spLocks noChangeArrowheads="1"/>
          </p:cNvSpPr>
          <p:nvPr/>
        </p:nvSpPr>
        <p:spPr bwMode="auto">
          <a:xfrm>
            <a:off x="5181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16" name="Rectangle 140"/>
          <p:cNvSpPr>
            <a:spLocks noChangeArrowheads="1"/>
          </p:cNvSpPr>
          <p:nvPr/>
        </p:nvSpPr>
        <p:spPr bwMode="auto">
          <a:xfrm>
            <a:off x="5334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cd</a:t>
            </a:r>
          </a:p>
        </p:txBody>
      </p:sp>
      <p:sp>
        <p:nvSpPr>
          <p:cNvPr id="24717" name="Rectangle 141"/>
          <p:cNvSpPr>
            <a:spLocks noChangeArrowheads="1"/>
          </p:cNvSpPr>
          <p:nvPr/>
        </p:nvSpPr>
        <p:spPr bwMode="auto">
          <a:xfrm>
            <a:off x="5486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cd</a:t>
            </a:r>
          </a:p>
        </p:txBody>
      </p:sp>
      <p:sp>
        <p:nvSpPr>
          <p:cNvPr id="24718" name="Rectangle 142"/>
          <p:cNvSpPr>
            <a:spLocks noChangeArrowheads="1"/>
          </p:cNvSpPr>
          <p:nvPr/>
        </p:nvSpPr>
        <p:spPr bwMode="auto">
          <a:xfrm>
            <a:off x="5638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19" name="Rectangle 143"/>
          <p:cNvSpPr>
            <a:spLocks noChangeArrowheads="1"/>
          </p:cNvSpPr>
          <p:nvPr/>
        </p:nvSpPr>
        <p:spPr bwMode="auto">
          <a:xfrm>
            <a:off x="5791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20" name="Rectangle 144"/>
          <p:cNvSpPr>
            <a:spLocks noChangeArrowheads="1"/>
          </p:cNvSpPr>
          <p:nvPr/>
        </p:nvSpPr>
        <p:spPr bwMode="auto">
          <a:xfrm>
            <a:off x="5943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21" name="Rectangle 145"/>
          <p:cNvSpPr>
            <a:spLocks noChangeArrowheads="1"/>
          </p:cNvSpPr>
          <p:nvPr/>
        </p:nvSpPr>
        <p:spPr bwMode="auto">
          <a:xfrm>
            <a:off x="6096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22" name="Rectangle 146"/>
          <p:cNvSpPr>
            <a:spLocks noChangeArrowheads="1"/>
          </p:cNvSpPr>
          <p:nvPr/>
        </p:nvSpPr>
        <p:spPr bwMode="auto">
          <a:xfrm>
            <a:off x="6248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23" name="Rectangle 147"/>
          <p:cNvSpPr>
            <a:spLocks noChangeArrowheads="1"/>
          </p:cNvSpPr>
          <p:nvPr/>
        </p:nvSpPr>
        <p:spPr bwMode="auto">
          <a:xfrm>
            <a:off x="6400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24" name="Rectangle 148"/>
          <p:cNvSpPr>
            <a:spLocks noChangeArrowheads="1"/>
          </p:cNvSpPr>
          <p:nvPr/>
        </p:nvSpPr>
        <p:spPr bwMode="auto">
          <a:xfrm>
            <a:off x="6553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25" name="Rectangle 149"/>
          <p:cNvSpPr>
            <a:spLocks noChangeArrowheads="1"/>
          </p:cNvSpPr>
          <p:nvPr/>
        </p:nvSpPr>
        <p:spPr bwMode="auto">
          <a:xfrm>
            <a:off x="6705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cd</a:t>
            </a:r>
          </a:p>
        </p:txBody>
      </p:sp>
      <p:sp>
        <p:nvSpPr>
          <p:cNvPr id="24726" name="Rectangle 150"/>
          <p:cNvSpPr>
            <a:spLocks noChangeArrowheads="1"/>
          </p:cNvSpPr>
          <p:nvPr/>
        </p:nvSpPr>
        <p:spPr bwMode="auto">
          <a:xfrm>
            <a:off x="6858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cd</a:t>
            </a:r>
          </a:p>
        </p:txBody>
      </p:sp>
      <p:sp>
        <p:nvSpPr>
          <p:cNvPr id="24727" name="Rectangle 151"/>
          <p:cNvSpPr>
            <a:spLocks noChangeArrowheads="1"/>
          </p:cNvSpPr>
          <p:nvPr/>
        </p:nvSpPr>
        <p:spPr bwMode="auto">
          <a:xfrm>
            <a:off x="7010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28" name="Rectangle 152"/>
          <p:cNvSpPr>
            <a:spLocks noChangeArrowheads="1"/>
          </p:cNvSpPr>
          <p:nvPr/>
        </p:nvSpPr>
        <p:spPr bwMode="auto">
          <a:xfrm>
            <a:off x="7162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29" name="Rectangle 153"/>
          <p:cNvSpPr>
            <a:spLocks noChangeArrowheads="1"/>
          </p:cNvSpPr>
          <p:nvPr/>
        </p:nvSpPr>
        <p:spPr bwMode="auto">
          <a:xfrm>
            <a:off x="7315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30" name="Rectangle 154"/>
          <p:cNvSpPr>
            <a:spLocks noChangeArrowheads="1"/>
          </p:cNvSpPr>
          <p:nvPr/>
        </p:nvSpPr>
        <p:spPr bwMode="auto">
          <a:xfrm>
            <a:off x="7467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31" name="Rectangle 155"/>
          <p:cNvSpPr>
            <a:spLocks noChangeArrowheads="1"/>
          </p:cNvSpPr>
          <p:nvPr/>
        </p:nvSpPr>
        <p:spPr bwMode="auto">
          <a:xfrm>
            <a:off x="7620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32" name="Rectangle 156"/>
          <p:cNvSpPr>
            <a:spLocks noChangeArrowheads="1"/>
          </p:cNvSpPr>
          <p:nvPr/>
        </p:nvSpPr>
        <p:spPr bwMode="auto">
          <a:xfrm>
            <a:off x="7772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33" name="Rectangle 157"/>
          <p:cNvSpPr>
            <a:spLocks noChangeArrowheads="1"/>
          </p:cNvSpPr>
          <p:nvPr/>
        </p:nvSpPr>
        <p:spPr bwMode="auto">
          <a:xfrm>
            <a:off x="7924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</a:t>
            </a:r>
          </a:p>
        </p:txBody>
      </p:sp>
      <p:sp>
        <p:nvSpPr>
          <p:cNvPr id="24734" name="Rectangle 158"/>
          <p:cNvSpPr>
            <a:spLocks noChangeArrowheads="1"/>
          </p:cNvSpPr>
          <p:nvPr/>
        </p:nvSpPr>
        <p:spPr bwMode="auto">
          <a:xfrm>
            <a:off x="8077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cru</a:t>
            </a:r>
          </a:p>
        </p:txBody>
      </p:sp>
      <p:sp>
        <p:nvSpPr>
          <p:cNvPr id="24735" name="Rectangle 159"/>
          <p:cNvSpPr>
            <a:spLocks noChangeArrowheads="1"/>
          </p:cNvSpPr>
          <p:nvPr/>
        </p:nvSpPr>
        <p:spPr bwMode="auto">
          <a:xfrm>
            <a:off x="8229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36" name="Rectangle 160"/>
          <p:cNvSpPr>
            <a:spLocks noChangeArrowheads="1"/>
          </p:cNvSpPr>
          <p:nvPr/>
        </p:nvSpPr>
        <p:spPr bwMode="auto">
          <a:xfrm>
            <a:off x="8382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37" name="Rectangle 161"/>
          <p:cNvSpPr>
            <a:spLocks noChangeArrowheads="1"/>
          </p:cNvSpPr>
          <p:nvPr/>
        </p:nvSpPr>
        <p:spPr bwMode="auto">
          <a:xfrm>
            <a:off x="8534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38" name="Rectangle 162"/>
          <p:cNvSpPr>
            <a:spLocks noChangeArrowheads="1"/>
          </p:cNvSpPr>
          <p:nvPr/>
        </p:nvSpPr>
        <p:spPr bwMode="auto">
          <a:xfrm>
            <a:off x="8686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39" name="Rectangle 163"/>
          <p:cNvSpPr>
            <a:spLocks noChangeArrowheads="1"/>
          </p:cNvSpPr>
          <p:nvPr/>
        </p:nvSpPr>
        <p:spPr bwMode="auto">
          <a:xfrm>
            <a:off x="8839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40" name="Rectangle 164"/>
          <p:cNvSpPr>
            <a:spLocks noChangeArrowheads="1"/>
          </p:cNvSpPr>
          <p:nvPr/>
        </p:nvSpPr>
        <p:spPr bwMode="auto">
          <a:xfrm>
            <a:off x="2743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41" name="Rectangle 165"/>
          <p:cNvSpPr>
            <a:spLocks noChangeArrowheads="1"/>
          </p:cNvSpPr>
          <p:nvPr/>
        </p:nvSpPr>
        <p:spPr bwMode="auto">
          <a:xfrm>
            <a:off x="2895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42" name="Rectangle 166"/>
          <p:cNvSpPr>
            <a:spLocks noChangeArrowheads="1"/>
          </p:cNvSpPr>
          <p:nvPr/>
        </p:nvSpPr>
        <p:spPr bwMode="auto">
          <a:xfrm>
            <a:off x="3048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43" name="Rectangle 167"/>
          <p:cNvSpPr>
            <a:spLocks noChangeArrowheads="1"/>
          </p:cNvSpPr>
          <p:nvPr/>
        </p:nvSpPr>
        <p:spPr bwMode="auto">
          <a:xfrm>
            <a:off x="3200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44" name="Rectangle 168"/>
          <p:cNvSpPr>
            <a:spLocks noChangeArrowheads="1"/>
          </p:cNvSpPr>
          <p:nvPr/>
        </p:nvSpPr>
        <p:spPr bwMode="auto">
          <a:xfrm>
            <a:off x="3352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45" name="Rectangle 169"/>
          <p:cNvSpPr>
            <a:spLocks noChangeArrowheads="1"/>
          </p:cNvSpPr>
          <p:nvPr/>
        </p:nvSpPr>
        <p:spPr bwMode="auto">
          <a:xfrm>
            <a:off x="3657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46" name="Rectangle 170"/>
          <p:cNvSpPr>
            <a:spLocks noChangeArrowheads="1"/>
          </p:cNvSpPr>
          <p:nvPr/>
        </p:nvSpPr>
        <p:spPr bwMode="auto">
          <a:xfrm>
            <a:off x="3810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47" name="Rectangle 171"/>
          <p:cNvSpPr>
            <a:spLocks noChangeArrowheads="1"/>
          </p:cNvSpPr>
          <p:nvPr/>
        </p:nvSpPr>
        <p:spPr bwMode="auto">
          <a:xfrm>
            <a:off x="3962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48" name="Rectangle 172"/>
          <p:cNvSpPr>
            <a:spLocks noChangeArrowheads="1"/>
          </p:cNvSpPr>
          <p:nvPr/>
        </p:nvSpPr>
        <p:spPr bwMode="auto">
          <a:xfrm>
            <a:off x="4114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49" name="Rectangle 173"/>
          <p:cNvSpPr>
            <a:spLocks noChangeArrowheads="1"/>
          </p:cNvSpPr>
          <p:nvPr/>
        </p:nvSpPr>
        <p:spPr bwMode="auto">
          <a:xfrm>
            <a:off x="4267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4750" name="Rectangle 174"/>
          <p:cNvSpPr>
            <a:spLocks noChangeArrowheads="1"/>
          </p:cNvSpPr>
          <p:nvPr/>
        </p:nvSpPr>
        <p:spPr bwMode="auto">
          <a:xfrm>
            <a:off x="4419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51" name="Rectangle 175"/>
          <p:cNvSpPr>
            <a:spLocks noChangeArrowheads="1"/>
          </p:cNvSpPr>
          <p:nvPr/>
        </p:nvSpPr>
        <p:spPr bwMode="auto">
          <a:xfrm>
            <a:off x="4572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52" name="Rectangle 176"/>
          <p:cNvSpPr>
            <a:spLocks noChangeArrowheads="1"/>
          </p:cNvSpPr>
          <p:nvPr/>
        </p:nvSpPr>
        <p:spPr bwMode="auto">
          <a:xfrm>
            <a:off x="4724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53" name="Rectangle 177"/>
          <p:cNvSpPr>
            <a:spLocks noChangeArrowheads="1"/>
          </p:cNvSpPr>
          <p:nvPr/>
        </p:nvSpPr>
        <p:spPr bwMode="auto">
          <a:xfrm>
            <a:off x="4876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54" name="Rectangle 178"/>
          <p:cNvSpPr>
            <a:spLocks noChangeArrowheads="1"/>
          </p:cNvSpPr>
          <p:nvPr/>
        </p:nvSpPr>
        <p:spPr bwMode="auto">
          <a:xfrm>
            <a:off x="5029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55" name="Rectangle 179"/>
          <p:cNvSpPr>
            <a:spLocks noChangeArrowheads="1"/>
          </p:cNvSpPr>
          <p:nvPr/>
        </p:nvSpPr>
        <p:spPr bwMode="auto">
          <a:xfrm>
            <a:off x="5181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56" name="Rectangle 180"/>
          <p:cNvSpPr>
            <a:spLocks noChangeArrowheads="1"/>
          </p:cNvSpPr>
          <p:nvPr/>
        </p:nvSpPr>
        <p:spPr bwMode="auto">
          <a:xfrm>
            <a:off x="5334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57" name="Rectangle 181"/>
          <p:cNvSpPr>
            <a:spLocks noChangeArrowheads="1"/>
          </p:cNvSpPr>
          <p:nvPr/>
        </p:nvSpPr>
        <p:spPr bwMode="auto">
          <a:xfrm>
            <a:off x="5486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58" name="Rectangle 182"/>
          <p:cNvSpPr>
            <a:spLocks noChangeArrowheads="1"/>
          </p:cNvSpPr>
          <p:nvPr/>
        </p:nvSpPr>
        <p:spPr bwMode="auto">
          <a:xfrm>
            <a:off x="5638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59" name="Rectangle 183"/>
          <p:cNvSpPr>
            <a:spLocks noChangeArrowheads="1"/>
          </p:cNvSpPr>
          <p:nvPr/>
        </p:nvSpPr>
        <p:spPr bwMode="auto">
          <a:xfrm>
            <a:off x="5791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60" name="Rectangle 184"/>
          <p:cNvSpPr>
            <a:spLocks noChangeArrowheads="1"/>
          </p:cNvSpPr>
          <p:nvPr/>
        </p:nvSpPr>
        <p:spPr bwMode="auto">
          <a:xfrm>
            <a:off x="5943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61" name="Rectangle 185"/>
          <p:cNvSpPr>
            <a:spLocks noChangeArrowheads="1"/>
          </p:cNvSpPr>
          <p:nvPr/>
        </p:nvSpPr>
        <p:spPr bwMode="auto">
          <a:xfrm>
            <a:off x="6096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62" name="Rectangle 186"/>
          <p:cNvSpPr>
            <a:spLocks noChangeArrowheads="1"/>
          </p:cNvSpPr>
          <p:nvPr/>
        </p:nvSpPr>
        <p:spPr bwMode="auto">
          <a:xfrm>
            <a:off x="6248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63" name="Rectangle 187"/>
          <p:cNvSpPr>
            <a:spLocks noChangeArrowheads="1"/>
          </p:cNvSpPr>
          <p:nvPr/>
        </p:nvSpPr>
        <p:spPr bwMode="auto">
          <a:xfrm>
            <a:off x="6400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64" name="Rectangle 188"/>
          <p:cNvSpPr>
            <a:spLocks noChangeArrowheads="1"/>
          </p:cNvSpPr>
          <p:nvPr/>
        </p:nvSpPr>
        <p:spPr bwMode="auto">
          <a:xfrm>
            <a:off x="6553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65" name="Rectangle 189"/>
          <p:cNvSpPr>
            <a:spLocks noChangeArrowheads="1"/>
          </p:cNvSpPr>
          <p:nvPr/>
        </p:nvSpPr>
        <p:spPr bwMode="auto">
          <a:xfrm>
            <a:off x="6705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66" name="Rectangle 190"/>
          <p:cNvSpPr>
            <a:spLocks noChangeArrowheads="1"/>
          </p:cNvSpPr>
          <p:nvPr/>
        </p:nvSpPr>
        <p:spPr bwMode="auto">
          <a:xfrm>
            <a:off x="6858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67" name="Rectangle 191"/>
          <p:cNvSpPr>
            <a:spLocks noChangeArrowheads="1"/>
          </p:cNvSpPr>
          <p:nvPr/>
        </p:nvSpPr>
        <p:spPr bwMode="auto">
          <a:xfrm>
            <a:off x="7010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68" name="Rectangle 192"/>
          <p:cNvSpPr>
            <a:spLocks noChangeArrowheads="1"/>
          </p:cNvSpPr>
          <p:nvPr/>
        </p:nvSpPr>
        <p:spPr bwMode="auto">
          <a:xfrm>
            <a:off x="7162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69" name="Rectangle 193"/>
          <p:cNvSpPr>
            <a:spLocks noChangeArrowheads="1"/>
          </p:cNvSpPr>
          <p:nvPr/>
        </p:nvSpPr>
        <p:spPr bwMode="auto">
          <a:xfrm>
            <a:off x="7315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70" name="Rectangle 194"/>
          <p:cNvSpPr>
            <a:spLocks noChangeArrowheads="1"/>
          </p:cNvSpPr>
          <p:nvPr/>
        </p:nvSpPr>
        <p:spPr bwMode="auto">
          <a:xfrm>
            <a:off x="7467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71" name="Rectangle 195"/>
          <p:cNvSpPr>
            <a:spLocks noChangeArrowheads="1"/>
          </p:cNvSpPr>
          <p:nvPr/>
        </p:nvSpPr>
        <p:spPr bwMode="auto">
          <a:xfrm>
            <a:off x="7620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72" name="Rectangle 196"/>
          <p:cNvSpPr>
            <a:spLocks noChangeArrowheads="1"/>
          </p:cNvSpPr>
          <p:nvPr/>
        </p:nvSpPr>
        <p:spPr bwMode="auto">
          <a:xfrm>
            <a:off x="7772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73" name="Rectangle 197"/>
          <p:cNvSpPr>
            <a:spLocks noChangeArrowheads="1"/>
          </p:cNvSpPr>
          <p:nvPr/>
        </p:nvSpPr>
        <p:spPr bwMode="auto">
          <a:xfrm>
            <a:off x="7924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74" name="Rectangle 198"/>
          <p:cNvSpPr>
            <a:spLocks noChangeArrowheads="1"/>
          </p:cNvSpPr>
          <p:nvPr/>
        </p:nvSpPr>
        <p:spPr bwMode="auto">
          <a:xfrm>
            <a:off x="8077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75" name="Rectangle 199"/>
          <p:cNvSpPr>
            <a:spLocks noChangeArrowheads="1"/>
          </p:cNvSpPr>
          <p:nvPr/>
        </p:nvSpPr>
        <p:spPr bwMode="auto">
          <a:xfrm>
            <a:off x="8229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76" name="Rectangle 200"/>
          <p:cNvSpPr>
            <a:spLocks noChangeArrowheads="1"/>
          </p:cNvSpPr>
          <p:nvPr/>
        </p:nvSpPr>
        <p:spPr bwMode="auto">
          <a:xfrm>
            <a:off x="8382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77" name="Rectangle 201"/>
          <p:cNvSpPr>
            <a:spLocks noChangeArrowheads="1"/>
          </p:cNvSpPr>
          <p:nvPr/>
        </p:nvSpPr>
        <p:spPr bwMode="auto">
          <a:xfrm>
            <a:off x="8534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78" name="Rectangle 202"/>
          <p:cNvSpPr>
            <a:spLocks noChangeArrowheads="1"/>
          </p:cNvSpPr>
          <p:nvPr/>
        </p:nvSpPr>
        <p:spPr bwMode="auto">
          <a:xfrm>
            <a:off x="8686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79" name="Rectangle 203"/>
          <p:cNvSpPr>
            <a:spLocks noChangeArrowheads="1"/>
          </p:cNvSpPr>
          <p:nvPr/>
        </p:nvSpPr>
        <p:spPr bwMode="auto">
          <a:xfrm>
            <a:off x="8839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80" name="Rectangle 204"/>
          <p:cNvSpPr>
            <a:spLocks noChangeArrowheads="1"/>
          </p:cNvSpPr>
          <p:nvPr/>
        </p:nvSpPr>
        <p:spPr bwMode="auto">
          <a:xfrm>
            <a:off x="2743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81" name="Rectangle 205"/>
          <p:cNvSpPr>
            <a:spLocks noChangeArrowheads="1"/>
          </p:cNvSpPr>
          <p:nvPr/>
        </p:nvSpPr>
        <p:spPr bwMode="auto">
          <a:xfrm>
            <a:off x="2895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82" name="Rectangle 206"/>
          <p:cNvSpPr>
            <a:spLocks noChangeArrowheads="1"/>
          </p:cNvSpPr>
          <p:nvPr/>
        </p:nvSpPr>
        <p:spPr bwMode="auto">
          <a:xfrm>
            <a:off x="3048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83" name="Rectangle 207"/>
          <p:cNvSpPr>
            <a:spLocks noChangeArrowheads="1"/>
          </p:cNvSpPr>
          <p:nvPr/>
        </p:nvSpPr>
        <p:spPr bwMode="auto">
          <a:xfrm>
            <a:off x="3200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84" name="Rectangle 208"/>
          <p:cNvSpPr>
            <a:spLocks noChangeArrowheads="1"/>
          </p:cNvSpPr>
          <p:nvPr/>
        </p:nvSpPr>
        <p:spPr bwMode="auto">
          <a:xfrm>
            <a:off x="3352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85" name="Rectangle 209"/>
          <p:cNvSpPr>
            <a:spLocks noChangeArrowheads="1"/>
          </p:cNvSpPr>
          <p:nvPr/>
        </p:nvSpPr>
        <p:spPr bwMode="auto">
          <a:xfrm>
            <a:off x="3657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86" name="Rectangle 210"/>
          <p:cNvSpPr>
            <a:spLocks noChangeArrowheads="1"/>
          </p:cNvSpPr>
          <p:nvPr/>
        </p:nvSpPr>
        <p:spPr bwMode="auto">
          <a:xfrm>
            <a:off x="3810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87" name="Rectangle 211"/>
          <p:cNvSpPr>
            <a:spLocks noChangeArrowheads="1"/>
          </p:cNvSpPr>
          <p:nvPr/>
        </p:nvSpPr>
        <p:spPr bwMode="auto">
          <a:xfrm>
            <a:off x="3962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88" name="Rectangle 212"/>
          <p:cNvSpPr>
            <a:spLocks noChangeArrowheads="1"/>
          </p:cNvSpPr>
          <p:nvPr/>
        </p:nvSpPr>
        <p:spPr bwMode="auto">
          <a:xfrm>
            <a:off x="4114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89" name="Rectangle 213"/>
          <p:cNvSpPr>
            <a:spLocks noChangeArrowheads="1"/>
          </p:cNvSpPr>
          <p:nvPr/>
        </p:nvSpPr>
        <p:spPr bwMode="auto">
          <a:xfrm>
            <a:off x="4267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90" name="Rectangle 214"/>
          <p:cNvSpPr>
            <a:spLocks noChangeArrowheads="1"/>
          </p:cNvSpPr>
          <p:nvPr/>
        </p:nvSpPr>
        <p:spPr bwMode="auto">
          <a:xfrm>
            <a:off x="4419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91" name="Rectangle 215"/>
          <p:cNvSpPr>
            <a:spLocks noChangeArrowheads="1"/>
          </p:cNvSpPr>
          <p:nvPr/>
        </p:nvSpPr>
        <p:spPr bwMode="auto">
          <a:xfrm>
            <a:off x="4572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92" name="Rectangle 216"/>
          <p:cNvSpPr>
            <a:spLocks noChangeArrowheads="1"/>
          </p:cNvSpPr>
          <p:nvPr/>
        </p:nvSpPr>
        <p:spPr bwMode="auto">
          <a:xfrm>
            <a:off x="4724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93" name="Rectangle 217"/>
          <p:cNvSpPr>
            <a:spLocks noChangeArrowheads="1"/>
          </p:cNvSpPr>
          <p:nvPr/>
        </p:nvSpPr>
        <p:spPr bwMode="auto">
          <a:xfrm>
            <a:off x="4876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94" name="Rectangle 218"/>
          <p:cNvSpPr>
            <a:spLocks noChangeArrowheads="1"/>
          </p:cNvSpPr>
          <p:nvPr/>
        </p:nvSpPr>
        <p:spPr bwMode="auto">
          <a:xfrm>
            <a:off x="5029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95" name="Rectangle 219"/>
          <p:cNvSpPr>
            <a:spLocks noChangeArrowheads="1"/>
          </p:cNvSpPr>
          <p:nvPr/>
        </p:nvSpPr>
        <p:spPr bwMode="auto">
          <a:xfrm>
            <a:off x="5181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96" name="Rectangle 220"/>
          <p:cNvSpPr>
            <a:spLocks noChangeArrowheads="1"/>
          </p:cNvSpPr>
          <p:nvPr/>
        </p:nvSpPr>
        <p:spPr bwMode="auto">
          <a:xfrm>
            <a:off x="5334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97" name="Rectangle 221"/>
          <p:cNvSpPr>
            <a:spLocks noChangeArrowheads="1"/>
          </p:cNvSpPr>
          <p:nvPr/>
        </p:nvSpPr>
        <p:spPr bwMode="auto">
          <a:xfrm>
            <a:off x="5486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98" name="Rectangle 222"/>
          <p:cNvSpPr>
            <a:spLocks noChangeArrowheads="1"/>
          </p:cNvSpPr>
          <p:nvPr/>
        </p:nvSpPr>
        <p:spPr bwMode="auto">
          <a:xfrm>
            <a:off x="5638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799" name="Rectangle 223"/>
          <p:cNvSpPr>
            <a:spLocks noChangeArrowheads="1"/>
          </p:cNvSpPr>
          <p:nvPr/>
        </p:nvSpPr>
        <p:spPr bwMode="auto">
          <a:xfrm>
            <a:off x="5791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00" name="Rectangle 224"/>
          <p:cNvSpPr>
            <a:spLocks noChangeArrowheads="1"/>
          </p:cNvSpPr>
          <p:nvPr/>
        </p:nvSpPr>
        <p:spPr bwMode="auto">
          <a:xfrm>
            <a:off x="5943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01" name="Rectangle 225"/>
          <p:cNvSpPr>
            <a:spLocks noChangeArrowheads="1"/>
          </p:cNvSpPr>
          <p:nvPr/>
        </p:nvSpPr>
        <p:spPr bwMode="auto">
          <a:xfrm>
            <a:off x="6096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02" name="Rectangle 226"/>
          <p:cNvSpPr>
            <a:spLocks noChangeArrowheads="1"/>
          </p:cNvSpPr>
          <p:nvPr/>
        </p:nvSpPr>
        <p:spPr bwMode="auto">
          <a:xfrm>
            <a:off x="6248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03" name="Rectangle 227"/>
          <p:cNvSpPr>
            <a:spLocks noChangeArrowheads="1"/>
          </p:cNvSpPr>
          <p:nvPr/>
        </p:nvSpPr>
        <p:spPr bwMode="auto">
          <a:xfrm>
            <a:off x="6400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04" name="Rectangle 228"/>
          <p:cNvSpPr>
            <a:spLocks noChangeArrowheads="1"/>
          </p:cNvSpPr>
          <p:nvPr/>
        </p:nvSpPr>
        <p:spPr bwMode="auto">
          <a:xfrm>
            <a:off x="6553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05" name="Rectangle 229"/>
          <p:cNvSpPr>
            <a:spLocks noChangeArrowheads="1"/>
          </p:cNvSpPr>
          <p:nvPr/>
        </p:nvSpPr>
        <p:spPr bwMode="auto">
          <a:xfrm>
            <a:off x="6705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06" name="Rectangle 230"/>
          <p:cNvSpPr>
            <a:spLocks noChangeArrowheads="1"/>
          </p:cNvSpPr>
          <p:nvPr/>
        </p:nvSpPr>
        <p:spPr bwMode="auto">
          <a:xfrm>
            <a:off x="6858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07" name="Rectangle 231"/>
          <p:cNvSpPr>
            <a:spLocks noChangeArrowheads="1"/>
          </p:cNvSpPr>
          <p:nvPr/>
        </p:nvSpPr>
        <p:spPr bwMode="auto">
          <a:xfrm>
            <a:off x="7010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08" name="Rectangle 232"/>
          <p:cNvSpPr>
            <a:spLocks noChangeArrowheads="1"/>
          </p:cNvSpPr>
          <p:nvPr/>
        </p:nvSpPr>
        <p:spPr bwMode="auto">
          <a:xfrm>
            <a:off x="7162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09" name="Rectangle 233"/>
          <p:cNvSpPr>
            <a:spLocks noChangeArrowheads="1"/>
          </p:cNvSpPr>
          <p:nvPr/>
        </p:nvSpPr>
        <p:spPr bwMode="auto">
          <a:xfrm>
            <a:off x="7315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10" name="Rectangle 234"/>
          <p:cNvSpPr>
            <a:spLocks noChangeArrowheads="1"/>
          </p:cNvSpPr>
          <p:nvPr/>
        </p:nvSpPr>
        <p:spPr bwMode="auto">
          <a:xfrm>
            <a:off x="7467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11" name="Rectangle 235"/>
          <p:cNvSpPr>
            <a:spLocks noChangeArrowheads="1"/>
          </p:cNvSpPr>
          <p:nvPr/>
        </p:nvSpPr>
        <p:spPr bwMode="auto">
          <a:xfrm>
            <a:off x="7620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12" name="Rectangle 236"/>
          <p:cNvSpPr>
            <a:spLocks noChangeArrowheads="1"/>
          </p:cNvSpPr>
          <p:nvPr/>
        </p:nvSpPr>
        <p:spPr bwMode="auto">
          <a:xfrm>
            <a:off x="7772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13" name="Rectangle 237"/>
          <p:cNvSpPr>
            <a:spLocks noChangeArrowheads="1"/>
          </p:cNvSpPr>
          <p:nvPr/>
        </p:nvSpPr>
        <p:spPr bwMode="auto">
          <a:xfrm>
            <a:off x="7924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14" name="Rectangle 238"/>
          <p:cNvSpPr>
            <a:spLocks noChangeArrowheads="1"/>
          </p:cNvSpPr>
          <p:nvPr/>
        </p:nvSpPr>
        <p:spPr bwMode="auto">
          <a:xfrm>
            <a:off x="8077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15" name="Rectangle 239"/>
          <p:cNvSpPr>
            <a:spLocks noChangeArrowheads="1"/>
          </p:cNvSpPr>
          <p:nvPr/>
        </p:nvSpPr>
        <p:spPr bwMode="auto">
          <a:xfrm>
            <a:off x="8229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16" name="Rectangle 240"/>
          <p:cNvSpPr>
            <a:spLocks noChangeArrowheads="1"/>
          </p:cNvSpPr>
          <p:nvPr/>
        </p:nvSpPr>
        <p:spPr bwMode="auto">
          <a:xfrm>
            <a:off x="8382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17" name="Rectangle 241"/>
          <p:cNvSpPr>
            <a:spLocks noChangeArrowheads="1"/>
          </p:cNvSpPr>
          <p:nvPr/>
        </p:nvSpPr>
        <p:spPr bwMode="auto">
          <a:xfrm>
            <a:off x="8534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18" name="Rectangle 242"/>
          <p:cNvSpPr>
            <a:spLocks noChangeArrowheads="1"/>
          </p:cNvSpPr>
          <p:nvPr/>
        </p:nvSpPr>
        <p:spPr bwMode="auto">
          <a:xfrm>
            <a:off x="8686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19" name="Rectangle 243"/>
          <p:cNvSpPr>
            <a:spLocks noChangeArrowheads="1"/>
          </p:cNvSpPr>
          <p:nvPr/>
        </p:nvSpPr>
        <p:spPr bwMode="auto">
          <a:xfrm>
            <a:off x="8839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20" name="Rectangle 244"/>
          <p:cNvSpPr>
            <a:spLocks noChangeArrowheads="1"/>
          </p:cNvSpPr>
          <p:nvPr/>
        </p:nvSpPr>
        <p:spPr bwMode="auto">
          <a:xfrm>
            <a:off x="2743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21" name="Rectangle 245"/>
          <p:cNvSpPr>
            <a:spLocks noChangeArrowheads="1"/>
          </p:cNvSpPr>
          <p:nvPr/>
        </p:nvSpPr>
        <p:spPr bwMode="auto">
          <a:xfrm>
            <a:off x="2895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22" name="Rectangle 246"/>
          <p:cNvSpPr>
            <a:spLocks noChangeArrowheads="1"/>
          </p:cNvSpPr>
          <p:nvPr/>
        </p:nvSpPr>
        <p:spPr bwMode="auto">
          <a:xfrm>
            <a:off x="3048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23" name="Rectangle 247"/>
          <p:cNvSpPr>
            <a:spLocks noChangeArrowheads="1"/>
          </p:cNvSpPr>
          <p:nvPr/>
        </p:nvSpPr>
        <p:spPr bwMode="auto">
          <a:xfrm>
            <a:off x="3200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24" name="Rectangle 248"/>
          <p:cNvSpPr>
            <a:spLocks noChangeArrowheads="1"/>
          </p:cNvSpPr>
          <p:nvPr/>
        </p:nvSpPr>
        <p:spPr bwMode="auto">
          <a:xfrm>
            <a:off x="3352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25" name="Rectangle 249"/>
          <p:cNvSpPr>
            <a:spLocks noChangeArrowheads="1"/>
          </p:cNvSpPr>
          <p:nvPr/>
        </p:nvSpPr>
        <p:spPr bwMode="auto">
          <a:xfrm>
            <a:off x="3657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26" name="Rectangle 250"/>
          <p:cNvSpPr>
            <a:spLocks noChangeArrowheads="1"/>
          </p:cNvSpPr>
          <p:nvPr/>
        </p:nvSpPr>
        <p:spPr bwMode="auto">
          <a:xfrm>
            <a:off x="3810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27" name="Rectangle 251"/>
          <p:cNvSpPr>
            <a:spLocks noChangeArrowheads="1"/>
          </p:cNvSpPr>
          <p:nvPr/>
        </p:nvSpPr>
        <p:spPr bwMode="auto">
          <a:xfrm>
            <a:off x="3962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28" name="Rectangle 252"/>
          <p:cNvSpPr>
            <a:spLocks noChangeArrowheads="1"/>
          </p:cNvSpPr>
          <p:nvPr/>
        </p:nvSpPr>
        <p:spPr bwMode="auto">
          <a:xfrm>
            <a:off x="4114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29" name="Rectangle 253"/>
          <p:cNvSpPr>
            <a:spLocks noChangeArrowheads="1"/>
          </p:cNvSpPr>
          <p:nvPr/>
        </p:nvSpPr>
        <p:spPr bwMode="auto">
          <a:xfrm>
            <a:off x="4267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30" name="Rectangle 254"/>
          <p:cNvSpPr>
            <a:spLocks noChangeArrowheads="1"/>
          </p:cNvSpPr>
          <p:nvPr/>
        </p:nvSpPr>
        <p:spPr bwMode="auto">
          <a:xfrm>
            <a:off x="4419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31" name="Rectangle 255"/>
          <p:cNvSpPr>
            <a:spLocks noChangeArrowheads="1"/>
          </p:cNvSpPr>
          <p:nvPr/>
        </p:nvSpPr>
        <p:spPr bwMode="auto">
          <a:xfrm>
            <a:off x="4572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32" name="Rectangle 256"/>
          <p:cNvSpPr>
            <a:spLocks noChangeArrowheads="1"/>
          </p:cNvSpPr>
          <p:nvPr/>
        </p:nvSpPr>
        <p:spPr bwMode="auto">
          <a:xfrm>
            <a:off x="4724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33" name="Rectangle 257"/>
          <p:cNvSpPr>
            <a:spLocks noChangeArrowheads="1"/>
          </p:cNvSpPr>
          <p:nvPr/>
        </p:nvSpPr>
        <p:spPr bwMode="auto">
          <a:xfrm>
            <a:off x="4876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34" name="Rectangle 258"/>
          <p:cNvSpPr>
            <a:spLocks noChangeArrowheads="1"/>
          </p:cNvSpPr>
          <p:nvPr/>
        </p:nvSpPr>
        <p:spPr bwMode="auto">
          <a:xfrm>
            <a:off x="5029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35" name="Rectangle 259"/>
          <p:cNvSpPr>
            <a:spLocks noChangeArrowheads="1"/>
          </p:cNvSpPr>
          <p:nvPr/>
        </p:nvSpPr>
        <p:spPr bwMode="auto">
          <a:xfrm>
            <a:off x="5181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36" name="Rectangle 260"/>
          <p:cNvSpPr>
            <a:spLocks noChangeArrowheads="1"/>
          </p:cNvSpPr>
          <p:nvPr/>
        </p:nvSpPr>
        <p:spPr bwMode="auto">
          <a:xfrm>
            <a:off x="5334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37" name="Rectangle 261"/>
          <p:cNvSpPr>
            <a:spLocks noChangeArrowheads="1"/>
          </p:cNvSpPr>
          <p:nvPr/>
        </p:nvSpPr>
        <p:spPr bwMode="auto">
          <a:xfrm>
            <a:off x="5486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38" name="Rectangle 262"/>
          <p:cNvSpPr>
            <a:spLocks noChangeArrowheads="1"/>
          </p:cNvSpPr>
          <p:nvPr/>
        </p:nvSpPr>
        <p:spPr bwMode="auto">
          <a:xfrm>
            <a:off x="5638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39" name="Rectangle 263"/>
          <p:cNvSpPr>
            <a:spLocks noChangeArrowheads="1"/>
          </p:cNvSpPr>
          <p:nvPr/>
        </p:nvSpPr>
        <p:spPr bwMode="auto">
          <a:xfrm>
            <a:off x="5791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40" name="Rectangle 264"/>
          <p:cNvSpPr>
            <a:spLocks noChangeArrowheads="1"/>
          </p:cNvSpPr>
          <p:nvPr/>
        </p:nvSpPr>
        <p:spPr bwMode="auto">
          <a:xfrm>
            <a:off x="5943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41" name="Rectangle 265"/>
          <p:cNvSpPr>
            <a:spLocks noChangeArrowheads="1"/>
          </p:cNvSpPr>
          <p:nvPr/>
        </p:nvSpPr>
        <p:spPr bwMode="auto">
          <a:xfrm>
            <a:off x="6096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42" name="Rectangle 266"/>
          <p:cNvSpPr>
            <a:spLocks noChangeArrowheads="1"/>
          </p:cNvSpPr>
          <p:nvPr/>
        </p:nvSpPr>
        <p:spPr bwMode="auto">
          <a:xfrm>
            <a:off x="6248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43" name="Rectangle 267"/>
          <p:cNvSpPr>
            <a:spLocks noChangeArrowheads="1"/>
          </p:cNvSpPr>
          <p:nvPr/>
        </p:nvSpPr>
        <p:spPr bwMode="auto">
          <a:xfrm>
            <a:off x="6400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44" name="Rectangle 268"/>
          <p:cNvSpPr>
            <a:spLocks noChangeArrowheads="1"/>
          </p:cNvSpPr>
          <p:nvPr/>
        </p:nvSpPr>
        <p:spPr bwMode="auto">
          <a:xfrm>
            <a:off x="6553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45" name="Rectangle 269"/>
          <p:cNvSpPr>
            <a:spLocks noChangeArrowheads="1"/>
          </p:cNvSpPr>
          <p:nvPr/>
        </p:nvSpPr>
        <p:spPr bwMode="auto">
          <a:xfrm>
            <a:off x="6705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46" name="Rectangle 270"/>
          <p:cNvSpPr>
            <a:spLocks noChangeArrowheads="1"/>
          </p:cNvSpPr>
          <p:nvPr/>
        </p:nvSpPr>
        <p:spPr bwMode="auto">
          <a:xfrm>
            <a:off x="6858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47" name="Rectangle 271"/>
          <p:cNvSpPr>
            <a:spLocks noChangeArrowheads="1"/>
          </p:cNvSpPr>
          <p:nvPr/>
        </p:nvSpPr>
        <p:spPr bwMode="auto">
          <a:xfrm>
            <a:off x="7010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48" name="Rectangle 272"/>
          <p:cNvSpPr>
            <a:spLocks noChangeArrowheads="1"/>
          </p:cNvSpPr>
          <p:nvPr/>
        </p:nvSpPr>
        <p:spPr bwMode="auto">
          <a:xfrm>
            <a:off x="7162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49" name="Rectangle 273"/>
          <p:cNvSpPr>
            <a:spLocks noChangeArrowheads="1"/>
          </p:cNvSpPr>
          <p:nvPr/>
        </p:nvSpPr>
        <p:spPr bwMode="auto">
          <a:xfrm>
            <a:off x="7315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50" name="Rectangle 274"/>
          <p:cNvSpPr>
            <a:spLocks noChangeArrowheads="1"/>
          </p:cNvSpPr>
          <p:nvPr/>
        </p:nvSpPr>
        <p:spPr bwMode="auto">
          <a:xfrm>
            <a:off x="7467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51" name="Rectangle 275"/>
          <p:cNvSpPr>
            <a:spLocks noChangeArrowheads="1"/>
          </p:cNvSpPr>
          <p:nvPr/>
        </p:nvSpPr>
        <p:spPr bwMode="auto">
          <a:xfrm>
            <a:off x="7620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52" name="Rectangle 276"/>
          <p:cNvSpPr>
            <a:spLocks noChangeArrowheads="1"/>
          </p:cNvSpPr>
          <p:nvPr/>
        </p:nvSpPr>
        <p:spPr bwMode="auto">
          <a:xfrm>
            <a:off x="7772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53" name="Rectangle 277"/>
          <p:cNvSpPr>
            <a:spLocks noChangeArrowheads="1"/>
          </p:cNvSpPr>
          <p:nvPr/>
        </p:nvSpPr>
        <p:spPr bwMode="auto">
          <a:xfrm>
            <a:off x="7924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54" name="Rectangle 278"/>
          <p:cNvSpPr>
            <a:spLocks noChangeArrowheads="1"/>
          </p:cNvSpPr>
          <p:nvPr/>
        </p:nvSpPr>
        <p:spPr bwMode="auto">
          <a:xfrm>
            <a:off x="8077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55" name="Rectangle 279"/>
          <p:cNvSpPr>
            <a:spLocks noChangeArrowheads="1"/>
          </p:cNvSpPr>
          <p:nvPr/>
        </p:nvSpPr>
        <p:spPr bwMode="auto">
          <a:xfrm>
            <a:off x="8229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56" name="Rectangle 280"/>
          <p:cNvSpPr>
            <a:spLocks noChangeArrowheads="1"/>
          </p:cNvSpPr>
          <p:nvPr/>
        </p:nvSpPr>
        <p:spPr bwMode="auto">
          <a:xfrm>
            <a:off x="8382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57" name="Rectangle 281"/>
          <p:cNvSpPr>
            <a:spLocks noChangeArrowheads="1"/>
          </p:cNvSpPr>
          <p:nvPr/>
        </p:nvSpPr>
        <p:spPr bwMode="auto">
          <a:xfrm>
            <a:off x="8534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58" name="Rectangle 282"/>
          <p:cNvSpPr>
            <a:spLocks noChangeArrowheads="1"/>
          </p:cNvSpPr>
          <p:nvPr/>
        </p:nvSpPr>
        <p:spPr bwMode="auto">
          <a:xfrm>
            <a:off x="8686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59" name="Rectangle 283"/>
          <p:cNvSpPr>
            <a:spLocks noChangeArrowheads="1"/>
          </p:cNvSpPr>
          <p:nvPr/>
        </p:nvSpPr>
        <p:spPr bwMode="auto">
          <a:xfrm>
            <a:off x="8839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60" name="Rectangle 284"/>
          <p:cNvSpPr>
            <a:spLocks noChangeArrowheads="1"/>
          </p:cNvSpPr>
          <p:nvPr/>
        </p:nvSpPr>
        <p:spPr bwMode="auto">
          <a:xfrm>
            <a:off x="2743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61" name="Rectangle 285"/>
          <p:cNvSpPr>
            <a:spLocks noChangeArrowheads="1"/>
          </p:cNvSpPr>
          <p:nvPr/>
        </p:nvSpPr>
        <p:spPr bwMode="auto">
          <a:xfrm>
            <a:off x="2895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62" name="Rectangle 286"/>
          <p:cNvSpPr>
            <a:spLocks noChangeArrowheads="1"/>
          </p:cNvSpPr>
          <p:nvPr/>
        </p:nvSpPr>
        <p:spPr bwMode="auto">
          <a:xfrm>
            <a:off x="3048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63" name="Rectangle 287"/>
          <p:cNvSpPr>
            <a:spLocks noChangeArrowheads="1"/>
          </p:cNvSpPr>
          <p:nvPr/>
        </p:nvSpPr>
        <p:spPr bwMode="auto">
          <a:xfrm>
            <a:off x="3200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64" name="Rectangle 288"/>
          <p:cNvSpPr>
            <a:spLocks noChangeArrowheads="1"/>
          </p:cNvSpPr>
          <p:nvPr/>
        </p:nvSpPr>
        <p:spPr bwMode="auto">
          <a:xfrm>
            <a:off x="3352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65" name="Rectangle 289"/>
          <p:cNvSpPr>
            <a:spLocks noChangeArrowheads="1"/>
          </p:cNvSpPr>
          <p:nvPr/>
        </p:nvSpPr>
        <p:spPr bwMode="auto">
          <a:xfrm>
            <a:off x="3657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66" name="Rectangle 290"/>
          <p:cNvSpPr>
            <a:spLocks noChangeArrowheads="1"/>
          </p:cNvSpPr>
          <p:nvPr/>
        </p:nvSpPr>
        <p:spPr bwMode="auto">
          <a:xfrm>
            <a:off x="3810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67" name="Rectangle 291"/>
          <p:cNvSpPr>
            <a:spLocks noChangeArrowheads="1"/>
          </p:cNvSpPr>
          <p:nvPr/>
        </p:nvSpPr>
        <p:spPr bwMode="auto">
          <a:xfrm>
            <a:off x="3962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68" name="Rectangle 292"/>
          <p:cNvSpPr>
            <a:spLocks noChangeArrowheads="1"/>
          </p:cNvSpPr>
          <p:nvPr/>
        </p:nvSpPr>
        <p:spPr bwMode="auto">
          <a:xfrm>
            <a:off x="4114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69" name="Rectangle 293"/>
          <p:cNvSpPr>
            <a:spLocks noChangeArrowheads="1"/>
          </p:cNvSpPr>
          <p:nvPr/>
        </p:nvSpPr>
        <p:spPr bwMode="auto">
          <a:xfrm>
            <a:off x="4267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70" name="Rectangle 294"/>
          <p:cNvSpPr>
            <a:spLocks noChangeArrowheads="1"/>
          </p:cNvSpPr>
          <p:nvPr/>
        </p:nvSpPr>
        <p:spPr bwMode="auto">
          <a:xfrm>
            <a:off x="4419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71" name="Rectangle 295"/>
          <p:cNvSpPr>
            <a:spLocks noChangeArrowheads="1"/>
          </p:cNvSpPr>
          <p:nvPr/>
        </p:nvSpPr>
        <p:spPr bwMode="auto">
          <a:xfrm>
            <a:off x="4572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72" name="Rectangle 296"/>
          <p:cNvSpPr>
            <a:spLocks noChangeArrowheads="1"/>
          </p:cNvSpPr>
          <p:nvPr/>
        </p:nvSpPr>
        <p:spPr bwMode="auto">
          <a:xfrm>
            <a:off x="4724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73" name="Rectangle 297"/>
          <p:cNvSpPr>
            <a:spLocks noChangeArrowheads="1"/>
          </p:cNvSpPr>
          <p:nvPr/>
        </p:nvSpPr>
        <p:spPr bwMode="auto">
          <a:xfrm>
            <a:off x="4876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74" name="Rectangle 298"/>
          <p:cNvSpPr>
            <a:spLocks noChangeArrowheads="1"/>
          </p:cNvSpPr>
          <p:nvPr/>
        </p:nvSpPr>
        <p:spPr bwMode="auto">
          <a:xfrm>
            <a:off x="5029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75" name="Rectangle 299"/>
          <p:cNvSpPr>
            <a:spLocks noChangeArrowheads="1"/>
          </p:cNvSpPr>
          <p:nvPr/>
        </p:nvSpPr>
        <p:spPr bwMode="auto">
          <a:xfrm>
            <a:off x="5181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76" name="Rectangle 300"/>
          <p:cNvSpPr>
            <a:spLocks noChangeArrowheads="1"/>
          </p:cNvSpPr>
          <p:nvPr/>
        </p:nvSpPr>
        <p:spPr bwMode="auto">
          <a:xfrm>
            <a:off x="5334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77" name="Rectangle 301"/>
          <p:cNvSpPr>
            <a:spLocks noChangeArrowheads="1"/>
          </p:cNvSpPr>
          <p:nvPr/>
        </p:nvSpPr>
        <p:spPr bwMode="auto">
          <a:xfrm>
            <a:off x="5486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78" name="Rectangle 302"/>
          <p:cNvSpPr>
            <a:spLocks noChangeArrowheads="1"/>
          </p:cNvSpPr>
          <p:nvPr/>
        </p:nvSpPr>
        <p:spPr bwMode="auto">
          <a:xfrm>
            <a:off x="5638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79" name="Rectangle 303"/>
          <p:cNvSpPr>
            <a:spLocks noChangeArrowheads="1"/>
          </p:cNvSpPr>
          <p:nvPr/>
        </p:nvSpPr>
        <p:spPr bwMode="auto">
          <a:xfrm>
            <a:off x="5791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80" name="Rectangle 304"/>
          <p:cNvSpPr>
            <a:spLocks noChangeArrowheads="1"/>
          </p:cNvSpPr>
          <p:nvPr/>
        </p:nvSpPr>
        <p:spPr bwMode="auto">
          <a:xfrm>
            <a:off x="5943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81" name="Rectangle 305"/>
          <p:cNvSpPr>
            <a:spLocks noChangeArrowheads="1"/>
          </p:cNvSpPr>
          <p:nvPr/>
        </p:nvSpPr>
        <p:spPr bwMode="auto">
          <a:xfrm>
            <a:off x="6096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82" name="Rectangle 306"/>
          <p:cNvSpPr>
            <a:spLocks noChangeArrowheads="1"/>
          </p:cNvSpPr>
          <p:nvPr/>
        </p:nvSpPr>
        <p:spPr bwMode="auto">
          <a:xfrm>
            <a:off x="6248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83" name="Rectangle 307"/>
          <p:cNvSpPr>
            <a:spLocks noChangeArrowheads="1"/>
          </p:cNvSpPr>
          <p:nvPr/>
        </p:nvSpPr>
        <p:spPr bwMode="auto">
          <a:xfrm>
            <a:off x="6400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84" name="Rectangle 308"/>
          <p:cNvSpPr>
            <a:spLocks noChangeArrowheads="1"/>
          </p:cNvSpPr>
          <p:nvPr/>
        </p:nvSpPr>
        <p:spPr bwMode="auto">
          <a:xfrm>
            <a:off x="6553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85" name="Rectangle 309"/>
          <p:cNvSpPr>
            <a:spLocks noChangeArrowheads="1"/>
          </p:cNvSpPr>
          <p:nvPr/>
        </p:nvSpPr>
        <p:spPr bwMode="auto">
          <a:xfrm>
            <a:off x="6705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86" name="Rectangle 310"/>
          <p:cNvSpPr>
            <a:spLocks noChangeArrowheads="1"/>
          </p:cNvSpPr>
          <p:nvPr/>
        </p:nvSpPr>
        <p:spPr bwMode="auto">
          <a:xfrm>
            <a:off x="6858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87" name="Rectangle 311"/>
          <p:cNvSpPr>
            <a:spLocks noChangeArrowheads="1"/>
          </p:cNvSpPr>
          <p:nvPr/>
        </p:nvSpPr>
        <p:spPr bwMode="auto">
          <a:xfrm>
            <a:off x="7010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88" name="Rectangle 312"/>
          <p:cNvSpPr>
            <a:spLocks noChangeArrowheads="1"/>
          </p:cNvSpPr>
          <p:nvPr/>
        </p:nvSpPr>
        <p:spPr bwMode="auto">
          <a:xfrm>
            <a:off x="7162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89" name="Rectangle 313"/>
          <p:cNvSpPr>
            <a:spLocks noChangeArrowheads="1"/>
          </p:cNvSpPr>
          <p:nvPr/>
        </p:nvSpPr>
        <p:spPr bwMode="auto">
          <a:xfrm>
            <a:off x="7315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90" name="Rectangle 314"/>
          <p:cNvSpPr>
            <a:spLocks noChangeArrowheads="1"/>
          </p:cNvSpPr>
          <p:nvPr/>
        </p:nvSpPr>
        <p:spPr bwMode="auto">
          <a:xfrm>
            <a:off x="7467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91" name="Rectangle 315"/>
          <p:cNvSpPr>
            <a:spLocks noChangeArrowheads="1"/>
          </p:cNvSpPr>
          <p:nvPr/>
        </p:nvSpPr>
        <p:spPr bwMode="auto">
          <a:xfrm>
            <a:off x="7620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92" name="Rectangle 316"/>
          <p:cNvSpPr>
            <a:spLocks noChangeArrowheads="1"/>
          </p:cNvSpPr>
          <p:nvPr/>
        </p:nvSpPr>
        <p:spPr bwMode="auto">
          <a:xfrm>
            <a:off x="7772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93" name="Rectangle 317"/>
          <p:cNvSpPr>
            <a:spLocks noChangeArrowheads="1"/>
          </p:cNvSpPr>
          <p:nvPr/>
        </p:nvSpPr>
        <p:spPr bwMode="auto">
          <a:xfrm>
            <a:off x="7924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94" name="Rectangle 318"/>
          <p:cNvSpPr>
            <a:spLocks noChangeArrowheads="1"/>
          </p:cNvSpPr>
          <p:nvPr/>
        </p:nvSpPr>
        <p:spPr bwMode="auto">
          <a:xfrm>
            <a:off x="8077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95" name="Rectangle 319"/>
          <p:cNvSpPr>
            <a:spLocks noChangeArrowheads="1"/>
          </p:cNvSpPr>
          <p:nvPr/>
        </p:nvSpPr>
        <p:spPr bwMode="auto">
          <a:xfrm>
            <a:off x="8229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96" name="Rectangle 320"/>
          <p:cNvSpPr>
            <a:spLocks noChangeArrowheads="1"/>
          </p:cNvSpPr>
          <p:nvPr/>
        </p:nvSpPr>
        <p:spPr bwMode="auto">
          <a:xfrm>
            <a:off x="8382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97" name="Rectangle 321"/>
          <p:cNvSpPr>
            <a:spLocks noChangeArrowheads="1"/>
          </p:cNvSpPr>
          <p:nvPr/>
        </p:nvSpPr>
        <p:spPr bwMode="auto">
          <a:xfrm>
            <a:off x="8534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98" name="Rectangle 322"/>
          <p:cNvSpPr>
            <a:spLocks noChangeArrowheads="1"/>
          </p:cNvSpPr>
          <p:nvPr/>
        </p:nvSpPr>
        <p:spPr bwMode="auto">
          <a:xfrm>
            <a:off x="8686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899" name="Rectangle 323"/>
          <p:cNvSpPr>
            <a:spLocks noChangeArrowheads="1"/>
          </p:cNvSpPr>
          <p:nvPr/>
        </p:nvSpPr>
        <p:spPr bwMode="auto">
          <a:xfrm>
            <a:off x="8839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00" name="Rectangle 324"/>
          <p:cNvSpPr>
            <a:spLocks noChangeArrowheads="1"/>
          </p:cNvSpPr>
          <p:nvPr/>
        </p:nvSpPr>
        <p:spPr bwMode="auto">
          <a:xfrm>
            <a:off x="2743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01" name="Rectangle 325"/>
          <p:cNvSpPr>
            <a:spLocks noChangeArrowheads="1"/>
          </p:cNvSpPr>
          <p:nvPr/>
        </p:nvSpPr>
        <p:spPr bwMode="auto">
          <a:xfrm>
            <a:off x="2895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02" name="Rectangle 326"/>
          <p:cNvSpPr>
            <a:spLocks noChangeArrowheads="1"/>
          </p:cNvSpPr>
          <p:nvPr/>
        </p:nvSpPr>
        <p:spPr bwMode="auto">
          <a:xfrm>
            <a:off x="3048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03" name="Rectangle 327"/>
          <p:cNvSpPr>
            <a:spLocks noChangeArrowheads="1"/>
          </p:cNvSpPr>
          <p:nvPr/>
        </p:nvSpPr>
        <p:spPr bwMode="auto">
          <a:xfrm>
            <a:off x="3200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904" name="Rectangle 328"/>
          <p:cNvSpPr>
            <a:spLocks noChangeArrowheads="1"/>
          </p:cNvSpPr>
          <p:nvPr/>
        </p:nvSpPr>
        <p:spPr bwMode="auto">
          <a:xfrm>
            <a:off x="3352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05" name="Rectangle 329"/>
          <p:cNvSpPr>
            <a:spLocks noChangeArrowheads="1"/>
          </p:cNvSpPr>
          <p:nvPr/>
        </p:nvSpPr>
        <p:spPr bwMode="auto">
          <a:xfrm>
            <a:off x="3657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06" name="Rectangle 330"/>
          <p:cNvSpPr>
            <a:spLocks noChangeArrowheads="1"/>
          </p:cNvSpPr>
          <p:nvPr/>
        </p:nvSpPr>
        <p:spPr bwMode="auto">
          <a:xfrm>
            <a:off x="3810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07" name="Rectangle 331"/>
          <p:cNvSpPr>
            <a:spLocks noChangeArrowheads="1"/>
          </p:cNvSpPr>
          <p:nvPr/>
        </p:nvSpPr>
        <p:spPr bwMode="auto">
          <a:xfrm>
            <a:off x="3962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08" name="Rectangle 332"/>
          <p:cNvSpPr>
            <a:spLocks noChangeArrowheads="1"/>
          </p:cNvSpPr>
          <p:nvPr/>
        </p:nvSpPr>
        <p:spPr bwMode="auto">
          <a:xfrm>
            <a:off x="4114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09" name="Rectangle 333"/>
          <p:cNvSpPr>
            <a:spLocks noChangeArrowheads="1"/>
          </p:cNvSpPr>
          <p:nvPr/>
        </p:nvSpPr>
        <p:spPr bwMode="auto">
          <a:xfrm>
            <a:off x="4267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10" name="Rectangle 334"/>
          <p:cNvSpPr>
            <a:spLocks noChangeArrowheads="1"/>
          </p:cNvSpPr>
          <p:nvPr/>
        </p:nvSpPr>
        <p:spPr bwMode="auto">
          <a:xfrm>
            <a:off x="4419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11" name="Rectangle 335"/>
          <p:cNvSpPr>
            <a:spLocks noChangeArrowheads="1"/>
          </p:cNvSpPr>
          <p:nvPr/>
        </p:nvSpPr>
        <p:spPr bwMode="auto">
          <a:xfrm>
            <a:off x="4572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12" name="Rectangle 336"/>
          <p:cNvSpPr>
            <a:spLocks noChangeArrowheads="1"/>
          </p:cNvSpPr>
          <p:nvPr/>
        </p:nvSpPr>
        <p:spPr bwMode="auto">
          <a:xfrm>
            <a:off x="4724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13" name="Rectangle 337"/>
          <p:cNvSpPr>
            <a:spLocks noChangeArrowheads="1"/>
          </p:cNvSpPr>
          <p:nvPr/>
        </p:nvSpPr>
        <p:spPr bwMode="auto">
          <a:xfrm>
            <a:off x="4876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14" name="Rectangle 338"/>
          <p:cNvSpPr>
            <a:spLocks noChangeArrowheads="1"/>
          </p:cNvSpPr>
          <p:nvPr/>
        </p:nvSpPr>
        <p:spPr bwMode="auto">
          <a:xfrm>
            <a:off x="5029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15" name="Rectangle 339"/>
          <p:cNvSpPr>
            <a:spLocks noChangeArrowheads="1"/>
          </p:cNvSpPr>
          <p:nvPr/>
        </p:nvSpPr>
        <p:spPr bwMode="auto">
          <a:xfrm>
            <a:off x="5181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16" name="Rectangle 340"/>
          <p:cNvSpPr>
            <a:spLocks noChangeArrowheads="1"/>
          </p:cNvSpPr>
          <p:nvPr/>
        </p:nvSpPr>
        <p:spPr bwMode="auto">
          <a:xfrm>
            <a:off x="5334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917" name="Rectangle 341"/>
          <p:cNvSpPr>
            <a:spLocks noChangeArrowheads="1"/>
          </p:cNvSpPr>
          <p:nvPr/>
        </p:nvSpPr>
        <p:spPr bwMode="auto">
          <a:xfrm>
            <a:off x="5486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18" name="Rectangle 342"/>
          <p:cNvSpPr>
            <a:spLocks noChangeArrowheads="1"/>
          </p:cNvSpPr>
          <p:nvPr/>
        </p:nvSpPr>
        <p:spPr bwMode="auto">
          <a:xfrm>
            <a:off x="5638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19" name="Rectangle 343"/>
          <p:cNvSpPr>
            <a:spLocks noChangeArrowheads="1"/>
          </p:cNvSpPr>
          <p:nvPr/>
        </p:nvSpPr>
        <p:spPr bwMode="auto">
          <a:xfrm>
            <a:off x="5791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20" name="Rectangle 344"/>
          <p:cNvSpPr>
            <a:spLocks noChangeArrowheads="1"/>
          </p:cNvSpPr>
          <p:nvPr/>
        </p:nvSpPr>
        <p:spPr bwMode="auto">
          <a:xfrm>
            <a:off x="5943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21" name="Rectangle 345"/>
          <p:cNvSpPr>
            <a:spLocks noChangeArrowheads="1"/>
          </p:cNvSpPr>
          <p:nvPr/>
        </p:nvSpPr>
        <p:spPr bwMode="auto">
          <a:xfrm>
            <a:off x="6096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22" name="Rectangle 346"/>
          <p:cNvSpPr>
            <a:spLocks noChangeArrowheads="1"/>
          </p:cNvSpPr>
          <p:nvPr/>
        </p:nvSpPr>
        <p:spPr bwMode="auto">
          <a:xfrm>
            <a:off x="6248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23" name="Rectangle 347"/>
          <p:cNvSpPr>
            <a:spLocks noChangeArrowheads="1"/>
          </p:cNvSpPr>
          <p:nvPr/>
        </p:nvSpPr>
        <p:spPr bwMode="auto">
          <a:xfrm>
            <a:off x="6400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24" name="Rectangle 348"/>
          <p:cNvSpPr>
            <a:spLocks noChangeArrowheads="1"/>
          </p:cNvSpPr>
          <p:nvPr/>
        </p:nvSpPr>
        <p:spPr bwMode="auto">
          <a:xfrm>
            <a:off x="6553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25" name="Rectangle 349"/>
          <p:cNvSpPr>
            <a:spLocks noChangeArrowheads="1"/>
          </p:cNvSpPr>
          <p:nvPr/>
        </p:nvSpPr>
        <p:spPr bwMode="auto">
          <a:xfrm>
            <a:off x="6705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26" name="Rectangle 350"/>
          <p:cNvSpPr>
            <a:spLocks noChangeArrowheads="1"/>
          </p:cNvSpPr>
          <p:nvPr/>
        </p:nvSpPr>
        <p:spPr bwMode="auto">
          <a:xfrm>
            <a:off x="6858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927" name="Rectangle 351"/>
          <p:cNvSpPr>
            <a:spLocks noChangeArrowheads="1"/>
          </p:cNvSpPr>
          <p:nvPr/>
        </p:nvSpPr>
        <p:spPr bwMode="auto">
          <a:xfrm>
            <a:off x="7010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28" name="Rectangle 352"/>
          <p:cNvSpPr>
            <a:spLocks noChangeArrowheads="1"/>
          </p:cNvSpPr>
          <p:nvPr/>
        </p:nvSpPr>
        <p:spPr bwMode="auto">
          <a:xfrm>
            <a:off x="7162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29" name="Rectangle 353"/>
          <p:cNvSpPr>
            <a:spLocks noChangeArrowheads="1"/>
          </p:cNvSpPr>
          <p:nvPr/>
        </p:nvSpPr>
        <p:spPr bwMode="auto">
          <a:xfrm>
            <a:off x="7315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30" name="Rectangle 354"/>
          <p:cNvSpPr>
            <a:spLocks noChangeArrowheads="1"/>
          </p:cNvSpPr>
          <p:nvPr/>
        </p:nvSpPr>
        <p:spPr bwMode="auto">
          <a:xfrm>
            <a:off x="7467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31" name="Rectangle 355"/>
          <p:cNvSpPr>
            <a:spLocks noChangeArrowheads="1"/>
          </p:cNvSpPr>
          <p:nvPr/>
        </p:nvSpPr>
        <p:spPr bwMode="auto">
          <a:xfrm>
            <a:off x="7620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32" name="Rectangle 356"/>
          <p:cNvSpPr>
            <a:spLocks noChangeArrowheads="1"/>
          </p:cNvSpPr>
          <p:nvPr/>
        </p:nvSpPr>
        <p:spPr bwMode="auto">
          <a:xfrm>
            <a:off x="7772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33" name="Rectangle 357"/>
          <p:cNvSpPr>
            <a:spLocks noChangeArrowheads="1"/>
          </p:cNvSpPr>
          <p:nvPr/>
        </p:nvSpPr>
        <p:spPr bwMode="auto">
          <a:xfrm>
            <a:off x="7924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34" name="Rectangle 358"/>
          <p:cNvSpPr>
            <a:spLocks noChangeArrowheads="1"/>
          </p:cNvSpPr>
          <p:nvPr/>
        </p:nvSpPr>
        <p:spPr bwMode="auto">
          <a:xfrm>
            <a:off x="8077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35" name="Rectangle 359"/>
          <p:cNvSpPr>
            <a:spLocks noChangeArrowheads="1"/>
          </p:cNvSpPr>
          <p:nvPr/>
        </p:nvSpPr>
        <p:spPr bwMode="auto">
          <a:xfrm>
            <a:off x="8229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36" name="Rectangle 360"/>
          <p:cNvSpPr>
            <a:spLocks noChangeArrowheads="1"/>
          </p:cNvSpPr>
          <p:nvPr/>
        </p:nvSpPr>
        <p:spPr bwMode="auto">
          <a:xfrm>
            <a:off x="8382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4937" name="Rectangle 361"/>
          <p:cNvSpPr>
            <a:spLocks noChangeArrowheads="1"/>
          </p:cNvSpPr>
          <p:nvPr/>
        </p:nvSpPr>
        <p:spPr bwMode="auto">
          <a:xfrm>
            <a:off x="8534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38" name="Rectangle 362"/>
          <p:cNvSpPr>
            <a:spLocks noChangeArrowheads="1"/>
          </p:cNvSpPr>
          <p:nvPr/>
        </p:nvSpPr>
        <p:spPr bwMode="auto">
          <a:xfrm>
            <a:off x="8686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39" name="Rectangle 363"/>
          <p:cNvSpPr>
            <a:spLocks noChangeArrowheads="1"/>
          </p:cNvSpPr>
          <p:nvPr/>
        </p:nvSpPr>
        <p:spPr bwMode="auto">
          <a:xfrm>
            <a:off x="8839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40" name="Rectangle 364"/>
          <p:cNvSpPr>
            <a:spLocks noChangeArrowheads="1"/>
          </p:cNvSpPr>
          <p:nvPr/>
        </p:nvSpPr>
        <p:spPr bwMode="auto">
          <a:xfrm>
            <a:off x="2743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41" name="Rectangle 365"/>
          <p:cNvSpPr>
            <a:spLocks noChangeArrowheads="1"/>
          </p:cNvSpPr>
          <p:nvPr/>
        </p:nvSpPr>
        <p:spPr bwMode="auto">
          <a:xfrm>
            <a:off x="2895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42" name="Rectangle 366"/>
          <p:cNvSpPr>
            <a:spLocks noChangeArrowheads="1"/>
          </p:cNvSpPr>
          <p:nvPr/>
        </p:nvSpPr>
        <p:spPr bwMode="auto">
          <a:xfrm>
            <a:off x="3048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43" name="Rectangle 367"/>
          <p:cNvSpPr>
            <a:spLocks noChangeArrowheads="1"/>
          </p:cNvSpPr>
          <p:nvPr/>
        </p:nvSpPr>
        <p:spPr bwMode="auto">
          <a:xfrm>
            <a:off x="3200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944" name="Rectangle 368"/>
          <p:cNvSpPr>
            <a:spLocks noChangeArrowheads="1"/>
          </p:cNvSpPr>
          <p:nvPr/>
        </p:nvSpPr>
        <p:spPr bwMode="auto">
          <a:xfrm>
            <a:off x="3352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45" name="Rectangle 369"/>
          <p:cNvSpPr>
            <a:spLocks noChangeArrowheads="1"/>
          </p:cNvSpPr>
          <p:nvPr/>
        </p:nvSpPr>
        <p:spPr bwMode="auto">
          <a:xfrm>
            <a:off x="3657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46" name="Rectangle 370"/>
          <p:cNvSpPr>
            <a:spLocks noChangeArrowheads="1"/>
          </p:cNvSpPr>
          <p:nvPr/>
        </p:nvSpPr>
        <p:spPr bwMode="auto">
          <a:xfrm>
            <a:off x="3810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47" name="Rectangle 371"/>
          <p:cNvSpPr>
            <a:spLocks noChangeArrowheads="1"/>
          </p:cNvSpPr>
          <p:nvPr/>
        </p:nvSpPr>
        <p:spPr bwMode="auto">
          <a:xfrm>
            <a:off x="3962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48" name="Rectangle 372"/>
          <p:cNvSpPr>
            <a:spLocks noChangeArrowheads="1"/>
          </p:cNvSpPr>
          <p:nvPr/>
        </p:nvSpPr>
        <p:spPr bwMode="auto">
          <a:xfrm>
            <a:off x="4114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49" name="Rectangle 373"/>
          <p:cNvSpPr>
            <a:spLocks noChangeArrowheads="1"/>
          </p:cNvSpPr>
          <p:nvPr/>
        </p:nvSpPr>
        <p:spPr bwMode="auto">
          <a:xfrm>
            <a:off x="4267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50" name="Rectangle 374"/>
          <p:cNvSpPr>
            <a:spLocks noChangeArrowheads="1"/>
          </p:cNvSpPr>
          <p:nvPr/>
        </p:nvSpPr>
        <p:spPr bwMode="auto">
          <a:xfrm>
            <a:off x="4419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51" name="Rectangle 375"/>
          <p:cNvSpPr>
            <a:spLocks noChangeArrowheads="1"/>
          </p:cNvSpPr>
          <p:nvPr/>
        </p:nvSpPr>
        <p:spPr bwMode="auto">
          <a:xfrm>
            <a:off x="4572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52" name="Rectangle 376"/>
          <p:cNvSpPr>
            <a:spLocks noChangeArrowheads="1"/>
          </p:cNvSpPr>
          <p:nvPr/>
        </p:nvSpPr>
        <p:spPr bwMode="auto">
          <a:xfrm>
            <a:off x="4724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53" name="Rectangle 377"/>
          <p:cNvSpPr>
            <a:spLocks noChangeArrowheads="1"/>
          </p:cNvSpPr>
          <p:nvPr/>
        </p:nvSpPr>
        <p:spPr bwMode="auto">
          <a:xfrm>
            <a:off x="4876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54" name="Rectangle 378"/>
          <p:cNvSpPr>
            <a:spLocks noChangeArrowheads="1"/>
          </p:cNvSpPr>
          <p:nvPr/>
        </p:nvSpPr>
        <p:spPr bwMode="auto">
          <a:xfrm>
            <a:off x="5029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55" name="Rectangle 379"/>
          <p:cNvSpPr>
            <a:spLocks noChangeArrowheads="1"/>
          </p:cNvSpPr>
          <p:nvPr/>
        </p:nvSpPr>
        <p:spPr bwMode="auto">
          <a:xfrm>
            <a:off x="5181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56" name="Rectangle 380"/>
          <p:cNvSpPr>
            <a:spLocks noChangeArrowheads="1"/>
          </p:cNvSpPr>
          <p:nvPr/>
        </p:nvSpPr>
        <p:spPr bwMode="auto">
          <a:xfrm>
            <a:off x="5334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957" name="Rectangle 381"/>
          <p:cNvSpPr>
            <a:spLocks noChangeArrowheads="1"/>
          </p:cNvSpPr>
          <p:nvPr/>
        </p:nvSpPr>
        <p:spPr bwMode="auto">
          <a:xfrm>
            <a:off x="5486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58" name="Rectangle 382"/>
          <p:cNvSpPr>
            <a:spLocks noChangeArrowheads="1"/>
          </p:cNvSpPr>
          <p:nvPr/>
        </p:nvSpPr>
        <p:spPr bwMode="auto">
          <a:xfrm>
            <a:off x="5638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59" name="Rectangle 383"/>
          <p:cNvSpPr>
            <a:spLocks noChangeArrowheads="1"/>
          </p:cNvSpPr>
          <p:nvPr/>
        </p:nvSpPr>
        <p:spPr bwMode="auto">
          <a:xfrm>
            <a:off x="5791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60" name="Rectangle 384"/>
          <p:cNvSpPr>
            <a:spLocks noChangeArrowheads="1"/>
          </p:cNvSpPr>
          <p:nvPr/>
        </p:nvSpPr>
        <p:spPr bwMode="auto">
          <a:xfrm>
            <a:off x="5943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61" name="Rectangle 385"/>
          <p:cNvSpPr>
            <a:spLocks noChangeArrowheads="1"/>
          </p:cNvSpPr>
          <p:nvPr/>
        </p:nvSpPr>
        <p:spPr bwMode="auto">
          <a:xfrm>
            <a:off x="6096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62" name="Rectangle 386"/>
          <p:cNvSpPr>
            <a:spLocks noChangeArrowheads="1"/>
          </p:cNvSpPr>
          <p:nvPr/>
        </p:nvSpPr>
        <p:spPr bwMode="auto">
          <a:xfrm>
            <a:off x="6248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63" name="Rectangle 387"/>
          <p:cNvSpPr>
            <a:spLocks noChangeArrowheads="1"/>
          </p:cNvSpPr>
          <p:nvPr/>
        </p:nvSpPr>
        <p:spPr bwMode="auto">
          <a:xfrm>
            <a:off x="6400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64" name="Rectangle 388"/>
          <p:cNvSpPr>
            <a:spLocks noChangeArrowheads="1"/>
          </p:cNvSpPr>
          <p:nvPr/>
        </p:nvSpPr>
        <p:spPr bwMode="auto">
          <a:xfrm>
            <a:off x="6553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65" name="Rectangle 389"/>
          <p:cNvSpPr>
            <a:spLocks noChangeArrowheads="1"/>
          </p:cNvSpPr>
          <p:nvPr/>
        </p:nvSpPr>
        <p:spPr bwMode="auto">
          <a:xfrm>
            <a:off x="6705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66" name="Rectangle 390"/>
          <p:cNvSpPr>
            <a:spLocks noChangeArrowheads="1"/>
          </p:cNvSpPr>
          <p:nvPr/>
        </p:nvSpPr>
        <p:spPr bwMode="auto">
          <a:xfrm>
            <a:off x="6858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967" name="Rectangle 391"/>
          <p:cNvSpPr>
            <a:spLocks noChangeArrowheads="1"/>
          </p:cNvSpPr>
          <p:nvPr/>
        </p:nvSpPr>
        <p:spPr bwMode="auto">
          <a:xfrm>
            <a:off x="7010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68" name="Rectangle 392"/>
          <p:cNvSpPr>
            <a:spLocks noChangeArrowheads="1"/>
          </p:cNvSpPr>
          <p:nvPr/>
        </p:nvSpPr>
        <p:spPr bwMode="auto">
          <a:xfrm>
            <a:off x="7162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69" name="Rectangle 393"/>
          <p:cNvSpPr>
            <a:spLocks noChangeArrowheads="1"/>
          </p:cNvSpPr>
          <p:nvPr/>
        </p:nvSpPr>
        <p:spPr bwMode="auto">
          <a:xfrm>
            <a:off x="7315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70" name="Rectangle 394"/>
          <p:cNvSpPr>
            <a:spLocks noChangeArrowheads="1"/>
          </p:cNvSpPr>
          <p:nvPr/>
        </p:nvSpPr>
        <p:spPr bwMode="auto">
          <a:xfrm>
            <a:off x="7467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71" name="Rectangle 395"/>
          <p:cNvSpPr>
            <a:spLocks noChangeArrowheads="1"/>
          </p:cNvSpPr>
          <p:nvPr/>
        </p:nvSpPr>
        <p:spPr bwMode="auto">
          <a:xfrm>
            <a:off x="7620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72" name="Rectangle 396"/>
          <p:cNvSpPr>
            <a:spLocks noChangeArrowheads="1"/>
          </p:cNvSpPr>
          <p:nvPr/>
        </p:nvSpPr>
        <p:spPr bwMode="auto">
          <a:xfrm>
            <a:off x="7772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73" name="Rectangle 397"/>
          <p:cNvSpPr>
            <a:spLocks noChangeArrowheads="1"/>
          </p:cNvSpPr>
          <p:nvPr/>
        </p:nvSpPr>
        <p:spPr bwMode="auto">
          <a:xfrm>
            <a:off x="7924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74" name="Rectangle 398"/>
          <p:cNvSpPr>
            <a:spLocks noChangeArrowheads="1"/>
          </p:cNvSpPr>
          <p:nvPr/>
        </p:nvSpPr>
        <p:spPr bwMode="auto">
          <a:xfrm>
            <a:off x="8077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75" name="Rectangle 399"/>
          <p:cNvSpPr>
            <a:spLocks noChangeArrowheads="1"/>
          </p:cNvSpPr>
          <p:nvPr/>
        </p:nvSpPr>
        <p:spPr bwMode="auto">
          <a:xfrm>
            <a:off x="8229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76" name="Rectangle 400"/>
          <p:cNvSpPr>
            <a:spLocks noChangeArrowheads="1"/>
          </p:cNvSpPr>
          <p:nvPr/>
        </p:nvSpPr>
        <p:spPr bwMode="auto">
          <a:xfrm>
            <a:off x="8382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77" name="Rectangle 401"/>
          <p:cNvSpPr>
            <a:spLocks noChangeArrowheads="1"/>
          </p:cNvSpPr>
          <p:nvPr/>
        </p:nvSpPr>
        <p:spPr bwMode="auto">
          <a:xfrm>
            <a:off x="8534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78" name="Rectangle 402"/>
          <p:cNvSpPr>
            <a:spLocks noChangeArrowheads="1"/>
          </p:cNvSpPr>
          <p:nvPr/>
        </p:nvSpPr>
        <p:spPr bwMode="auto">
          <a:xfrm>
            <a:off x="8686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79" name="Rectangle 403"/>
          <p:cNvSpPr>
            <a:spLocks noChangeArrowheads="1"/>
          </p:cNvSpPr>
          <p:nvPr/>
        </p:nvSpPr>
        <p:spPr bwMode="auto">
          <a:xfrm>
            <a:off x="8839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80" name="Rectangle 404"/>
          <p:cNvSpPr>
            <a:spLocks noChangeArrowheads="1"/>
          </p:cNvSpPr>
          <p:nvPr/>
        </p:nvSpPr>
        <p:spPr bwMode="auto">
          <a:xfrm>
            <a:off x="2743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81" name="Rectangle 405"/>
          <p:cNvSpPr>
            <a:spLocks noChangeArrowheads="1"/>
          </p:cNvSpPr>
          <p:nvPr/>
        </p:nvSpPr>
        <p:spPr bwMode="auto">
          <a:xfrm>
            <a:off x="2895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82" name="Rectangle 406"/>
          <p:cNvSpPr>
            <a:spLocks noChangeArrowheads="1"/>
          </p:cNvSpPr>
          <p:nvPr/>
        </p:nvSpPr>
        <p:spPr bwMode="auto">
          <a:xfrm>
            <a:off x="3048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83" name="Rectangle 407"/>
          <p:cNvSpPr>
            <a:spLocks noChangeArrowheads="1"/>
          </p:cNvSpPr>
          <p:nvPr/>
        </p:nvSpPr>
        <p:spPr bwMode="auto">
          <a:xfrm>
            <a:off x="3200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984" name="Rectangle 408"/>
          <p:cNvSpPr>
            <a:spLocks noChangeArrowheads="1"/>
          </p:cNvSpPr>
          <p:nvPr/>
        </p:nvSpPr>
        <p:spPr bwMode="auto">
          <a:xfrm>
            <a:off x="3352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85" name="Rectangle 409"/>
          <p:cNvSpPr>
            <a:spLocks noChangeArrowheads="1"/>
          </p:cNvSpPr>
          <p:nvPr/>
        </p:nvSpPr>
        <p:spPr bwMode="auto">
          <a:xfrm>
            <a:off x="3657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86" name="Rectangle 410"/>
          <p:cNvSpPr>
            <a:spLocks noChangeArrowheads="1"/>
          </p:cNvSpPr>
          <p:nvPr/>
        </p:nvSpPr>
        <p:spPr bwMode="auto">
          <a:xfrm>
            <a:off x="3810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87" name="Rectangle 411"/>
          <p:cNvSpPr>
            <a:spLocks noChangeArrowheads="1"/>
          </p:cNvSpPr>
          <p:nvPr/>
        </p:nvSpPr>
        <p:spPr bwMode="auto">
          <a:xfrm>
            <a:off x="3962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88" name="Rectangle 412"/>
          <p:cNvSpPr>
            <a:spLocks noChangeArrowheads="1"/>
          </p:cNvSpPr>
          <p:nvPr/>
        </p:nvSpPr>
        <p:spPr bwMode="auto">
          <a:xfrm>
            <a:off x="4114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89" name="Rectangle 413"/>
          <p:cNvSpPr>
            <a:spLocks noChangeArrowheads="1"/>
          </p:cNvSpPr>
          <p:nvPr/>
        </p:nvSpPr>
        <p:spPr bwMode="auto">
          <a:xfrm>
            <a:off x="4267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90" name="Rectangle 414"/>
          <p:cNvSpPr>
            <a:spLocks noChangeArrowheads="1"/>
          </p:cNvSpPr>
          <p:nvPr/>
        </p:nvSpPr>
        <p:spPr bwMode="auto">
          <a:xfrm>
            <a:off x="4419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91" name="Rectangle 415"/>
          <p:cNvSpPr>
            <a:spLocks noChangeArrowheads="1"/>
          </p:cNvSpPr>
          <p:nvPr/>
        </p:nvSpPr>
        <p:spPr bwMode="auto">
          <a:xfrm>
            <a:off x="4572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92" name="Rectangle 416"/>
          <p:cNvSpPr>
            <a:spLocks noChangeArrowheads="1"/>
          </p:cNvSpPr>
          <p:nvPr/>
        </p:nvSpPr>
        <p:spPr bwMode="auto">
          <a:xfrm>
            <a:off x="4724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93" name="Rectangle 417"/>
          <p:cNvSpPr>
            <a:spLocks noChangeArrowheads="1"/>
          </p:cNvSpPr>
          <p:nvPr/>
        </p:nvSpPr>
        <p:spPr bwMode="auto">
          <a:xfrm>
            <a:off x="4876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94" name="Rectangle 418"/>
          <p:cNvSpPr>
            <a:spLocks noChangeArrowheads="1"/>
          </p:cNvSpPr>
          <p:nvPr/>
        </p:nvSpPr>
        <p:spPr bwMode="auto">
          <a:xfrm>
            <a:off x="5029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95" name="Rectangle 419"/>
          <p:cNvSpPr>
            <a:spLocks noChangeArrowheads="1"/>
          </p:cNvSpPr>
          <p:nvPr/>
        </p:nvSpPr>
        <p:spPr bwMode="auto">
          <a:xfrm>
            <a:off x="5181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96" name="Rectangle 420"/>
          <p:cNvSpPr>
            <a:spLocks noChangeArrowheads="1"/>
          </p:cNvSpPr>
          <p:nvPr/>
        </p:nvSpPr>
        <p:spPr bwMode="auto">
          <a:xfrm>
            <a:off x="5334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4997" name="Rectangle 421"/>
          <p:cNvSpPr>
            <a:spLocks noChangeArrowheads="1"/>
          </p:cNvSpPr>
          <p:nvPr/>
        </p:nvSpPr>
        <p:spPr bwMode="auto">
          <a:xfrm>
            <a:off x="5486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98" name="Rectangle 422"/>
          <p:cNvSpPr>
            <a:spLocks noChangeArrowheads="1"/>
          </p:cNvSpPr>
          <p:nvPr/>
        </p:nvSpPr>
        <p:spPr bwMode="auto">
          <a:xfrm>
            <a:off x="5638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999" name="Rectangle 423"/>
          <p:cNvSpPr>
            <a:spLocks noChangeArrowheads="1"/>
          </p:cNvSpPr>
          <p:nvPr/>
        </p:nvSpPr>
        <p:spPr bwMode="auto">
          <a:xfrm>
            <a:off x="5791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00" name="Rectangle 424"/>
          <p:cNvSpPr>
            <a:spLocks noChangeArrowheads="1"/>
          </p:cNvSpPr>
          <p:nvPr/>
        </p:nvSpPr>
        <p:spPr bwMode="auto">
          <a:xfrm>
            <a:off x="5943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01" name="Rectangle 425"/>
          <p:cNvSpPr>
            <a:spLocks noChangeArrowheads="1"/>
          </p:cNvSpPr>
          <p:nvPr/>
        </p:nvSpPr>
        <p:spPr bwMode="auto">
          <a:xfrm>
            <a:off x="6096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02" name="Rectangle 426"/>
          <p:cNvSpPr>
            <a:spLocks noChangeArrowheads="1"/>
          </p:cNvSpPr>
          <p:nvPr/>
        </p:nvSpPr>
        <p:spPr bwMode="auto">
          <a:xfrm>
            <a:off x="6248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03" name="Rectangle 427"/>
          <p:cNvSpPr>
            <a:spLocks noChangeArrowheads="1"/>
          </p:cNvSpPr>
          <p:nvPr/>
        </p:nvSpPr>
        <p:spPr bwMode="auto">
          <a:xfrm>
            <a:off x="6400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04" name="Rectangle 428"/>
          <p:cNvSpPr>
            <a:spLocks noChangeArrowheads="1"/>
          </p:cNvSpPr>
          <p:nvPr/>
        </p:nvSpPr>
        <p:spPr bwMode="auto">
          <a:xfrm>
            <a:off x="6553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05" name="Rectangle 429"/>
          <p:cNvSpPr>
            <a:spLocks noChangeArrowheads="1"/>
          </p:cNvSpPr>
          <p:nvPr/>
        </p:nvSpPr>
        <p:spPr bwMode="auto">
          <a:xfrm>
            <a:off x="6705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06" name="Rectangle 430"/>
          <p:cNvSpPr>
            <a:spLocks noChangeArrowheads="1"/>
          </p:cNvSpPr>
          <p:nvPr/>
        </p:nvSpPr>
        <p:spPr bwMode="auto">
          <a:xfrm>
            <a:off x="6858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007" name="Rectangle 431"/>
          <p:cNvSpPr>
            <a:spLocks noChangeArrowheads="1"/>
          </p:cNvSpPr>
          <p:nvPr/>
        </p:nvSpPr>
        <p:spPr bwMode="auto">
          <a:xfrm>
            <a:off x="7010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08" name="Rectangle 432"/>
          <p:cNvSpPr>
            <a:spLocks noChangeArrowheads="1"/>
          </p:cNvSpPr>
          <p:nvPr/>
        </p:nvSpPr>
        <p:spPr bwMode="auto">
          <a:xfrm>
            <a:off x="7162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09" name="Rectangle 433"/>
          <p:cNvSpPr>
            <a:spLocks noChangeArrowheads="1"/>
          </p:cNvSpPr>
          <p:nvPr/>
        </p:nvSpPr>
        <p:spPr bwMode="auto">
          <a:xfrm>
            <a:off x="7315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10" name="Rectangle 434"/>
          <p:cNvSpPr>
            <a:spLocks noChangeArrowheads="1"/>
          </p:cNvSpPr>
          <p:nvPr/>
        </p:nvSpPr>
        <p:spPr bwMode="auto">
          <a:xfrm>
            <a:off x="7467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11" name="Rectangle 435"/>
          <p:cNvSpPr>
            <a:spLocks noChangeArrowheads="1"/>
          </p:cNvSpPr>
          <p:nvPr/>
        </p:nvSpPr>
        <p:spPr bwMode="auto">
          <a:xfrm>
            <a:off x="7620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12" name="Rectangle 436"/>
          <p:cNvSpPr>
            <a:spLocks noChangeArrowheads="1"/>
          </p:cNvSpPr>
          <p:nvPr/>
        </p:nvSpPr>
        <p:spPr bwMode="auto">
          <a:xfrm>
            <a:off x="7772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13" name="Rectangle 437"/>
          <p:cNvSpPr>
            <a:spLocks noChangeArrowheads="1"/>
          </p:cNvSpPr>
          <p:nvPr/>
        </p:nvSpPr>
        <p:spPr bwMode="auto">
          <a:xfrm>
            <a:off x="7924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14" name="Rectangle 438"/>
          <p:cNvSpPr>
            <a:spLocks noChangeArrowheads="1"/>
          </p:cNvSpPr>
          <p:nvPr/>
        </p:nvSpPr>
        <p:spPr bwMode="auto">
          <a:xfrm>
            <a:off x="8077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15" name="Rectangle 439"/>
          <p:cNvSpPr>
            <a:spLocks noChangeArrowheads="1"/>
          </p:cNvSpPr>
          <p:nvPr/>
        </p:nvSpPr>
        <p:spPr bwMode="auto">
          <a:xfrm>
            <a:off x="8229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16" name="Rectangle 440"/>
          <p:cNvSpPr>
            <a:spLocks noChangeArrowheads="1"/>
          </p:cNvSpPr>
          <p:nvPr/>
        </p:nvSpPr>
        <p:spPr bwMode="auto">
          <a:xfrm>
            <a:off x="8382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17" name="Rectangle 441"/>
          <p:cNvSpPr>
            <a:spLocks noChangeArrowheads="1"/>
          </p:cNvSpPr>
          <p:nvPr/>
        </p:nvSpPr>
        <p:spPr bwMode="auto">
          <a:xfrm>
            <a:off x="8534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18" name="Rectangle 442"/>
          <p:cNvSpPr>
            <a:spLocks noChangeArrowheads="1"/>
          </p:cNvSpPr>
          <p:nvPr/>
        </p:nvSpPr>
        <p:spPr bwMode="auto">
          <a:xfrm>
            <a:off x="8686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19" name="Rectangle 443"/>
          <p:cNvSpPr>
            <a:spLocks noChangeArrowheads="1"/>
          </p:cNvSpPr>
          <p:nvPr/>
        </p:nvSpPr>
        <p:spPr bwMode="auto">
          <a:xfrm>
            <a:off x="8839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20" name="Rectangle 444"/>
          <p:cNvSpPr>
            <a:spLocks noChangeArrowheads="1"/>
          </p:cNvSpPr>
          <p:nvPr/>
        </p:nvSpPr>
        <p:spPr bwMode="auto">
          <a:xfrm>
            <a:off x="2743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21" name="Rectangle 445"/>
          <p:cNvSpPr>
            <a:spLocks noChangeArrowheads="1"/>
          </p:cNvSpPr>
          <p:nvPr/>
        </p:nvSpPr>
        <p:spPr bwMode="auto">
          <a:xfrm>
            <a:off x="2895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22" name="Rectangle 446"/>
          <p:cNvSpPr>
            <a:spLocks noChangeArrowheads="1"/>
          </p:cNvSpPr>
          <p:nvPr/>
        </p:nvSpPr>
        <p:spPr bwMode="auto">
          <a:xfrm>
            <a:off x="3048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23" name="Rectangle 447"/>
          <p:cNvSpPr>
            <a:spLocks noChangeArrowheads="1"/>
          </p:cNvSpPr>
          <p:nvPr/>
        </p:nvSpPr>
        <p:spPr bwMode="auto">
          <a:xfrm>
            <a:off x="3200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024" name="Rectangle 448"/>
          <p:cNvSpPr>
            <a:spLocks noChangeArrowheads="1"/>
          </p:cNvSpPr>
          <p:nvPr/>
        </p:nvSpPr>
        <p:spPr bwMode="auto">
          <a:xfrm>
            <a:off x="3352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25" name="Rectangle 449"/>
          <p:cNvSpPr>
            <a:spLocks noChangeArrowheads="1"/>
          </p:cNvSpPr>
          <p:nvPr/>
        </p:nvSpPr>
        <p:spPr bwMode="auto">
          <a:xfrm>
            <a:off x="3657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26" name="Rectangle 450"/>
          <p:cNvSpPr>
            <a:spLocks noChangeArrowheads="1"/>
          </p:cNvSpPr>
          <p:nvPr/>
        </p:nvSpPr>
        <p:spPr bwMode="auto">
          <a:xfrm>
            <a:off x="3810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27" name="Rectangle 451"/>
          <p:cNvSpPr>
            <a:spLocks noChangeArrowheads="1"/>
          </p:cNvSpPr>
          <p:nvPr/>
        </p:nvSpPr>
        <p:spPr bwMode="auto">
          <a:xfrm>
            <a:off x="3962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28" name="Rectangle 452"/>
          <p:cNvSpPr>
            <a:spLocks noChangeArrowheads="1"/>
          </p:cNvSpPr>
          <p:nvPr/>
        </p:nvSpPr>
        <p:spPr bwMode="auto">
          <a:xfrm>
            <a:off x="4114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29" name="Rectangle 453"/>
          <p:cNvSpPr>
            <a:spLocks noChangeArrowheads="1"/>
          </p:cNvSpPr>
          <p:nvPr/>
        </p:nvSpPr>
        <p:spPr bwMode="auto">
          <a:xfrm>
            <a:off x="4267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30" name="Rectangle 454"/>
          <p:cNvSpPr>
            <a:spLocks noChangeArrowheads="1"/>
          </p:cNvSpPr>
          <p:nvPr/>
        </p:nvSpPr>
        <p:spPr bwMode="auto">
          <a:xfrm>
            <a:off x="4419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31" name="Rectangle 455"/>
          <p:cNvSpPr>
            <a:spLocks noChangeArrowheads="1"/>
          </p:cNvSpPr>
          <p:nvPr/>
        </p:nvSpPr>
        <p:spPr bwMode="auto">
          <a:xfrm>
            <a:off x="4572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32" name="Rectangle 456"/>
          <p:cNvSpPr>
            <a:spLocks noChangeArrowheads="1"/>
          </p:cNvSpPr>
          <p:nvPr/>
        </p:nvSpPr>
        <p:spPr bwMode="auto">
          <a:xfrm>
            <a:off x="4724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33" name="Rectangle 457"/>
          <p:cNvSpPr>
            <a:spLocks noChangeArrowheads="1"/>
          </p:cNvSpPr>
          <p:nvPr/>
        </p:nvSpPr>
        <p:spPr bwMode="auto">
          <a:xfrm>
            <a:off x="4876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34" name="Rectangle 458"/>
          <p:cNvSpPr>
            <a:spLocks noChangeArrowheads="1"/>
          </p:cNvSpPr>
          <p:nvPr/>
        </p:nvSpPr>
        <p:spPr bwMode="auto">
          <a:xfrm>
            <a:off x="5029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35" name="Rectangle 459"/>
          <p:cNvSpPr>
            <a:spLocks noChangeArrowheads="1"/>
          </p:cNvSpPr>
          <p:nvPr/>
        </p:nvSpPr>
        <p:spPr bwMode="auto">
          <a:xfrm>
            <a:off x="5181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36" name="Rectangle 460"/>
          <p:cNvSpPr>
            <a:spLocks noChangeArrowheads="1"/>
          </p:cNvSpPr>
          <p:nvPr/>
        </p:nvSpPr>
        <p:spPr bwMode="auto">
          <a:xfrm>
            <a:off x="5334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037" name="Rectangle 461"/>
          <p:cNvSpPr>
            <a:spLocks noChangeArrowheads="1"/>
          </p:cNvSpPr>
          <p:nvPr/>
        </p:nvSpPr>
        <p:spPr bwMode="auto">
          <a:xfrm>
            <a:off x="5486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38" name="Rectangle 462"/>
          <p:cNvSpPr>
            <a:spLocks noChangeArrowheads="1"/>
          </p:cNvSpPr>
          <p:nvPr/>
        </p:nvSpPr>
        <p:spPr bwMode="auto">
          <a:xfrm>
            <a:off x="5638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39" name="Rectangle 463"/>
          <p:cNvSpPr>
            <a:spLocks noChangeArrowheads="1"/>
          </p:cNvSpPr>
          <p:nvPr/>
        </p:nvSpPr>
        <p:spPr bwMode="auto">
          <a:xfrm>
            <a:off x="5791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40" name="Rectangle 464"/>
          <p:cNvSpPr>
            <a:spLocks noChangeArrowheads="1"/>
          </p:cNvSpPr>
          <p:nvPr/>
        </p:nvSpPr>
        <p:spPr bwMode="auto">
          <a:xfrm>
            <a:off x="5943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41" name="Rectangle 465"/>
          <p:cNvSpPr>
            <a:spLocks noChangeArrowheads="1"/>
          </p:cNvSpPr>
          <p:nvPr/>
        </p:nvSpPr>
        <p:spPr bwMode="auto">
          <a:xfrm>
            <a:off x="6096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42" name="Rectangle 466"/>
          <p:cNvSpPr>
            <a:spLocks noChangeArrowheads="1"/>
          </p:cNvSpPr>
          <p:nvPr/>
        </p:nvSpPr>
        <p:spPr bwMode="auto">
          <a:xfrm>
            <a:off x="6248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43" name="Rectangle 467"/>
          <p:cNvSpPr>
            <a:spLocks noChangeArrowheads="1"/>
          </p:cNvSpPr>
          <p:nvPr/>
        </p:nvSpPr>
        <p:spPr bwMode="auto">
          <a:xfrm>
            <a:off x="6400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44" name="Rectangle 468"/>
          <p:cNvSpPr>
            <a:spLocks noChangeArrowheads="1"/>
          </p:cNvSpPr>
          <p:nvPr/>
        </p:nvSpPr>
        <p:spPr bwMode="auto">
          <a:xfrm>
            <a:off x="6553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45" name="Rectangle 469"/>
          <p:cNvSpPr>
            <a:spLocks noChangeArrowheads="1"/>
          </p:cNvSpPr>
          <p:nvPr/>
        </p:nvSpPr>
        <p:spPr bwMode="auto">
          <a:xfrm>
            <a:off x="6705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46" name="Rectangle 470"/>
          <p:cNvSpPr>
            <a:spLocks noChangeArrowheads="1"/>
          </p:cNvSpPr>
          <p:nvPr/>
        </p:nvSpPr>
        <p:spPr bwMode="auto">
          <a:xfrm>
            <a:off x="6858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047" name="Rectangle 471"/>
          <p:cNvSpPr>
            <a:spLocks noChangeArrowheads="1"/>
          </p:cNvSpPr>
          <p:nvPr/>
        </p:nvSpPr>
        <p:spPr bwMode="auto">
          <a:xfrm>
            <a:off x="7010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48" name="Rectangle 472"/>
          <p:cNvSpPr>
            <a:spLocks noChangeArrowheads="1"/>
          </p:cNvSpPr>
          <p:nvPr/>
        </p:nvSpPr>
        <p:spPr bwMode="auto">
          <a:xfrm>
            <a:off x="7162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49" name="Rectangle 473"/>
          <p:cNvSpPr>
            <a:spLocks noChangeArrowheads="1"/>
          </p:cNvSpPr>
          <p:nvPr/>
        </p:nvSpPr>
        <p:spPr bwMode="auto">
          <a:xfrm>
            <a:off x="7315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50" name="Rectangle 474"/>
          <p:cNvSpPr>
            <a:spLocks noChangeArrowheads="1"/>
          </p:cNvSpPr>
          <p:nvPr/>
        </p:nvSpPr>
        <p:spPr bwMode="auto">
          <a:xfrm>
            <a:off x="7467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51" name="Rectangle 475"/>
          <p:cNvSpPr>
            <a:spLocks noChangeArrowheads="1"/>
          </p:cNvSpPr>
          <p:nvPr/>
        </p:nvSpPr>
        <p:spPr bwMode="auto">
          <a:xfrm>
            <a:off x="7620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52" name="Rectangle 476"/>
          <p:cNvSpPr>
            <a:spLocks noChangeArrowheads="1"/>
          </p:cNvSpPr>
          <p:nvPr/>
        </p:nvSpPr>
        <p:spPr bwMode="auto">
          <a:xfrm>
            <a:off x="7772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53" name="Rectangle 477"/>
          <p:cNvSpPr>
            <a:spLocks noChangeArrowheads="1"/>
          </p:cNvSpPr>
          <p:nvPr/>
        </p:nvSpPr>
        <p:spPr bwMode="auto">
          <a:xfrm>
            <a:off x="7924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54" name="Rectangle 478"/>
          <p:cNvSpPr>
            <a:spLocks noChangeArrowheads="1"/>
          </p:cNvSpPr>
          <p:nvPr/>
        </p:nvSpPr>
        <p:spPr bwMode="auto">
          <a:xfrm>
            <a:off x="8077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55" name="Rectangle 479"/>
          <p:cNvSpPr>
            <a:spLocks noChangeArrowheads="1"/>
          </p:cNvSpPr>
          <p:nvPr/>
        </p:nvSpPr>
        <p:spPr bwMode="auto">
          <a:xfrm>
            <a:off x="8229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56" name="Rectangle 480"/>
          <p:cNvSpPr>
            <a:spLocks noChangeArrowheads="1"/>
          </p:cNvSpPr>
          <p:nvPr/>
        </p:nvSpPr>
        <p:spPr bwMode="auto">
          <a:xfrm>
            <a:off x="8382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57" name="Rectangle 481"/>
          <p:cNvSpPr>
            <a:spLocks noChangeArrowheads="1"/>
          </p:cNvSpPr>
          <p:nvPr/>
        </p:nvSpPr>
        <p:spPr bwMode="auto">
          <a:xfrm>
            <a:off x="8534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58" name="Rectangle 482"/>
          <p:cNvSpPr>
            <a:spLocks noChangeArrowheads="1"/>
          </p:cNvSpPr>
          <p:nvPr/>
        </p:nvSpPr>
        <p:spPr bwMode="auto">
          <a:xfrm>
            <a:off x="8686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59" name="Rectangle 483"/>
          <p:cNvSpPr>
            <a:spLocks noChangeArrowheads="1"/>
          </p:cNvSpPr>
          <p:nvPr/>
        </p:nvSpPr>
        <p:spPr bwMode="auto">
          <a:xfrm>
            <a:off x="8839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60" name="Rectangle 484"/>
          <p:cNvSpPr>
            <a:spLocks noChangeArrowheads="1"/>
          </p:cNvSpPr>
          <p:nvPr/>
        </p:nvSpPr>
        <p:spPr bwMode="auto">
          <a:xfrm>
            <a:off x="2743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61" name="Rectangle 485"/>
          <p:cNvSpPr>
            <a:spLocks noChangeArrowheads="1"/>
          </p:cNvSpPr>
          <p:nvPr/>
        </p:nvSpPr>
        <p:spPr bwMode="auto">
          <a:xfrm>
            <a:off x="2895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62" name="Rectangle 486"/>
          <p:cNvSpPr>
            <a:spLocks noChangeArrowheads="1"/>
          </p:cNvSpPr>
          <p:nvPr/>
        </p:nvSpPr>
        <p:spPr bwMode="auto">
          <a:xfrm>
            <a:off x="3048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63" name="Rectangle 487"/>
          <p:cNvSpPr>
            <a:spLocks noChangeArrowheads="1"/>
          </p:cNvSpPr>
          <p:nvPr/>
        </p:nvSpPr>
        <p:spPr bwMode="auto">
          <a:xfrm>
            <a:off x="3200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64" name="Rectangle 488"/>
          <p:cNvSpPr>
            <a:spLocks noChangeArrowheads="1"/>
          </p:cNvSpPr>
          <p:nvPr/>
        </p:nvSpPr>
        <p:spPr bwMode="auto">
          <a:xfrm>
            <a:off x="3352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65" name="Rectangle 489"/>
          <p:cNvSpPr>
            <a:spLocks noChangeArrowheads="1"/>
          </p:cNvSpPr>
          <p:nvPr/>
        </p:nvSpPr>
        <p:spPr bwMode="auto">
          <a:xfrm>
            <a:off x="3657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66" name="Rectangle 490"/>
          <p:cNvSpPr>
            <a:spLocks noChangeArrowheads="1"/>
          </p:cNvSpPr>
          <p:nvPr/>
        </p:nvSpPr>
        <p:spPr bwMode="auto">
          <a:xfrm>
            <a:off x="3810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67" name="Rectangle 491"/>
          <p:cNvSpPr>
            <a:spLocks noChangeArrowheads="1"/>
          </p:cNvSpPr>
          <p:nvPr/>
        </p:nvSpPr>
        <p:spPr bwMode="auto">
          <a:xfrm>
            <a:off x="3962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68" name="Rectangle 492"/>
          <p:cNvSpPr>
            <a:spLocks noChangeArrowheads="1"/>
          </p:cNvSpPr>
          <p:nvPr/>
        </p:nvSpPr>
        <p:spPr bwMode="auto">
          <a:xfrm>
            <a:off x="4114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69" name="Rectangle 493"/>
          <p:cNvSpPr>
            <a:spLocks noChangeArrowheads="1"/>
          </p:cNvSpPr>
          <p:nvPr/>
        </p:nvSpPr>
        <p:spPr bwMode="auto">
          <a:xfrm>
            <a:off x="4267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70" name="Rectangle 494"/>
          <p:cNvSpPr>
            <a:spLocks noChangeArrowheads="1"/>
          </p:cNvSpPr>
          <p:nvPr/>
        </p:nvSpPr>
        <p:spPr bwMode="auto">
          <a:xfrm>
            <a:off x="4419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71" name="Rectangle 495"/>
          <p:cNvSpPr>
            <a:spLocks noChangeArrowheads="1"/>
          </p:cNvSpPr>
          <p:nvPr/>
        </p:nvSpPr>
        <p:spPr bwMode="auto">
          <a:xfrm>
            <a:off x="4572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72" name="Rectangle 496"/>
          <p:cNvSpPr>
            <a:spLocks noChangeArrowheads="1"/>
          </p:cNvSpPr>
          <p:nvPr/>
        </p:nvSpPr>
        <p:spPr bwMode="auto">
          <a:xfrm>
            <a:off x="4724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73" name="Rectangle 497"/>
          <p:cNvSpPr>
            <a:spLocks noChangeArrowheads="1"/>
          </p:cNvSpPr>
          <p:nvPr/>
        </p:nvSpPr>
        <p:spPr bwMode="auto">
          <a:xfrm>
            <a:off x="4876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74" name="Rectangle 498"/>
          <p:cNvSpPr>
            <a:spLocks noChangeArrowheads="1"/>
          </p:cNvSpPr>
          <p:nvPr/>
        </p:nvSpPr>
        <p:spPr bwMode="auto">
          <a:xfrm>
            <a:off x="5029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75" name="Rectangle 499"/>
          <p:cNvSpPr>
            <a:spLocks noChangeArrowheads="1"/>
          </p:cNvSpPr>
          <p:nvPr/>
        </p:nvSpPr>
        <p:spPr bwMode="auto">
          <a:xfrm>
            <a:off x="5181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76" name="Rectangle 500"/>
          <p:cNvSpPr>
            <a:spLocks noChangeArrowheads="1"/>
          </p:cNvSpPr>
          <p:nvPr/>
        </p:nvSpPr>
        <p:spPr bwMode="auto">
          <a:xfrm>
            <a:off x="5334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77" name="Rectangle 501"/>
          <p:cNvSpPr>
            <a:spLocks noChangeArrowheads="1"/>
          </p:cNvSpPr>
          <p:nvPr/>
        </p:nvSpPr>
        <p:spPr bwMode="auto">
          <a:xfrm>
            <a:off x="5486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78" name="Rectangle 502"/>
          <p:cNvSpPr>
            <a:spLocks noChangeArrowheads="1"/>
          </p:cNvSpPr>
          <p:nvPr/>
        </p:nvSpPr>
        <p:spPr bwMode="auto">
          <a:xfrm>
            <a:off x="5638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79" name="Rectangle 503"/>
          <p:cNvSpPr>
            <a:spLocks noChangeArrowheads="1"/>
          </p:cNvSpPr>
          <p:nvPr/>
        </p:nvSpPr>
        <p:spPr bwMode="auto">
          <a:xfrm>
            <a:off x="5791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80" name="Rectangle 504"/>
          <p:cNvSpPr>
            <a:spLocks noChangeArrowheads="1"/>
          </p:cNvSpPr>
          <p:nvPr/>
        </p:nvSpPr>
        <p:spPr bwMode="auto">
          <a:xfrm>
            <a:off x="5943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81" name="Rectangle 505"/>
          <p:cNvSpPr>
            <a:spLocks noChangeArrowheads="1"/>
          </p:cNvSpPr>
          <p:nvPr/>
        </p:nvSpPr>
        <p:spPr bwMode="auto">
          <a:xfrm>
            <a:off x="6096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82" name="Rectangle 506"/>
          <p:cNvSpPr>
            <a:spLocks noChangeArrowheads="1"/>
          </p:cNvSpPr>
          <p:nvPr/>
        </p:nvSpPr>
        <p:spPr bwMode="auto">
          <a:xfrm>
            <a:off x="6248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83" name="Rectangle 507"/>
          <p:cNvSpPr>
            <a:spLocks noChangeArrowheads="1"/>
          </p:cNvSpPr>
          <p:nvPr/>
        </p:nvSpPr>
        <p:spPr bwMode="auto">
          <a:xfrm>
            <a:off x="6400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84" name="Rectangle 508"/>
          <p:cNvSpPr>
            <a:spLocks noChangeArrowheads="1"/>
          </p:cNvSpPr>
          <p:nvPr/>
        </p:nvSpPr>
        <p:spPr bwMode="auto">
          <a:xfrm>
            <a:off x="6553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85" name="Rectangle 509"/>
          <p:cNvSpPr>
            <a:spLocks noChangeArrowheads="1"/>
          </p:cNvSpPr>
          <p:nvPr/>
        </p:nvSpPr>
        <p:spPr bwMode="auto">
          <a:xfrm>
            <a:off x="6705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86" name="Rectangle 510"/>
          <p:cNvSpPr>
            <a:spLocks noChangeArrowheads="1"/>
          </p:cNvSpPr>
          <p:nvPr/>
        </p:nvSpPr>
        <p:spPr bwMode="auto">
          <a:xfrm>
            <a:off x="6858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87" name="Rectangle 511"/>
          <p:cNvSpPr>
            <a:spLocks noChangeArrowheads="1"/>
          </p:cNvSpPr>
          <p:nvPr/>
        </p:nvSpPr>
        <p:spPr bwMode="auto">
          <a:xfrm>
            <a:off x="7010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88" name="Rectangle 512"/>
          <p:cNvSpPr>
            <a:spLocks noChangeArrowheads="1"/>
          </p:cNvSpPr>
          <p:nvPr/>
        </p:nvSpPr>
        <p:spPr bwMode="auto">
          <a:xfrm>
            <a:off x="7162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89" name="Rectangle 513"/>
          <p:cNvSpPr>
            <a:spLocks noChangeArrowheads="1"/>
          </p:cNvSpPr>
          <p:nvPr/>
        </p:nvSpPr>
        <p:spPr bwMode="auto">
          <a:xfrm>
            <a:off x="7315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90" name="Rectangle 514"/>
          <p:cNvSpPr>
            <a:spLocks noChangeArrowheads="1"/>
          </p:cNvSpPr>
          <p:nvPr/>
        </p:nvSpPr>
        <p:spPr bwMode="auto">
          <a:xfrm>
            <a:off x="7467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91" name="Rectangle 515"/>
          <p:cNvSpPr>
            <a:spLocks noChangeArrowheads="1"/>
          </p:cNvSpPr>
          <p:nvPr/>
        </p:nvSpPr>
        <p:spPr bwMode="auto">
          <a:xfrm>
            <a:off x="7620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92" name="Rectangle 516"/>
          <p:cNvSpPr>
            <a:spLocks noChangeArrowheads="1"/>
          </p:cNvSpPr>
          <p:nvPr/>
        </p:nvSpPr>
        <p:spPr bwMode="auto">
          <a:xfrm>
            <a:off x="7772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93" name="Rectangle 517"/>
          <p:cNvSpPr>
            <a:spLocks noChangeArrowheads="1"/>
          </p:cNvSpPr>
          <p:nvPr/>
        </p:nvSpPr>
        <p:spPr bwMode="auto">
          <a:xfrm>
            <a:off x="7924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94" name="Rectangle 518"/>
          <p:cNvSpPr>
            <a:spLocks noChangeArrowheads="1"/>
          </p:cNvSpPr>
          <p:nvPr/>
        </p:nvSpPr>
        <p:spPr bwMode="auto">
          <a:xfrm>
            <a:off x="8077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95" name="Rectangle 519"/>
          <p:cNvSpPr>
            <a:spLocks noChangeArrowheads="1"/>
          </p:cNvSpPr>
          <p:nvPr/>
        </p:nvSpPr>
        <p:spPr bwMode="auto">
          <a:xfrm>
            <a:off x="8229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96" name="Rectangle 520"/>
          <p:cNvSpPr>
            <a:spLocks noChangeArrowheads="1"/>
          </p:cNvSpPr>
          <p:nvPr/>
        </p:nvSpPr>
        <p:spPr bwMode="auto">
          <a:xfrm>
            <a:off x="8382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97" name="Rectangle 521"/>
          <p:cNvSpPr>
            <a:spLocks noChangeArrowheads="1"/>
          </p:cNvSpPr>
          <p:nvPr/>
        </p:nvSpPr>
        <p:spPr bwMode="auto">
          <a:xfrm>
            <a:off x="8534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98" name="Rectangle 522"/>
          <p:cNvSpPr>
            <a:spLocks noChangeArrowheads="1"/>
          </p:cNvSpPr>
          <p:nvPr/>
        </p:nvSpPr>
        <p:spPr bwMode="auto">
          <a:xfrm>
            <a:off x="8686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099" name="Rectangle 523"/>
          <p:cNvSpPr>
            <a:spLocks noChangeArrowheads="1"/>
          </p:cNvSpPr>
          <p:nvPr/>
        </p:nvSpPr>
        <p:spPr bwMode="auto">
          <a:xfrm>
            <a:off x="8839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00" name="Rectangle 524"/>
          <p:cNvSpPr>
            <a:spLocks noChangeArrowheads="1"/>
          </p:cNvSpPr>
          <p:nvPr/>
        </p:nvSpPr>
        <p:spPr bwMode="auto">
          <a:xfrm>
            <a:off x="2743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01" name="Rectangle 525"/>
          <p:cNvSpPr>
            <a:spLocks noChangeArrowheads="1"/>
          </p:cNvSpPr>
          <p:nvPr/>
        </p:nvSpPr>
        <p:spPr bwMode="auto">
          <a:xfrm>
            <a:off x="2895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02" name="Rectangle 526"/>
          <p:cNvSpPr>
            <a:spLocks noChangeArrowheads="1"/>
          </p:cNvSpPr>
          <p:nvPr/>
        </p:nvSpPr>
        <p:spPr bwMode="auto">
          <a:xfrm>
            <a:off x="3048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03" name="Rectangle 527"/>
          <p:cNvSpPr>
            <a:spLocks noChangeArrowheads="1"/>
          </p:cNvSpPr>
          <p:nvPr/>
        </p:nvSpPr>
        <p:spPr bwMode="auto">
          <a:xfrm>
            <a:off x="3200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04" name="Rectangle 528"/>
          <p:cNvSpPr>
            <a:spLocks noChangeArrowheads="1"/>
          </p:cNvSpPr>
          <p:nvPr/>
        </p:nvSpPr>
        <p:spPr bwMode="auto">
          <a:xfrm>
            <a:off x="3352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05" name="Rectangle 529"/>
          <p:cNvSpPr>
            <a:spLocks noChangeArrowheads="1"/>
          </p:cNvSpPr>
          <p:nvPr/>
        </p:nvSpPr>
        <p:spPr bwMode="auto">
          <a:xfrm>
            <a:off x="3657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06" name="Rectangle 530"/>
          <p:cNvSpPr>
            <a:spLocks noChangeArrowheads="1"/>
          </p:cNvSpPr>
          <p:nvPr/>
        </p:nvSpPr>
        <p:spPr bwMode="auto">
          <a:xfrm>
            <a:off x="3810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07" name="Rectangle 531"/>
          <p:cNvSpPr>
            <a:spLocks noChangeArrowheads="1"/>
          </p:cNvSpPr>
          <p:nvPr/>
        </p:nvSpPr>
        <p:spPr bwMode="auto">
          <a:xfrm>
            <a:off x="3962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08" name="Rectangle 532"/>
          <p:cNvSpPr>
            <a:spLocks noChangeArrowheads="1"/>
          </p:cNvSpPr>
          <p:nvPr/>
        </p:nvSpPr>
        <p:spPr bwMode="auto">
          <a:xfrm>
            <a:off x="4114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09" name="Rectangle 533"/>
          <p:cNvSpPr>
            <a:spLocks noChangeArrowheads="1"/>
          </p:cNvSpPr>
          <p:nvPr/>
        </p:nvSpPr>
        <p:spPr bwMode="auto">
          <a:xfrm>
            <a:off x="4267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10" name="Rectangle 534"/>
          <p:cNvSpPr>
            <a:spLocks noChangeArrowheads="1"/>
          </p:cNvSpPr>
          <p:nvPr/>
        </p:nvSpPr>
        <p:spPr bwMode="auto">
          <a:xfrm>
            <a:off x="4419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11" name="Rectangle 535"/>
          <p:cNvSpPr>
            <a:spLocks noChangeArrowheads="1"/>
          </p:cNvSpPr>
          <p:nvPr/>
        </p:nvSpPr>
        <p:spPr bwMode="auto">
          <a:xfrm>
            <a:off x="4572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12" name="Rectangle 536"/>
          <p:cNvSpPr>
            <a:spLocks noChangeArrowheads="1"/>
          </p:cNvSpPr>
          <p:nvPr/>
        </p:nvSpPr>
        <p:spPr bwMode="auto">
          <a:xfrm>
            <a:off x="4724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13" name="Rectangle 537"/>
          <p:cNvSpPr>
            <a:spLocks noChangeArrowheads="1"/>
          </p:cNvSpPr>
          <p:nvPr/>
        </p:nvSpPr>
        <p:spPr bwMode="auto">
          <a:xfrm>
            <a:off x="4876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14" name="Rectangle 538"/>
          <p:cNvSpPr>
            <a:spLocks noChangeArrowheads="1"/>
          </p:cNvSpPr>
          <p:nvPr/>
        </p:nvSpPr>
        <p:spPr bwMode="auto">
          <a:xfrm>
            <a:off x="5029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15" name="Rectangle 539"/>
          <p:cNvSpPr>
            <a:spLocks noChangeArrowheads="1"/>
          </p:cNvSpPr>
          <p:nvPr/>
        </p:nvSpPr>
        <p:spPr bwMode="auto">
          <a:xfrm>
            <a:off x="5181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16" name="Rectangle 540"/>
          <p:cNvSpPr>
            <a:spLocks noChangeArrowheads="1"/>
          </p:cNvSpPr>
          <p:nvPr/>
        </p:nvSpPr>
        <p:spPr bwMode="auto">
          <a:xfrm>
            <a:off x="5334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17" name="Rectangle 541"/>
          <p:cNvSpPr>
            <a:spLocks noChangeArrowheads="1"/>
          </p:cNvSpPr>
          <p:nvPr/>
        </p:nvSpPr>
        <p:spPr bwMode="auto">
          <a:xfrm>
            <a:off x="5486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18" name="Rectangle 542"/>
          <p:cNvSpPr>
            <a:spLocks noChangeArrowheads="1"/>
          </p:cNvSpPr>
          <p:nvPr/>
        </p:nvSpPr>
        <p:spPr bwMode="auto">
          <a:xfrm>
            <a:off x="5638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19" name="Rectangle 543"/>
          <p:cNvSpPr>
            <a:spLocks noChangeArrowheads="1"/>
          </p:cNvSpPr>
          <p:nvPr/>
        </p:nvSpPr>
        <p:spPr bwMode="auto">
          <a:xfrm>
            <a:off x="5791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20" name="Rectangle 544"/>
          <p:cNvSpPr>
            <a:spLocks noChangeArrowheads="1"/>
          </p:cNvSpPr>
          <p:nvPr/>
        </p:nvSpPr>
        <p:spPr bwMode="auto">
          <a:xfrm>
            <a:off x="5943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21" name="Rectangle 545"/>
          <p:cNvSpPr>
            <a:spLocks noChangeArrowheads="1"/>
          </p:cNvSpPr>
          <p:nvPr/>
        </p:nvSpPr>
        <p:spPr bwMode="auto">
          <a:xfrm>
            <a:off x="6096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22" name="Rectangle 546"/>
          <p:cNvSpPr>
            <a:spLocks noChangeArrowheads="1"/>
          </p:cNvSpPr>
          <p:nvPr/>
        </p:nvSpPr>
        <p:spPr bwMode="auto">
          <a:xfrm>
            <a:off x="6248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23" name="Rectangle 547"/>
          <p:cNvSpPr>
            <a:spLocks noChangeArrowheads="1"/>
          </p:cNvSpPr>
          <p:nvPr/>
        </p:nvSpPr>
        <p:spPr bwMode="auto">
          <a:xfrm>
            <a:off x="6400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24" name="Rectangle 548"/>
          <p:cNvSpPr>
            <a:spLocks noChangeArrowheads="1"/>
          </p:cNvSpPr>
          <p:nvPr/>
        </p:nvSpPr>
        <p:spPr bwMode="auto">
          <a:xfrm>
            <a:off x="6553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25" name="Rectangle 549"/>
          <p:cNvSpPr>
            <a:spLocks noChangeArrowheads="1"/>
          </p:cNvSpPr>
          <p:nvPr/>
        </p:nvSpPr>
        <p:spPr bwMode="auto">
          <a:xfrm>
            <a:off x="6705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26" name="Rectangle 550"/>
          <p:cNvSpPr>
            <a:spLocks noChangeArrowheads="1"/>
          </p:cNvSpPr>
          <p:nvPr/>
        </p:nvSpPr>
        <p:spPr bwMode="auto">
          <a:xfrm>
            <a:off x="6858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27" name="Rectangle 551"/>
          <p:cNvSpPr>
            <a:spLocks noChangeArrowheads="1"/>
          </p:cNvSpPr>
          <p:nvPr/>
        </p:nvSpPr>
        <p:spPr bwMode="auto">
          <a:xfrm>
            <a:off x="7010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28" name="Rectangle 552"/>
          <p:cNvSpPr>
            <a:spLocks noChangeArrowheads="1"/>
          </p:cNvSpPr>
          <p:nvPr/>
        </p:nvSpPr>
        <p:spPr bwMode="auto">
          <a:xfrm>
            <a:off x="7162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29" name="Rectangle 553"/>
          <p:cNvSpPr>
            <a:spLocks noChangeArrowheads="1"/>
          </p:cNvSpPr>
          <p:nvPr/>
        </p:nvSpPr>
        <p:spPr bwMode="auto">
          <a:xfrm>
            <a:off x="7315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30" name="Rectangle 554"/>
          <p:cNvSpPr>
            <a:spLocks noChangeArrowheads="1"/>
          </p:cNvSpPr>
          <p:nvPr/>
        </p:nvSpPr>
        <p:spPr bwMode="auto">
          <a:xfrm>
            <a:off x="7467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31" name="Rectangle 555"/>
          <p:cNvSpPr>
            <a:spLocks noChangeArrowheads="1"/>
          </p:cNvSpPr>
          <p:nvPr/>
        </p:nvSpPr>
        <p:spPr bwMode="auto">
          <a:xfrm>
            <a:off x="7620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32" name="Rectangle 556"/>
          <p:cNvSpPr>
            <a:spLocks noChangeArrowheads="1"/>
          </p:cNvSpPr>
          <p:nvPr/>
        </p:nvSpPr>
        <p:spPr bwMode="auto">
          <a:xfrm>
            <a:off x="7772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33" name="Rectangle 557"/>
          <p:cNvSpPr>
            <a:spLocks noChangeArrowheads="1"/>
          </p:cNvSpPr>
          <p:nvPr/>
        </p:nvSpPr>
        <p:spPr bwMode="auto">
          <a:xfrm>
            <a:off x="7924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34" name="Rectangle 558"/>
          <p:cNvSpPr>
            <a:spLocks noChangeArrowheads="1"/>
          </p:cNvSpPr>
          <p:nvPr/>
        </p:nvSpPr>
        <p:spPr bwMode="auto">
          <a:xfrm>
            <a:off x="8077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35" name="Rectangle 559"/>
          <p:cNvSpPr>
            <a:spLocks noChangeArrowheads="1"/>
          </p:cNvSpPr>
          <p:nvPr/>
        </p:nvSpPr>
        <p:spPr bwMode="auto">
          <a:xfrm>
            <a:off x="8229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36" name="Rectangle 560"/>
          <p:cNvSpPr>
            <a:spLocks noChangeArrowheads="1"/>
          </p:cNvSpPr>
          <p:nvPr/>
        </p:nvSpPr>
        <p:spPr bwMode="auto">
          <a:xfrm>
            <a:off x="8382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37" name="Rectangle 561"/>
          <p:cNvSpPr>
            <a:spLocks noChangeArrowheads="1"/>
          </p:cNvSpPr>
          <p:nvPr/>
        </p:nvSpPr>
        <p:spPr bwMode="auto">
          <a:xfrm>
            <a:off x="8534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38" name="Rectangle 562"/>
          <p:cNvSpPr>
            <a:spLocks noChangeArrowheads="1"/>
          </p:cNvSpPr>
          <p:nvPr/>
        </p:nvSpPr>
        <p:spPr bwMode="auto">
          <a:xfrm>
            <a:off x="8686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39" name="Rectangle 563"/>
          <p:cNvSpPr>
            <a:spLocks noChangeArrowheads="1"/>
          </p:cNvSpPr>
          <p:nvPr/>
        </p:nvSpPr>
        <p:spPr bwMode="auto">
          <a:xfrm>
            <a:off x="8839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40" name="Rectangle 564"/>
          <p:cNvSpPr>
            <a:spLocks noChangeArrowheads="1"/>
          </p:cNvSpPr>
          <p:nvPr/>
        </p:nvSpPr>
        <p:spPr bwMode="auto">
          <a:xfrm>
            <a:off x="2743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41" name="Rectangle 565"/>
          <p:cNvSpPr>
            <a:spLocks noChangeArrowheads="1"/>
          </p:cNvSpPr>
          <p:nvPr/>
        </p:nvSpPr>
        <p:spPr bwMode="auto">
          <a:xfrm>
            <a:off x="2895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42" name="Rectangle 566"/>
          <p:cNvSpPr>
            <a:spLocks noChangeArrowheads="1"/>
          </p:cNvSpPr>
          <p:nvPr/>
        </p:nvSpPr>
        <p:spPr bwMode="auto">
          <a:xfrm>
            <a:off x="3048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43" name="Rectangle 567"/>
          <p:cNvSpPr>
            <a:spLocks noChangeArrowheads="1"/>
          </p:cNvSpPr>
          <p:nvPr/>
        </p:nvSpPr>
        <p:spPr bwMode="auto">
          <a:xfrm>
            <a:off x="3200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44" name="Rectangle 568"/>
          <p:cNvSpPr>
            <a:spLocks noChangeArrowheads="1"/>
          </p:cNvSpPr>
          <p:nvPr/>
        </p:nvSpPr>
        <p:spPr bwMode="auto">
          <a:xfrm>
            <a:off x="3352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45" name="Rectangle 569"/>
          <p:cNvSpPr>
            <a:spLocks noChangeArrowheads="1"/>
          </p:cNvSpPr>
          <p:nvPr/>
        </p:nvSpPr>
        <p:spPr bwMode="auto">
          <a:xfrm>
            <a:off x="3657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46" name="Rectangle 570"/>
          <p:cNvSpPr>
            <a:spLocks noChangeArrowheads="1"/>
          </p:cNvSpPr>
          <p:nvPr/>
        </p:nvSpPr>
        <p:spPr bwMode="auto">
          <a:xfrm>
            <a:off x="3810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47" name="Rectangle 571"/>
          <p:cNvSpPr>
            <a:spLocks noChangeArrowheads="1"/>
          </p:cNvSpPr>
          <p:nvPr/>
        </p:nvSpPr>
        <p:spPr bwMode="auto">
          <a:xfrm>
            <a:off x="3962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48" name="Rectangle 572"/>
          <p:cNvSpPr>
            <a:spLocks noChangeArrowheads="1"/>
          </p:cNvSpPr>
          <p:nvPr/>
        </p:nvSpPr>
        <p:spPr bwMode="auto">
          <a:xfrm>
            <a:off x="4114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49" name="Rectangle 573"/>
          <p:cNvSpPr>
            <a:spLocks noChangeArrowheads="1"/>
          </p:cNvSpPr>
          <p:nvPr/>
        </p:nvSpPr>
        <p:spPr bwMode="auto">
          <a:xfrm>
            <a:off x="4267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50" name="Rectangle 574"/>
          <p:cNvSpPr>
            <a:spLocks noChangeArrowheads="1"/>
          </p:cNvSpPr>
          <p:nvPr/>
        </p:nvSpPr>
        <p:spPr bwMode="auto">
          <a:xfrm>
            <a:off x="4419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51" name="Rectangle 575"/>
          <p:cNvSpPr>
            <a:spLocks noChangeArrowheads="1"/>
          </p:cNvSpPr>
          <p:nvPr/>
        </p:nvSpPr>
        <p:spPr bwMode="auto">
          <a:xfrm>
            <a:off x="4572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52" name="Rectangle 576"/>
          <p:cNvSpPr>
            <a:spLocks noChangeArrowheads="1"/>
          </p:cNvSpPr>
          <p:nvPr/>
        </p:nvSpPr>
        <p:spPr bwMode="auto">
          <a:xfrm>
            <a:off x="4724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53" name="Rectangle 577"/>
          <p:cNvSpPr>
            <a:spLocks noChangeArrowheads="1"/>
          </p:cNvSpPr>
          <p:nvPr/>
        </p:nvSpPr>
        <p:spPr bwMode="auto">
          <a:xfrm>
            <a:off x="4876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54" name="Rectangle 578"/>
          <p:cNvSpPr>
            <a:spLocks noChangeArrowheads="1"/>
          </p:cNvSpPr>
          <p:nvPr/>
        </p:nvSpPr>
        <p:spPr bwMode="auto">
          <a:xfrm>
            <a:off x="5029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55" name="Rectangle 579"/>
          <p:cNvSpPr>
            <a:spLocks noChangeArrowheads="1"/>
          </p:cNvSpPr>
          <p:nvPr/>
        </p:nvSpPr>
        <p:spPr bwMode="auto">
          <a:xfrm>
            <a:off x="5181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56" name="Rectangle 580"/>
          <p:cNvSpPr>
            <a:spLocks noChangeArrowheads="1"/>
          </p:cNvSpPr>
          <p:nvPr/>
        </p:nvSpPr>
        <p:spPr bwMode="auto">
          <a:xfrm>
            <a:off x="5334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57" name="Rectangle 581"/>
          <p:cNvSpPr>
            <a:spLocks noChangeArrowheads="1"/>
          </p:cNvSpPr>
          <p:nvPr/>
        </p:nvSpPr>
        <p:spPr bwMode="auto">
          <a:xfrm>
            <a:off x="5486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58" name="Rectangle 582"/>
          <p:cNvSpPr>
            <a:spLocks noChangeArrowheads="1"/>
          </p:cNvSpPr>
          <p:nvPr/>
        </p:nvSpPr>
        <p:spPr bwMode="auto">
          <a:xfrm>
            <a:off x="5638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59" name="Rectangle 583"/>
          <p:cNvSpPr>
            <a:spLocks noChangeArrowheads="1"/>
          </p:cNvSpPr>
          <p:nvPr/>
        </p:nvSpPr>
        <p:spPr bwMode="auto">
          <a:xfrm>
            <a:off x="5791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60" name="Rectangle 584"/>
          <p:cNvSpPr>
            <a:spLocks noChangeArrowheads="1"/>
          </p:cNvSpPr>
          <p:nvPr/>
        </p:nvSpPr>
        <p:spPr bwMode="auto">
          <a:xfrm>
            <a:off x="5943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61" name="Rectangle 585"/>
          <p:cNvSpPr>
            <a:spLocks noChangeArrowheads="1"/>
          </p:cNvSpPr>
          <p:nvPr/>
        </p:nvSpPr>
        <p:spPr bwMode="auto">
          <a:xfrm>
            <a:off x="6096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62" name="Rectangle 586"/>
          <p:cNvSpPr>
            <a:spLocks noChangeArrowheads="1"/>
          </p:cNvSpPr>
          <p:nvPr/>
        </p:nvSpPr>
        <p:spPr bwMode="auto">
          <a:xfrm>
            <a:off x="6248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63" name="Rectangle 587"/>
          <p:cNvSpPr>
            <a:spLocks noChangeArrowheads="1"/>
          </p:cNvSpPr>
          <p:nvPr/>
        </p:nvSpPr>
        <p:spPr bwMode="auto">
          <a:xfrm>
            <a:off x="6400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64" name="Rectangle 588"/>
          <p:cNvSpPr>
            <a:spLocks noChangeArrowheads="1"/>
          </p:cNvSpPr>
          <p:nvPr/>
        </p:nvSpPr>
        <p:spPr bwMode="auto">
          <a:xfrm>
            <a:off x="6553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65" name="Rectangle 589"/>
          <p:cNvSpPr>
            <a:spLocks noChangeArrowheads="1"/>
          </p:cNvSpPr>
          <p:nvPr/>
        </p:nvSpPr>
        <p:spPr bwMode="auto">
          <a:xfrm>
            <a:off x="6705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66" name="Rectangle 590"/>
          <p:cNvSpPr>
            <a:spLocks noChangeArrowheads="1"/>
          </p:cNvSpPr>
          <p:nvPr/>
        </p:nvSpPr>
        <p:spPr bwMode="auto">
          <a:xfrm>
            <a:off x="6858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67" name="Rectangle 591"/>
          <p:cNvSpPr>
            <a:spLocks noChangeArrowheads="1"/>
          </p:cNvSpPr>
          <p:nvPr/>
        </p:nvSpPr>
        <p:spPr bwMode="auto">
          <a:xfrm>
            <a:off x="7010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68" name="Rectangle 592"/>
          <p:cNvSpPr>
            <a:spLocks noChangeArrowheads="1"/>
          </p:cNvSpPr>
          <p:nvPr/>
        </p:nvSpPr>
        <p:spPr bwMode="auto">
          <a:xfrm>
            <a:off x="7162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69" name="Rectangle 593"/>
          <p:cNvSpPr>
            <a:spLocks noChangeArrowheads="1"/>
          </p:cNvSpPr>
          <p:nvPr/>
        </p:nvSpPr>
        <p:spPr bwMode="auto">
          <a:xfrm>
            <a:off x="7315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70" name="Rectangle 594"/>
          <p:cNvSpPr>
            <a:spLocks noChangeArrowheads="1"/>
          </p:cNvSpPr>
          <p:nvPr/>
        </p:nvSpPr>
        <p:spPr bwMode="auto">
          <a:xfrm>
            <a:off x="7467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71" name="Rectangle 595"/>
          <p:cNvSpPr>
            <a:spLocks noChangeArrowheads="1"/>
          </p:cNvSpPr>
          <p:nvPr/>
        </p:nvSpPr>
        <p:spPr bwMode="auto">
          <a:xfrm>
            <a:off x="7620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72" name="Rectangle 596"/>
          <p:cNvSpPr>
            <a:spLocks noChangeArrowheads="1"/>
          </p:cNvSpPr>
          <p:nvPr/>
        </p:nvSpPr>
        <p:spPr bwMode="auto">
          <a:xfrm>
            <a:off x="7772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73" name="Rectangle 597"/>
          <p:cNvSpPr>
            <a:spLocks noChangeArrowheads="1"/>
          </p:cNvSpPr>
          <p:nvPr/>
        </p:nvSpPr>
        <p:spPr bwMode="auto">
          <a:xfrm>
            <a:off x="7924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74" name="Rectangle 598"/>
          <p:cNvSpPr>
            <a:spLocks noChangeArrowheads="1"/>
          </p:cNvSpPr>
          <p:nvPr/>
        </p:nvSpPr>
        <p:spPr bwMode="auto">
          <a:xfrm>
            <a:off x="8077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75" name="Rectangle 599"/>
          <p:cNvSpPr>
            <a:spLocks noChangeArrowheads="1"/>
          </p:cNvSpPr>
          <p:nvPr/>
        </p:nvSpPr>
        <p:spPr bwMode="auto">
          <a:xfrm>
            <a:off x="8229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76" name="Rectangle 600"/>
          <p:cNvSpPr>
            <a:spLocks noChangeArrowheads="1"/>
          </p:cNvSpPr>
          <p:nvPr/>
        </p:nvSpPr>
        <p:spPr bwMode="auto">
          <a:xfrm>
            <a:off x="8382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77" name="Rectangle 601"/>
          <p:cNvSpPr>
            <a:spLocks noChangeArrowheads="1"/>
          </p:cNvSpPr>
          <p:nvPr/>
        </p:nvSpPr>
        <p:spPr bwMode="auto">
          <a:xfrm>
            <a:off x="8534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78" name="Rectangle 602"/>
          <p:cNvSpPr>
            <a:spLocks noChangeArrowheads="1"/>
          </p:cNvSpPr>
          <p:nvPr/>
        </p:nvSpPr>
        <p:spPr bwMode="auto">
          <a:xfrm>
            <a:off x="8686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79" name="Rectangle 603"/>
          <p:cNvSpPr>
            <a:spLocks noChangeArrowheads="1"/>
          </p:cNvSpPr>
          <p:nvPr/>
        </p:nvSpPr>
        <p:spPr bwMode="auto">
          <a:xfrm>
            <a:off x="8839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80" name="Rectangle 604"/>
          <p:cNvSpPr>
            <a:spLocks noChangeArrowheads="1"/>
          </p:cNvSpPr>
          <p:nvPr/>
        </p:nvSpPr>
        <p:spPr bwMode="auto">
          <a:xfrm>
            <a:off x="2743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81" name="Rectangle 605"/>
          <p:cNvSpPr>
            <a:spLocks noChangeArrowheads="1"/>
          </p:cNvSpPr>
          <p:nvPr/>
        </p:nvSpPr>
        <p:spPr bwMode="auto">
          <a:xfrm>
            <a:off x="2895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82" name="Rectangle 606"/>
          <p:cNvSpPr>
            <a:spLocks noChangeArrowheads="1"/>
          </p:cNvSpPr>
          <p:nvPr/>
        </p:nvSpPr>
        <p:spPr bwMode="auto">
          <a:xfrm>
            <a:off x="3048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crd</a:t>
            </a:r>
          </a:p>
        </p:txBody>
      </p:sp>
      <p:sp>
        <p:nvSpPr>
          <p:cNvPr id="25183" name="Rectangle 607"/>
          <p:cNvSpPr>
            <a:spLocks noChangeArrowheads="1"/>
          </p:cNvSpPr>
          <p:nvPr/>
        </p:nvSpPr>
        <p:spPr bwMode="auto">
          <a:xfrm>
            <a:off x="3200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184" name="Rectangle 608"/>
          <p:cNvSpPr>
            <a:spLocks noChangeArrowheads="1"/>
          </p:cNvSpPr>
          <p:nvPr/>
        </p:nvSpPr>
        <p:spPr bwMode="auto">
          <a:xfrm>
            <a:off x="3352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5185" name="Rectangle 609"/>
          <p:cNvSpPr>
            <a:spLocks noChangeArrowheads="1"/>
          </p:cNvSpPr>
          <p:nvPr/>
        </p:nvSpPr>
        <p:spPr bwMode="auto">
          <a:xfrm>
            <a:off x="3657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86" name="Rectangle 610"/>
          <p:cNvSpPr>
            <a:spLocks noChangeArrowheads="1"/>
          </p:cNvSpPr>
          <p:nvPr/>
        </p:nvSpPr>
        <p:spPr bwMode="auto">
          <a:xfrm>
            <a:off x="3810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87" name="Rectangle 611"/>
          <p:cNvSpPr>
            <a:spLocks noChangeArrowheads="1"/>
          </p:cNvSpPr>
          <p:nvPr/>
        </p:nvSpPr>
        <p:spPr bwMode="auto">
          <a:xfrm>
            <a:off x="3962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88" name="Rectangle 612"/>
          <p:cNvSpPr>
            <a:spLocks noChangeArrowheads="1"/>
          </p:cNvSpPr>
          <p:nvPr/>
        </p:nvSpPr>
        <p:spPr bwMode="auto">
          <a:xfrm>
            <a:off x="4114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89" name="Rectangle 613"/>
          <p:cNvSpPr>
            <a:spLocks noChangeArrowheads="1"/>
          </p:cNvSpPr>
          <p:nvPr/>
        </p:nvSpPr>
        <p:spPr bwMode="auto">
          <a:xfrm>
            <a:off x="4267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90" name="Rectangle 614"/>
          <p:cNvSpPr>
            <a:spLocks noChangeArrowheads="1"/>
          </p:cNvSpPr>
          <p:nvPr/>
        </p:nvSpPr>
        <p:spPr bwMode="auto">
          <a:xfrm>
            <a:off x="4419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91" name="Rectangle 615"/>
          <p:cNvSpPr>
            <a:spLocks noChangeArrowheads="1"/>
          </p:cNvSpPr>
          <p:nvPr/>
        </p:nvSpPr>
        <p:spPr bwMode="auto">
          <a:xfrm>
            <a:off x="4572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92" name="Rectangle 616"/>
          <p:cNvSpPr>
            <a:spLocks noChangeArrowheads="1"/>
          </p:cNvSpPr>
          <p:nvPr/>
        </p:nvSpPr>
        <p:spPr bwMode="auto">
          <a:xfrm>
            <a:off x="4724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93" name="Rectangle 617"/>
          <p:cNvSpPr>
            <a:spLocks noChangeArrowheads="1"/>
          </p:cNvSpPr>
          <p:nvPr/>
        </p:nvSpPr>
        <p:spPr bwMode="auto">
          <a:xfrm>
            <a:off x="4876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94" name="Rectangle 618"/>
          <p:cNvSpPr>
            <a:spLocks noChangeArrowheads="1"/>
          </p:cNvSpPr>
          <p:nvPr/>
        </p:nvSpPr>
        <p:spPr bwMode="auto">
          <a:xfrm>
            <a:off x="5029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95" name="Rectangle 619"/>
          <p:cNvSpPr>
            <a:spLocks noChangeArrowheads="1"/>
          </p:cNvSpPr>
          <p:nvPr/>
        </p:nvSpPr>
        <p:spPr bwMode="auto">
          <a:xfrm>
            <a:off x="5181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96" name="Rectangle 620"/>
          <p:cNvSpPr>
            <a:spLocks noChangeArrowheads="1"/>
          </p:cNvSpPr>
          <p:nvPr/>
        </p:nvSpPr>
        <p:spPr bwMode="auto">
          <a:xfrm>
            <a:off x="5334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197" name="Rectangle 621"/>
          <p:cNvSpPr>
            <a:spLocks noChangeArrowheads="1"/>
          </p:cNvSpPr>
          <p:nvPr/>
        </p:nvSpPr>
        <p:spPr bwMode="auto">
          <a:xfrm>
            <a:off x="5486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98" name="Rectangle 622"/>
          <p:cNvSpPr>
            <a:spLocks noChangeArrowheads="1"/>
          </p:cNvSpPr>
          <p:nvPr/>
        </p:nvSpPr>
        <p:spPr bwMode="auto">
          <a:xfrm>
            <a:off x="5638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199" name="Rectangle 623"/>
          <p:cNvSpPr>
            <a:spLocks noChangeArrowheads="1"/>
          </p:cNvSpPr>
          <p:nvPr/>
        </p:nvSpPr>
        <p:spPr bwMode="auto">
          <a:xfrm>
            <a:off x="5791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00" name="Rectangle 624"/>
          <p:cNvSpPr>
            <a:spLocks noChangeArrowheads="1"/>
          </p:cNvSpPr>
          <p:nvPr/>
        </p:nvSpPr>
        <p:spPr bwMode="auto">
          <a:xfrm>
            <a:off x="5943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01" name="Rectangle 625"/>
          <p:cNvSpPr>
            <a:spLocks noChangeArrowheads="1"/>
          </p:cNvSpPr>
          <p:nvPr/>
        </p:nvSpPr>
        <p:spPr bwMode="auto">
          <a:xfrm>
            <a:off x="6096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02" name="Rectangle 626"/>
          <p:cNvSpPr>
            <a:spLocks noChangeArrowheads="1"/>
          </p:cNvSpPr>
          <p:nvPr/>
        </p:nvSpPr>
        <p:spPr bwMode="auto">
          <a:xfrm>
            <a:off x="6248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03" name="Rectangle 627"/>
          <p:cNvSpPr>
            <a:spLocks noChangeArrowheads="1"/>
          </p:cNvSpPr>
          <p:nvPr/>
        </p:nvSpPr>
        <p:spPr bwMode="auto">
          <a:xfrm>
            <a:off x="6400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04" name="Rectangle 628"/>
          <p:cNvSpPr>
            <a:spLocks noChangeArrowheads="1"/>
          </p:cNvSpPr>
          <p:nvPr/>
        </p:nvSpPr>
        <p:spPr bwMode="auto">
          <a:xfrm>
            <a:off x="6553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05" name="Rectangle 629"/>
          <p:cNvSpPr>
            <a:spLocks noChangeArrowheads="1"/>
          </p:cNvSpPr>
          <p:nvPr/>
        </p:nvSpPr>
        <p:spPr bwMode="auto">
          <a:xfrm>
            <a:off x="6705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06" name="Rectangle 630"/>
          <p:cNvSpPr>
            <a:spLocks noChangeArrowheads="1"/>
          </p:cNvSpPr>
          <p:nvPr/>
        </p:nvSpPr>
        <p:spPr bwMode="auto">
          <a:xfrm>
            <a:off x="6858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07" name="Rectangle 631"/>
          <p:cNvSpPr>
            <a:spLocks noChangeArrowheads="1"/>
          </p:cNvSpPr>
          <p:nvPr/>
        </p:nvSpPr>
        <p:spPr bwMode="auto">
          <a:xfrm>
            <a:off x="7010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08" name="Rectangle 632"/>
          <p:cNvSpPr>
            <a:spLocks noChangeArrowheads="1"/>
          </p:cNvSpPr>
          <p:nvPr/>
        </p:nvSpPr>
        <p:spPr bwMode="auto">
          <a:xfrm>
            <a:off x="7162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09" name="Rectangle 633"/>
          <p:cNvSpPr>
            <a:spLocks noChangeArrowheads="1"/>
          </p:cNvSpPr>
          <p:nvPr/>
        </p:nvSpPr>
        <p:spPr bwMode="auto">
          <a:xfrm>
            <a:off x="7315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10" name="Rectangle 634"/>
          <p:cNvSpPr>
            <a:spLocks noChangeArrowheads="1"/>
          </p:cNvSpPr>
          <p:nvPr/>
        </p:nvSpPr>
        <p:spPr bwMode="auto">
          <a:xfrm>
            <a:off x="7467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11" name="Rectangle 635"/>
          <p:cNvSpPr>
            <a:spLocks noChangeArrowheads="1"/>
          </p:cNvSpPr>
          <p:nvPr/>
        </p:nvSpPr>
        <p:spPr bwMode="auto">
          <a:xfrm>
            <a:off x="7620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12" name="Rectangle 636"/>
          <p:cNvSpPr>
            <a:spLocks noChangeArrowheads="1"/>
          </p:cNvSpPr>
          <p:nvPr/>
        </p:nvSpPr>
        <p:spPr bwMode="auto">
          <a:xfrm>
            <a:off x="7772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13" name="Rectangle 637"/>
          <p:cNvSpPr>
            <a:spLocks noChangeArrowheads="1"/>
          </p:cNvSpPr>
          <p:nvPr/>
        </p:nvSpPr>
        <p:spPr bwMode="auto">
          <a:xfrm>
            <a:off x="7924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214" name="Rectangle 638"/>
          <p:cNvSpPr>
            <a:spLocks noChangeArrowheads="1"/>
          </p:cNvSpPr>
          <p:nvPr/>
        </p:nvSpPr>
        <p:spPr bwMode="auto">
          <a:xfrm>
            <a:off x="8077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15" name="Rectangle 639"/>
          <p:cNvSpPr>
            <a:spLocks noChangeArrowheads="1"/>
          </p:cNvSpPr>
          <p:nvPr/>
        </p:nvSpPr>
        <p:spPr bwMode="auto">
          <a:xfrm>
            <a:off x="8229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16" name="Rectangle 640"/>
          <p:cNvSpPr>
            <a:spLocks noChangeArrowheads="1"/>
          </p:cNvSpPr>
          <p:nvPr/>
        </p:nvSpPr>
        <p:spPr bwMode="auto">
          <a:xfrm>
            <a:off x="8382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17" name="Rectangle 641"/>
          <p:cNvSpPr>
            <a:spLocks noChangeArrowheads="1"/>
          </p:cNvSpPr>
          <p:nvPr/>
        </p:nvSpPr>
        <p:spPr bwMode="auto">
          <a:xfrm>
            <a:off x="8534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18" name="Rectangle 642"/>
          <p:cNvSpPr>
            <a:spLocks noChangeArrowheads="1"/>
          </p:cNvSpPr>
          <p:nvPr/>
        </p:nvSpPr>
        <p:spPr bwMode="auto">
          <a:xfrm>
            <a:off x="8686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19" name="Rectangle 643"/>
          <p:cNvSpPr>
            <a:spLocks noChangeArrowheads="1"/>
          </p:cNvSpPr>
          <p:nvPr/>
        </p:nvSpPr>
        <p:spPr bwMode="auto">
          <a:xfrm>
            <a:off x="8839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20" name="Rectangle 644"/>
          <p:cNvSpPr>
            <a:spLocks noChangeArrowheads="1"/>
          </p:cNvSpPr>
          <p:nvPr/>
        </p:nvSpPr>
        <p:spPr bwMode="auto">
          <a:xfrm>
            <a:off x="2743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21" name="Rectangle 645"/>
          <p:cNvSpPr>
            <a:spLocks noChangeArrowheads="1"/>
          </p:cNvSpPr>
          <p:nvPr/>
        </p:nvSpPr>
        <p:spPr bwMode="auto">
          <a:xfrm>
            <a:off x="2895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22" name="Rectangle 646"/>
          <p:cNvSpPr>
            <a:spLocks noChangeArrowheads="1"/>
          </p:cNvSpPr>
          <p:nvPr/>
        </p:nvSpPr>
        <p:spPr bwMode="auto">
          <a:xfrm>
            <a:off x="3048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crd</a:t>
            </a:r>
          </a:p>
        </p:txBody>
      </p:sp>
      <p:sp>
        <p:nvSpPr>
          <p:cNvPr id="25223" name="Rectangle 647"/>
          <p:cNvSpPr>
            <a:spLocks noChangeArrowheads="1"/>
          </p:cNvSpPr>
          <p:nvPr/>
        </p:nvSpPr>
        <p:spPr bwMode="auto">
          <a:xfrm>
            <a:off x="3200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224" name="Rectangle 648"/>
          <p:cNvSpPr>
            <a:spLocks noChangeArrowheads="1"/>
          </p:cNvSpPr>
          <p:nvPr/>
        </p:nvSpPr>
        <p:spPr bwMode="auto">
          <a:xfrm>
            <a:off x="3352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25" name="Rectangle 649"/>
          <p:cNvSpPr>
            <a:spLocks noChangeArrowheads="1"/>
          </p:cNvSpPr>
          <p:nvPr/>
        </p:nvSpPr>
        <p:spPr bwMode="auto">
          <a:xfrm>
            <a:off x="3657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26" name="Rectangle 650"/>
          <p:cNvSpPr>
            <a:spLocks noChangeArrowheads="1"/>
          </p:cNvSpPr>
          <p:nvPr/>
        </p:nvSpPr>
        <p:spPr bwMode="auto">
          <a:xfrm>
            <a:off x="3810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27" name="Rectangle 651"/>
          <p:cNvSpPr>
            <a:spLocks noChangeArrowheads="1"/>
          </p:cNvSpPr>
          <p:nvPr/>
        </p:nvSpPr>
        <p:spPr bwMode="auto">
          <a:xfrm>
            <a:off x="3962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28" name="Rectangle 652"/>
          <p:cNvSpPr>
            <a:spLocks noChangeArrowheads="1"/>
          </p:cNvSpPr>
          <p:nvPr/>
        </p:nvSpPr>
        <p:spPr bwMode="auto">
          <a:xfrm>
            <a:off x="4114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29" name="Rectangle 653"/>
          <p:cNvSpPr>
            <a:spLocks noChangeArrowheads="1"/>
          </p:cNvSpPr>
          <p:nvPr/>
        </p:nvSpPr>
        <p:spPr bwMode="auto">
          <a:xfrm>
            <a:off x="4267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30" name="Rectangle 654"/>
          <p:cNvSpPr>
            <a:spLocks noChangeArrowheads="1"/>
          </p:cNvSpPr>
          <p:nvPr/>
        </p:nvSpPr>
        <p:spPr bwMode="auto">
          <a:xfrm>
            <a:off x="4419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31" name="Rectangle 655"/>
          <p:cNvSpPr>
            <a:spLocks noChangeArrowheads="1"/>
          </p:cNvSpPr>
          <p:nvPr/>
        </p:nvSpPr>
        <p:spPr bwMode="auto">
          <a:xfrm>
            <a:off x="4572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32" name="Rectangle 656"/>
          <p:cNvSpPr>
            <a:spLocks noChangeArrowheads="1"/>
          </p:cNvSpPr>
          <p:nvPr/>
        </p:nvSpPr>
        <p:spPr bwMode="auto">
          <a:xfrm>
            <a:off x="4724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33" name="Rectangle 657"/>
          <p:cNvSpPr>
            <a:spLocks noChangeArrowheads="1"/>
          </p:cNvSpPr>
          <p:nvPr/>
        </p:nvSpPr>
        <p:spPr bwMode="auto">
          <a:xfrm>
            <a:off x="4876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34" name="Rectangle 658"/>
          <p:cNvSpPr>
            <a:spLocks noChangeArrowheads="1"/>
          </p:cNvSpPr>
          <p:nvPr/>
        </p:nvSpPr>
        <p:spPr bwMode="auto">
          <a:xfrm>
            <a:off x="5029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35" name="Rectangle 659"/>
          <p:cNvSpPr>
            <a:spLocks noChangeArrowheads="1"/>
          </p:cNvSpPr>
          <p:nvPr/>
        </p:nvSpPr>
        <p:spPr bwMode="auto">
          <a:xfrm>
            <a:off x="5181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36" name="Rectangle 660"/>
          <p:cNvSpPr>
            <a:spLocks noChangeArrowheads="1"/>
          </p:cNvSpPr>
          <p:nvPr/>
        </p:nvSpPr>
        <p:spPr bwMode="auto">
          <a:xfrm>
            <a:off x="5334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237" name="Rectangle 661"/>
          <p:cNvSpPr>
            <a:spLocks noChangeArrowheads="1"/>
          </p:cNvSpPr>
          <p:nvPr/>
        </p:nvSpPr>
        <p:spPr bwMode="auto">
          <a:xfrm>
            <a:off x="5486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238" name="Rectangle 662"/>
          <p:cNvSpPr>
            <a:spLocks noChangeArrowheads="1"/>
          </p:cNvSpPr>
          <p:nvPr/>
        </p:nvSpPr>
        <p:spPr bwMode="auto">
          <a:xfrm>
            <a:off x="5638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39" name="Rectangle 663"/>
          <p:cNvSpPr>
            <a:spLocks noChangeArrowheads="1"/>
          </p:cNvSpPr>
          <p:nvPr/>
        </p:nvSpPr>
        <p:spPr bwMode="auto">
          <a:xfrm>
            <a:off x="5791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40" name="Rectangle 664"/>
          <p:cNvSpPr>
            <a:spLocks noChangeArrowheads="1"/>
          </p:cNvSpPr>
          <p:nvPr/>
        </p:nvSpPr>
        <p:spPr bwMode="auto">
          <a:xfrm>
            <a:off x="5943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41" name="Rectangle 665"/>
          <p:cNvSpPr>
            <a:spLocks noChangeArrowheads="1"/>
          </p:cNvSpPr>
          <p:nvPr/>
        </p:nvSpPr>
        <p:spPr bwMode="auto">
          <a:xfrm>
            <a:off x="6096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42" name="Rectangle 666"/>
          <p:cNvSpPr>
            <a:spLocks noChangeArrowheads="1"/>
          </p:cNvSpPr>
          <p:nvPr/>
        </p:nvSpPr>
        <p:spPr bwMode="auto">
          <a:xfrm>
            <a:off x="6248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43" name="Rectangle 667"/>
          <p:cNvSpPr>
            <a:spLocks noChangeArrowheads="1"/>
          </p:cNvSpPr>
          <p:nvPr/>
        </p:nvSpPr>
        <p:spPr bwMode="auto">
          <a:xfrm>
            <a:off x="6400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44" name="Rectangle 668"/>
          <p:cNvSpPr>
            <a:spLocks noChangeArrowheads="1"/>
          </p:cNvSpPr>
          <p:nvPr/>
        </p:nvSpPr>
        <p:spPr bwMode="auto">
          <a:xfrm>
            <a:off x="6553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45" name="Rectangle 669"/>
          <p:cNvSpPr>
            <a:spLocks noChangeArrowheads="1"/>
          </p:cNvSpPr>
          <p:nvPr/>
        </p:nvSpPr>
        <p:spPr bwMode="auto">
          <a:xfrm>
            <a:off x="6705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46" name="Rectangle 670"/>
          <p:cNvSpPr>
            <a:spLocks noChangeArrowheads="1"/>
          </p:cNvSpPr>
          <p:nvPr/>
        </p:nvSpPr>
        <p:spPr bwMode="auto">
          <a:xfrm>
            <a:off x="6858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47" name="Rectangle 671"/>
          <p:cNvSpPr>
            <a:spLocks noChangeArrowheads="1"/>
          </p:cNvSpPr>
          <p:nvPr/>
        </p:nvSpPr>
        <p:spPr bwMode="auto">
          <a:xfrm>
            <a:off x="7010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48" name="Rectangle 672"/>
          <p:cNvSpPr>
            <a:spLocks noChangeArrowheads="1"/>
          </p:cNvSpPr>
          <p:nvPr/>
        </p:nvSpPr>
        <p:spPr bwMode="auto">
          <a:xfrm>
            <a:off x="7162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49" name="Rectangle 673"/>
          <p:cNvSpPr>
            <a:spLocks noChangeArrowheads="1"/>
          </p:cNvSpPr>
          <p:nvPr/>
        </p:nvSpPr>
        <p:spPr bwMode="auto">
          <a:xfrm>
            <a:off x="7315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50" name="Rectangle 674"/>
          <p:cNvSpPr>
            <a:spLocks noChangeArrowheads="1"/>
          </p:cNvSpPr>
          <p:nvPr/>
        </p:nvSpPr>
        <p:spPr bwMode="auto">
          <a:xfrm>
            <a:off x="7467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51" name="Rectangle 675"/>
          <p:cNvSpPr>
            <a:spLocks noChangeArrowheads="1"/>
          </p:cNvSpPr>
          <p:nvPr/>
        </p:nvSpPr>
        <p:spPr bwMode="auto">
          <a:xfrm>
            <a:off x="7620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52" name="Rectangle 676"/>
          <p:cNvSpPr>
            <a:spLocks noChangeArrowheads="1"/>
          </p:cNvSpPr>
          <p:nvPr/>
        </p:nvSpPr>
        <p:spPr bwMode="auto">
          <a:xfrm>
            <a:off x="7772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53" name="Rectangle 677"/>
          <p:cNvSpPr>
            <a:spLocks noChangeArrowheads="1"/>
          </p:cNvSpPr>
          <p:nvPr/>
        </p:nvSpPr>
        <p:spPr bwMode="auto">
          <a:xfrm>
            <a:off x="7924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54" name="Rectangle 678"/>
          <p:cNvSpPr>
            <a:spLocks noChangeArrowheads="1"/>
          </p:cNvSpPr>
          <p:nvPr/>
        </p:nvSpPr>
        <p:spPr bwMode="auto">
          <a:xfrm>
            <a:off x="8077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55" name="Rectangle 679"/>
          <p:cNvSpPr>
            <a:spLocks noChangeArrowheads="1"/>
          </p:cNvSpPr>
          <p:nvPr/>
        </p:nvSpPr>
        <p:spPr bwMode="auto">
          <a:xfrm>
            <a:off x="8229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56" name="Rectangle 680"/>
          <p:cNvSpPr>
            <a:spLocks noChangeArrowheads="1"/>
          </p:cNvSpPr>
          <p:nvPr/>
        </p:nvSpPr>
        <p:spPr bwMode="auto">
          <a:xfrm>
            <a:off x="8382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57" name="Rectangle 681"/>
          <p:cNvSpPr>
            <a:spLocks noChangeArrowheads="1"/>
          </p:cNvSpPr>
          <p:nvPr/>
        </p:nvSpPr>
        <p:spPr bwMode="auto">
          <a:xfrm>
            <a:off x="8534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58" name="Rectangle 682"/>
          <p:cNvSpPr>
            <a:spLocks noChangeArrowheads="1"/>
          </p:cNvSpPr>
          <p:nvPr/>
        </p:nvSpPr>
        <p:spPr bwMode="auto">
          <a:xfrm>
            <a:off x="8686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59" name="Rectangle 683"/>
          <p:cNvSpPr>
            <a:spLocks noChangeArrowheads="1"/>
          </p:cNvSpPr>
          <p:nvPr/>
        </p:nvSpPr>
        <p:spPr bwMode="auto">
          <a:xfrm>
            <a:off x="8839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60" name="Rectangle 684"/>
          <p:cNvSpPr>
            <a:spLocks noChangeArrowheads="1"/>
          </p:cNvSpPr>
          <p:nvPr/>
        </p:nvSpPr>
        <p:spPr bwMode="auto">
          <a:xfrm>
            <a:off x="2743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61" name="Rectangle 685"/>
          <p:cNvSpPr>
            <a:spLocks noChangeArrowheads="1"/>
          </p:cNvSpPr>
          <p:nvPr/>
        </p:nvSpPr>
        <p:spPr bwMode="auto">
          <a:xfrm>
            <a:off x="2895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62" name="Rectangle 686"/>
          <p:cNvSpPr>
            <a:spLocks noChangeArrowheads="1"/>
          </p:cNvSpPr>
          <p:nvPr/>
        </p:nvSpPr>
        <p:spPr bwMode="auto">
          <a:xfrm>
            <a:off x="3048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crd</a:t>
            </a:r>
          </a:p>
        </p:txBody>
      </p:sp>
      <p:sp>
        <p:nvSpPr>
          <p:cNvPr id="25263" name="Rectangle 687"/>
          <p:cNvSpPr>
            <a:spLocks noChangeArrowheads="1"/>
          </p:cNvSpPr>
          <p:nvPr/>
        </p:nvSpPr>
        <p:spPr bwMode="auto">
          <a:xfrm>
            <a:off x="3200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264" name="Rectangle 688"/>
          <p:cNvSpPr>
            <a:spLocks noChangeArrowheads="1"/>
          </p:cNvSpPr>
          <p:nvPr/>
        </p:nvSpPr>
        <p:spPr bwMode="auto">
          <a:xfrm>
            <a:off x="3352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65" name="Rectangle 689"/>
          <p:cNvSpPr>
            <a:spLocks noChangeArrowheads="1"/>
          </p:cNvSpPr>
          <p:nvPr/>
        </p:nvSpPr>
        <p:spPr bwMode="auto">
          <a:xfrm>
            <a:off x="3657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66" name="Rectangle 690"/>
          <p:cNvSpPr>
            <a:spLocks noChangeArrowheads="1"/>
          </p:cNvSpPr>
          <p:nvPr/>
        </p:nvSpPr>
        <p:spPr bwMode="auto">
          <a:xfrm>
            <a:off x="3810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67" name="Rectangle 691"/>
          <p:cNvSpPr>
            <a:spLocks noChangeArrowheads="1"/>
          </p:cNvSpPr>
          <p:nvPr/>
        </p:nvSpPr>
        <p:spPr bwMode="auto">
          <a:xfrm>
            <a:off x="3962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68" name="Rectangle 692"/>
          <p:cNvSpPr>
            <a:spLocks noChangeArrowheads="1"/>
          </p:cNvSpPr>
          <p:nvPr/>
        </p:nvSpPr>
        <p:spPr bwMode="auto">
          <a:xfrm>
            <a:off x="4114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69" name="Rectangle 693"/>
          <p:cNvSpPr>
            <a:spLocks noChangeArrowheads="1"/>
          </p:cNvSpPr>
          <p:nvPr/>
        </p:nvSpPr>
        <p:spPr bwMode="auto">
          <a:xfrm>
            <a:off x="4267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70" name="Rectangle 694"/>
          <p:cNvSpPr>
            <a:spLocks noChangeArrowheads="1"/>
          </p:cNvSpPr>
          <p:nvPr/>
        </p:nvSpPr>
        <p:spPr bwMode="auto">
          <a:xfrm>
            <a:off x="4419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71" name="Rectangle 695"/>
          <p:cNvSpPr>
            <a:spLocks noChangeArrowheads="1"/>
          </p:cNvSpPr>
          <p:nvPr/>
        </p:nvSpPr>
        <p:spPr bwMode="auto">
          <a:xfrm>
            <a:off x="4572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72" name="Rectangle 696"/>
          <p:cNvSpPr>
            <a:spLocks noChangeArrowheads="1"/>
          </p:cNvSpPr>
          <p:nvPr/>
        </p:nvSpPr>
        <p:spPr bwMode="auto">
          <a:xfrm>
            <a:off x="4724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73" name="Rectangle 697"/>
          <p:cNvSpPr>
            <a:spLocks noChangeArrowheads="1"/>
          </p:cNvSpPr>
          <p:nvPr/>
        </p:nvSpPr>
        <p:spPr bwMode="auto">
          <a:xfrm>
            <a:off x="4876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74" name="Rectangle 698"/>
          <p:cNvSpPr>
            <a:spLocks noChangeArrowheads="1"/>
          </p:cNvSpPr>
          <p:nvPr/>
        </p:nvSpPr>
        <p:spPr bwMode="auto">
          <a:xfrm>
            <a:off x="5029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75" name="Rectangle 699"/>
          <p:cNvSpPr>
            <a:spLocks noChangeArrowheads="1"/>
          </p:cNvSpPr>
          <p:nvPr/>
        </p:nvSpPr>
        <p:spPr bwMode="auto">
          <a:xfrm>
            <a:off x="5181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76" name="Rectangle 700"/>
          <p:cNvSpPr>
            <a:spLocks noChangeArrowheads="1"/>
          </p:cNvSpPr>
          <p:nvPr/>
        </p:nvSpPr>
        <p:spPr bwMode="auto">
          <a:xfrm>
            <a:off x="5334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277" name="Rectangle 701"/>
          <p:cNvSpPr>
            <a:spLocks noChangeArrowheads="1"/>
          </p:cNvSpPr>
          <p:nvPr/>
        </p:nvSpPr>
        <p:spPr bwMode="auto">
          <a:xfrm>
            <a:off x="5486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78" name="Rectangle 702"/>
          <p:cNvSpPr>
            <a:spLocks noChangeArrowheads="1"/>
          </p:cNvSpPr>
          <p:nvPr/>
        </p:nvSpPr>
        <p:spPr bwMode="auto">
          <a:xfrm>
            <a:off x="5638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79" name="Rectangle 703"/>
          <p:cNvSpPr>
            <a:spLocks noChangeArrowheads="1"/>
          </p:cNvSpPr>
          <p:nvPr/>
        </p:nvSpPr>
        <p:spPr bwMode="auto">
          <a:xfrm>
            <a:off x="5791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80" name="Rectangle 704"/>
          <p:cNvSpPr>
            <a:spLocks noChangeArrowheads="1"/>
          </p:cNvSpPr>
          <p:nvPr/>
        </p:nvSpPr>
        <p:spPr bwMode="auto">
          <a:xfrm>
            <a:off x="5943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81" name="Rectangle 705"/>
          <p:cNvSpPr>
            <a:spLocks noChangeArrowheads="1"/>
          </p:cNvSpPr>
          <p:nvPr/>
        </p:nvSpPr>
        <p:spPr bwMode="auto">
          <a:xfrm>
            <a:off x="6096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82" name="Rectangle 706"/>
          <p:cNvSpPr>
            <a:spLocks noChangeArrowheads="1"/>
          </p:cNvSpPr>
          <p:nvPr/>
        </p:nvSpPr>
        <p:spPr bwMode="auto">
          <a:xfrm>
            <a:off x="6248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83" name="Rectangle 707"/>
          <p:cNvSpPr>
            <a:spLocks noChangeArrowheads="1"/>
          </p:cNvSpPr>
          <p:nvPr/>
        </p:nvSpPr>
        <p:spPr bwMode="auto">
          <a:xfrm>
            <a:off x="6400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84" name="Rectangle 708"/>
          <p:cNvSpPr>
            <a:spLocks noChangeArrowheads="1"/>
          </p:cNvSpPr>
          <p:nvPr/>
        </p:nvSpPr>
        <p:spPr bwMode="auto">
          <a:xfrm>
            <a:off x="6553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85" name="Rectangle 709"/>
          <p:cNvSpPr>
            <a:spLocks noChangeArrowheads="1"/>
          </p:cNvSpPr>
          <p:nvPr/>
        </p:nvSpPr>
        <p:spPr bwMode="auto">
          <a:xfrm>
            <a:off x="6705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86" name="Rectangle 710"/>
          <p:cNvSpPr>
            <a:spLocks noChangeArrowheads="1"/>
          </p:cNvSpPr>
          <p:nvPr/>
        </p:nvSpPr>
        <p:spPr bwMode="auto">
          <a:xfrm>
            <a:off x="6858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287" name="Rectangle 711"/>
          <p:cNvSpPr>
            <a:spLocks noChangeArrowheads="1"/>
          </p:cNvSpPr>
          <p:nvPr/>
        </p:nvSpPr>
        <p:spPr bwMode="auto">
          <a:xfrm>
            <a:off x="7010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88" name="Rectangle 712"/>
          <p:cNvSpPr>
            <a:spLocks noChangeArrowheads="1"/>
          </p:cNvSpPr>
          <p:nvPr/>
        </p:nvSpPr>
        <p:spPr bwMode="auto">
          <a:xfrm>
            <a:off x="7162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89" name="Rectangle 713"/>
          <p:cNvSpPr>
            <a:spLocks noChangeArrowheads="1"/>
          </p:cNvSpPr>
          <p:nvPr/>
        </p:nvSpPr>
        <p:spPr bwMode="auto">
          <a:xfrm>
            <a:off x="7315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90" name="Rectangle 714"/>
          <p:cNvSpPr>
            <a:spLocks noChangeArrowheads="1"/>
          </p:cNvSpPr>
          <p:nvPr/>
        </p:nvSpPr>
        <p:spPr bwMode="auto">
          <a:xfrm>
            <a:off x="7467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91" name="Rectangle 715"/>
          <p:cNvSpPr>
            <a:spLocks noChangeArrowheads="1"/>
          </p:cNvSpPr>
          <p:nvPr/>
        </p:nvSpPr>
        <p:spPr bwMode="auto">
          <a:xfrm>
            <a:off x="7620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92" name="Rectangle 716"/>
          <p:cNvSpPr>
            <a:spLocks noChangeArrowheads="1"/>
          </p:cNvSpPr>
          <p:nvPr/>
        </p:nvSpPr>
        <p:spPr bwMode="auto">
          <a:xfrm>
            <a:off x="7772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93" name="Rectangle 717"/>
          <p:cNvSpPr>
            <a:spLocks noChangeArrowheads="1"/>
          </p:cNvSpPr>
          <p:nvPr/>
        </p:nvSpPr>
        <p:spPr bwMode="auto">
          <a:xfrm>
            <a:off x="7924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94" name="Rectangle 718"/>
          <p:cNvSpPr>
            <a:spLocks noChangeArrowheads="1"/>
          </p:cNvSpPr>
          <p:nvPr/>
        </p:nvSpPr>
        <p:spPr bwMode="auto">
          <a:xfrm>
            <a:off x="8077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95" name="Rectangle 719"/>
          <p:cNvSpPr>
            <a:spLocks noChangeArrowheads="1"/>
          </p:cNvSpPr>
          <p:nvPr/>
        </p:nvSpPr>
        <p:spPr bwMode="auto">
          <a:xfrm>
            <a:off x="8229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96" name="Rectangle 720"/>
          <p:cNvSpPr>
            <a:spLocks noChangeArrowheads="1"/>
          </p:cNvSpPr>
          <p:nvPr/>
        </p:nvSpPr>
        <p:spPr bwMode="auto">
          <a:xfrm>
            <a:off x="8382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97" name="Rectangle 721"/>
          <p:cNvSpPr>
            <a:spLocks noChangeArrowheads="1"/>
          </p:cNvSpPr>
          <p:nvPr/>
        </p:nvSpPr>
        <p:spPr bwMode="auto">
          <a:xfrm>
            <a:off x="8534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98" name="Rectangle 722"/>
          <p:cNvSpPr>
            <a:spLocks noChangeArrowheads="1"/>
          </p:cNvSpPr>
          <p:nvPr/>
        </p:nvSpPr>
        <p:spPr bwMode="auto">
          <a:xfrm>
            <a:off x="8686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299" name="Rectangle 723"/>
          <p:cNvSpPr>
            <a:spLocks noChangeArrowheads="1"/>
          </p:cNvSpPr>
          <p:nvPr/>
        </p:nvSpPr>
        <p:spPr bwMode="auto">
          <a:xfrm>
            <a:off x="8839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00" name="Rectangle 724"/>
          <p:cNvSpPr>
            <a:spLocks noChangeArrowheads="1"/>
          </p:cNvSpPr>
          <p:nvPr/>
        </p:nvSpPr>
        <p:spPr bwMode="auto">
          <a:xfrm>
            <a:off x="2743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01" name="Rectangle 725"/>
          <p:cNvSpPr>
            <a:spLocks noChangeArrowheads="1"/>
          </p:cNvSpPr>
          <p:nvPr/>
        </p:nvSpPr>
        <p:spPr bwMode="auto">
          <a:xfrm>
            <a:off x="2895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02" name="Rectangle 726"/>
          <p:cNvSpPr>
            <a:spLocks noChangeArrowheads="1"/>
          </p:cNvSpPr>
          <p:nvPr/>
        </p:nvSpPr>
        <p:spPr bwMode="auto">
          <a:xfrm>
            <a:off x="3048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03" name="Rectangle 727"/>
          <p:cNvSpPr>
            <a:spLocks noChangeArrowheads="1"/>
          </p:cNvSpPr>
          <p:nvPr/>
        </p:nvSpPr>
        <p:spPr bwMode="auto">
          <a:xfrm>
            <a:off x="3200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04" name="Rectangle 728"/>
          <p:cNvSpPr>
            <a:spLocks noChangeArrowheads="1"/>
          </p:cNvSpPr>
          <p:nvPr/>
        </p:nvSpPr>
        <p:spPr bwMode="auto">
          <a:xfrm>
            <a:off x="3352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05" name="Rectangle 729"/>
          <p:cNvSpPr>
            <a:spLocks noChangeArrowheads="1"/>
          </p:cNvSpPr>
          <p:nvPr/>
        </p:nvSpPr>
        <p:spPr bwMode="auto">
          <a:xfrm>
            <a:off x="3657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06" name="Rectangle 730"/>
          <p:cNvSpPr>
            <a:spLocks noChangeArrowheads="1"/>
          </p:cNvSpPr>
          <p:nvPr/>
        </p:nvSpPr>
        <p:spPr bwMode="auto">
          <a:xfrm>
            <a:off x="3810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07" name="Rectangle 731"/>
          <p:cNvSpPr>
            <a:spLocks noChangeArrowheads="1"/>
          </p:cNvSpPr>
          <p:nvPr/>
        </p:nvSpPr>
        <p:spPr bwMode="auto">
          <a:xfrm>
            <a:off x="3962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08" name="Rectangle 732"/>
          <p:cNvSpPr>
            <a:spLocks noChangeArrowheads="1"/>
          </p:cNvSpPr>
          <p:nvPr/>
        </p:nvSpPr>
        <p:spPr bwMode="auto">
          <a:xfrm>
            <a:off x="4114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09" name="Rectangle 733"/>
          <p:cNvSpPr>
            <a:spLocks noChangeArrowheads="1"/>
          </p:cNvSpPr>
          <p:nvPr/>
        </p:nvSpPr>
        <p:spPr bwMode="auto">
          <a:xfrm>
            <a:off x="4267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10" name="Rectangle 734"/>
          <p:cNvSpPr>
            <a:spLocks noChangeArrowheads="1"/>
          </p:cNvSpPr>
          <p:nvPr/>
        </p:nvSpPr>
        <p:spPr bwMode="auto">
          <a:xfrm>
            <a:off x="4419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11" name="Rectangle 735"/>
          <p:cNvSpPr>
            <a:spLocks noChangeArrowheads="1"/>
          </p:cNvSpPr>
          <p:nvPr/>
        </p:nvSpPr>
        <p:spPr bwMode="auto">
          <a:xfrm>
            <a:off x="4572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12" name="Rectangle 736"/>
          <p:cNvSpPr>
            <a:spLocks noChangeArrowheads="1"/>
          </p:cNvSpPr>
          <p:nvPr/>
        </p:nvSpPr>
        <p:spPr bwMode="auto">
          <a:xfrm>
            <a:off x="4724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13" name="Rectangle 737"/>
          <p:cNvSpPr>
            <a:spLocks noChangeArrowheads="1"/>
          </p:cNvSpPr>
          <p:nvPr/>
        </p:nvSpPr>
        <p:spPr bwMode="auto">
          <a:xfrm>
            <a:off x="4876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14" name="Rectangle 738"/>
          <p:cNvSpPr>
            <a:spLocks noChangeArrowheads="1"/>
          </p:cNvSpPr>
          <p:nvPr/>
        </p:nvSpPr>
        <p:spPr bwMode="auto">
          <a:xfrm>
            <a:off x="5029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15" name="Rectangle 739"/>
          <p:cNvSpPr>
            <a:spLocks noChangeArrowheads="1"/>
          </p:cNvSpPr>
          <p:nvPr/>
        </p:nvSpPr>
        <p:spPr bwMode="auto">
          <a:xfrm>
            <a:off x="5181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16" name="Rectangle 740"/>
          <p:cNvSpPr>
            <a:spLocks noChangeArrowheads="1"/>
          </p:cNvSpPr>
          <p:nvPr/>
        </p:nvSpPr>
        <p:spPr bwMode="auto">
          <a:xfrm>
            <a:off x="5334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17" name="Rectangle 741"/>
          <p:cNvSpPr>
            <a:spLocks noChangeArrowheads="1"/>
          </p:cNvSpPr>
          <p:nvPr/>
        </p:nvSpPr>
        <p:spPr bwMode="auto">
          <a:xfrm>
            <a:off x="5486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18" name="Rectangle 742"/>
          <p:cNvSpPr>
            <a:spLocks noChangeArrowheads="1"/>
          </p:cNvSpPr>
          <p:nvPr/>
        </p:nvSpPr>
        <p:spPr bwMode="auto">
          <a:xfrm>
            <a:off x="5638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19" name="Rectangle 743"/>
          <p:cNvSpPr>
            <a:spLocks noChangeArrowheads="1"/>
          </p:cNvSpPr>
          <p:nvPr/>
        </p:nvSpPr>
        <p:spPr bwMode="auto">
          <a:xfrm>
            <a:off x="5791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20" name="Rectangle 744"/>
          <p:cNvSpPr>
            <a:spLocks noChangeArrowheads="1"/>
          </p:cNvSpPr>
          <p:nvPr/>
        </p:nvSpPr>
        <p:spPr bwMode="auto">
          <a:xfrm>
            <a:off x="5943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21" name="Rectangle 745"/>
          <p:cNvSpPr>
            <a:spLocks noChangeArrowheads="1"/>
          </p:cNvSpPr>
          <p:nvPr/>
        </p:nvSpPr>
        <p:spPr bwMode="auto">
          <a:xfrm>
            <a:off x="6096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22" name="Rectangle 746"/>
          <p:cNvSpPr>
            <a:spLocks noChangeArrowheads="1"/>
          </p:cNvSpPr>
          <p:nvPr/>
        </p:nvSpPr>
        <p:spPr bwMode="auto">
          <a:xfrm>
            <a:off x="6248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23" name="Rectangle 747"/>
          <p:cNvSpPr>
            <a:spLocks noChangeArrowheads="1"/>
          </p:cNvSpPr>
          <p:nvPr/>
        </p:nvSpPr>
        <p:spPr bwMode="auto">
          <a:xfrm>
            <a:off x="6400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24" name="Rectangle 748"/>
          <p:cNvSpPr>
            <a:spLocks noChangeArrowheads="1"/>
          </p:cNvSpPr>
          <p:nvPr/>
        </p:nvSpPr>
        <p:spPr bwMode="auto">
          <a:xfrm>
            <a:off x="6553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25" name="Rectangle 749"/>
          <p:cNvSpPr>
            <a:spLocks noChangeArrowheads="1"/>
          </p:cNvSpPr>
          <p:nvPr/>
        </p:nvSpPr>
        <p:spPr bwMode="auto">
          <a:xfrm>
            <a:off x="6705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26" name="Rectangle 750"/>
          <p:cNvSpPr>
            <a:spLocks noChangeArrowheads="1"/>
          </p:cNvSpPr>
          <p:nvPr/>
        </p:nvSpPr>
        <p:spPr bwMode="auto">
          <a:xfrm>
            <a:off x="6858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27" name="Rectangle 751"/>
          <p:cNvSpPr>
            <a:spLocks noChangeArrowheads="1"/>
          </p:cNvSpPr>
          <p:nvPr/>
        </p:nvSpPr>
        <p:spPr bwMode="auto">
          <a:xfrm>
            <a:off x="7010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28" name="Rectangle 752"/>
          <p:cNvSpPr>
            <a:spLocks noChangeArrowheads="1"/>
          </p:cNvSpPr>
          <p:nvPr/>
        </p:nvSpPr>
        <p:spPr bwMode="auto">
          <a:xfrm>
            <a:off x="7162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29" name="Rectangle 753"/>
          <p:cNvSpPr>
            <a:spLocks noChangeArrowheads="1"/>
          </p:cNvSpPr>
          <p:nvPr/>
        </p:nvSpPr>
        <p:spPr bwMode="auto">
          <a:xfrm>
            <a:off x="7315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30" name="Rectangle 754"/>
          <p:cNvSpPr>
            <a:spLocks noChangeArrowheads="1"/>
          </p:cNvSpPr>
          <p:nvPr/>
        </p:nvSpPr>
        <p:spPr bwMode="auto">
          <a:xfrm>
            <a:off x="7467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31" name="Rectangle 755"/>
          <p:cNvSpPr>
            <a:spLocks noChangeArrowheads="1"/>
          </p:cNvSpPr>
          <p:nvPr/>
        </p:nvSpPr>
        <p:spPr bwMode="auto">
          <a:xfrm>
            <a:off x="7620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32" name="Rectangle 756"/>
          <p:cNvSpPr>
            <a:spLocks noChangeArrowheads="1"/>
          </p:cNvSpPr>
          <p:nvPr/>
        </p:nvSpPr>
        <p:spPr bwMode="auto">
          <a:xfrm>
            <a:off x="7772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33" name="Rectangle 757"/>
          <p:cNvSpPr>
            <a:spLocks noChangeArrowheads="1"/>
          </p:cNvSpPr>
          <p:nvPr/>
        </p:nvSpPr>
        <p:spPr bwMode="auto">
          <a:xfrm>
            <a:off x="7924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34" name="Rectangle 758"/>
          <p:cNvSpPr>
            <a:spLocks noChangeArrowheads="1"/>
          </p:cNvSpPr>
          <p:nvPr/>
        </p:nvSpPr>
        <p:spPr bwMode="auto">
          <a:xfrm>
            <a:off x="8077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35" name="Rectangle 759"/>
          <p:cNvSpPr>
            <a:spLocks noChangeArrowheads="1"/>
          </p:cNvSpPr>
          <p:nvPr/>
        </p:nvSpPr>
        <p:spPr bwMode="auto">
          <a:xfrm>
            <a:off x="8229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36" name="Rectangle 760"/>
          <p:cNvSpPr>
            <a:spLocks noChangeArrowheads="1"/>
          </p:cNvSpPr>
          <p:nvPr/>
        </p:nvSpPr>
        <p:spPr bwMode="auto">
          <a:xfrm>
            <a:off x="8382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37" name="Rectangle 761"/>
          <p:cNvSpPr>
            <a:spLocks noChangeArrowheads="1"/>
          </p:cNvSpPr>
          <p:nvPr/>
        </p:nvSpPr>
        <p:spPr bwMode="auto">
          <a:xfrm>
            <a:off x="8534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38" name="Rectangle 762"/>
          <p:cNvSpPr>
            <a:spLocks noChangeArrowheads="1"/>
          </p:cNvSpPr>
          <p:nvPr/>
        </p:nvSpPr>
        <p:spPr bwMode="auto">
          <a:xfrm>
            <a:off x="8686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39" name="Rectangle 763"/>
          <p:cNvSpPr>
            <a:spLocks noChangeArrowheads="1"/>
          </p:cNvSpPr>
          <p:nvPr/>
        </p:nvSpPr>
        <p:spPr bwMode="auto">
          <a:xfrm>
            <a:off x="8839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40" name="Rectangle 764"/>
          <p:cNvSpPr>
            <a:spLocks noChangeArrowheads="1"/>
          </p:cNvSpPr>
          <p:nvPr/>
        </p:nvSpPr>
        <p:spPr bwMode="auto">
          <a:xfrm>
            <a:off x="2743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41" name="Rectangle 765"/>
          <p:cNvSpPr>
            <a:spLocks noChangeArrowheads="1"/>
          </p:cNvSpPr>
          <p:nvPr/>
        </p:nvSpPr>
        <p:spPr bwMode="auto">
          <a:xfrm>
            <a:off x="2895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42" name="Rectangle 766"/>
          <p:cNvSpPr>
            <a:spLocks noChangeArrowheads="1"/>
          </p:cNvSpPr>
          <p:nvPr/>
        </p:nvSpPr>
        <p:spPr bwMode="auto">
          <a:xfrm>
            <a:off x="3048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43" name="Rectangle 767"/>
          <p:cNvSpPr>
            <a:spLocks noChangeArrowheads="1"/>
          </p:cNvSpPr>
          <p:nvPr/>
        </p:nvSpPr>
        <p:spPr bwMode="auto">
          <a:xfrm>
            <a:off x="3200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44" name="Rectangle 768"/>
          <p:cNvSpPr>
            <a:spLocks noChangeArrowheads="1"/>
          </p:cNvSpPr>
          <p:nvPr/>
        </p:nvSpPr>
        <p:spPr bwMode="auto">
          <a:xfrm>
            <a:off x="3352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45" name="Rectangle 769"/>
          <p:cNvSpPr>
            <a:spLocks noChangeArrowheads="1"/>
          </p:cNvSpPr>
          <p:nvPr/>
        </p:nvSpPr>
        <p:spPr bwMode="auto">
          <a:xfrm>
            <a:off x="3657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46" name="Rectangle 770"/>
          <p:cNvSpPr>
            <a:spLocks noChangeArrowheads="1"/>
          </p:cNvSpPr>
          <p:nvPr/>
        </p:nvSpPr>
        <p:spPr bwMode="auto">
          <a:xfrm>
            <a:off x="3810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47" name="Rectangle 771"/>
          <p:cNvSpPr>
            <a:spLocks noChangeArrowheads="1"/>
          </p:cNvSpPr>
          <p:nvPr/>
        </p:nvSpPr>
        <p:spPr bwMode="auto">
          <a:xfrm>
            <a:off x="3962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48" name="Rectangle 772"/>
          <p:cNvSpPr>
            <a:spLocks noChangeArrowheads="1"/>
          </p:cNvSpPr>
          <p:nvPr/>
        </p:nvSpPr>
        <p:spPr bwMode="auto">
          <a:xfrm>
            <a:off x="4114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49" name="Rectangle 773"/>
          <p:cNvSpPr>
            <a:spLocks noChangeArrowheads="1"/>
          </p:cNvSpPr>
          <p:nvPr/>
        </p:nvSpPr>
        <p:spPr bwMode="auto">
          <a:xfrm>
            <a:off x="4267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50" name="Rectangle 774"/>
          <p:cNvSpPr>
            <a:spLocks noChangeArrowheads="1"/>
          </p:cNvSpPr>
          <p:nvPr/>
        </p:nvSpPr>
        <p:spPr bwMode="auto">
          <a:xfrm>
            <a:off x="4419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51" name="Rectangle 775"/>
          <p:cNvSpPr>
            <a:spLocks noChangeArrowheads="1"/>
          </p:cNvSpPr>
          <p:nvPr/>
        </p:nvSpPr>
        <p:spPr bwMode="auto">
          <a:xfrm>
            <a:off x="4572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52" name="Rectangle 776"/>
          <p:cNvSpPr>
            <a:spLocks noChangeArrowheads="1"/>
          </p:cNvSpPr>
          <p:nvPr/>
        </p:nvSpPr>
        <p:spPr bwMode="auto">
          <a:xfrm>
            <a:off x="4724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53" name="Rectangle 777"/>
          <p:cNvSpPr>
            <a:spLocks noChangeArrowheads="1"/>
          </p:cNvSpPr>
          <p:nvPr/>
        </p:nvSpPr>
        <p:spPr bwMode="auto">
          <a:xfrm>
            <a:off x="4876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54" name="Rectangle 778"/>
          <p:cNvSpPr>
            <a:spLocks noChangeArrowheads="1"/>
          </p:cNvSpPr>
          <p:nvPr/>
        </p:nvSpPr>
        <p:spPr bwMode="auto">
          <a:xfrm>
            <a:off x="5029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55" name="Rectangle 779"/>
          <p:cNvSpPr>
            <a:spLocks noChangeArrowheads="1"/>
          </p:cNvSpPr>
          <p:nvPr/>
        </p:nvSpPr>
        <p:spPr bwMode="auto">
          <a:xfrm>
            <a:off x="5181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56" name="Rectangle 780"/>
          <p:cNvSpPr>
            <a:spLocks noChangeArrowheads="1"/>
          </p:cNvSpPr>
          <p:nvPr/>
        </p:nvSpPr>
        <p:spPr bwMode="auto">
          <a:xfrm>
            <a:off x="5334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57" name="Rectangle 781"/>
          <p:cNvSpPr>
            <a:spLocks noChangeArrowheads="1"/>
          </p:cNvSpPr>
          <p:nvPr/>
        </p:nvSpPr>
        <p:spPr bwMode="auto">
          <a:xfrm>
            <a:off x="5486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58" name="Rectangle 782"/>
          <p:cNvSpPr>
            <a:spLocks noChangeArrowheads="1"/>
          </p:cNvSpPr>
          <p:nvPr/>
        </p:nvSpPr>
        <p:spPr bwMode="auto">
          <a:xfrm>
            <a:off x="5638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59" name="Rectangle 783"/>
          <p:cNvSpPr>
            <a:spLocks noChangeArrowheads="1"/>
          </p:cNvSpPr>
          <p:nvPr/>
        </p:nvSpPr>
        <p:spPr bwMode="auto">
          <a:xfrm>
            <a:off x="5791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60" name="Rectangle 784"/>
          <p:cNvSpPr>
            <a:spLocks noChangeArrowheads="1"/>
          </p:cNvSpPr>
          <p:nvPr/>
        </p:nvSpPr>
        <p:spPr bwMode="auto">
          <a:xfrm>
            <a:off x="5943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61" name="Rectangle 785"/>
          <p:cNvSpPr>
            <a:spLocks noChangeArrowheads="1"/>
          </p:cNvSpPr>
          <p:nvPr/>
        </p:nvSpPr>
        <p:spPr bwMode="auto">
          <a:xfrm>
            <a:off x="6096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62" name="Rectangle 786"/>
          <p:cNvSpPr>
            <a:spLocks noChangeArrowheads="1"/>
          </p:cNvSpPr>
          <p:nvPr/>
        </p:nvSpPr>
        <p:spPr bwMode="auto">
          <a:xfrm>
            <a:off x="6248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63" name="Rectangle 787"/>
          <p:cNvSpPr>
            <a:spLocks noChangeArrowheads="1"/>
          </p:cNvSpPr>
          <p:nvPr/>
        </p:nvSpPr>
        <p:spPr bwMode="auto">
          <a:xfrm>
            <a:off x="6400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64" name="Rectangle 788"/>
          <p:cNvSpPr>
            <a:spLocks noChangeArrowheads="1"/>
          </p:cNvSpPr>
          <p:nvPr/>
        </p:nvSpPr>
        <p:spPr bwMode="auto">
          <a:xfrm>
            <a:off x="6553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65" name="Rectangle 789"/>
          <p:cNvSpPr>
            <a:spLocks noChangeArrowheads="1"/>
          </p:cNvSpPr>
          <p:nvPr/>
        </p:nvSpPr>
        <p:spPr bwMode="auto">
          <a:xfrm>
            <a:off x="6705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66" name="Rectangle 790"/>
          <p:cNvSpPr>
            <a:spLocks noChangeArrowheads="1"/>
          </p:cNvSpPr>
          <p:nvPr/>
        </p:nvSpPr>
        <p:spPr bwMode="auto">
          <a:xfrm>
            <a:off x="6858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67" name="Rectangle 791"/>
          <p:cNvSpPr>
            <a:spLocks noChangeArrowheads="1"/>
          </p:cNvSpPr>
          <p:nvPr/>
        </p:nvSpPr>
        <p:spPr bwMode="auto">
          <a:xfrm>
            <a:off x="7010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68" name="Rectangle 792"/>
          <p:cNvSpPr>
            <a:spLocks noChangeArrowheads="1"/>
          </p:cNvSpPr>
          <p:nvPr/>
        </p:nvSpPr>
        <p:spPr bwMode="auto">
          <a:xfrm>
            <a:off x="7162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69" name="Rectangle 793"/>
          <p:cNvSpPr>
            <a:spLocks noChangeArrowheads="1"/>
          </p:cNvSpPr>
          <p:nvPr/>
        </p:nvSpPr>
        <p:spPr bwMode="auto">
          <a:xfrm>
            <a:off x="7315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70" name="Rectangle 794"/>
          <p:cNvSpPr>
            <a:spLocks noChangeArrowheads="1"/>
          </p:cNvSpPr>
          <p:nvPr/>
        </p:nvSpPr>
        <p:spPr bwMode="auto">
          <a:xfrm>
            <a:off x="7467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71" name="Rectangle 795"/>
          <p:cNvSpPr>
            <a:spLocks noChangeArrowheads="1"/>
          </p:cNvSpPr>
          <p:nvPr/>
        </p:nvSpPr>
        <p:spPr bwMode="auto">
          <a:xfrm>
            <a:off x="7620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72" name="Rectangle 796"/>
          <p:cNvSpPr>
            <a:spLocks noChangeArrowheads="1"/>
          </p:cNvSpPr>
          <p:nvPr/>
        </p:nvSpPr>
        <p:spPr bwMode="auto">
          <a:xfrm>
            <a:off x="7772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73" name="Rectangle 797"/>
          <p:cNvSpPr>
            <a:spLocks noChangeArrowheads="1"/>
          </p:cNvSpPr>
          <p:nvPr/>
        </p:nvSpPr>
        <p:spPr bwMode="auto">
          <a:xfrm>
            <a:off x="7924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74" name="Rectangle 798"/>
          <p:cNvSpPr>
            <a:spLocks noChangeArrowheads="1"/>
          </p:cNvSpPr>
          <p:nvPr/>
        </p:nvSpPr>
        <p:spPr bwMode="auto">
          <a:xfrm>
            <a:off x="8077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75" name="Rectangle 799"/>
          <p:cNvSpPr>
            <a:spLocks noChangeArrowheads="1"/>
          </p:cNvSpPr>
          <p:nvPr/>
        </p:nvSpPr>
        <p:spPr bwMode="auto">
          <a:xfrm>
            <a:off x="8229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76" name="Rectangle 800"/>
          <p:cNvSpPr>
            <a:spLocks noChangeArrowheads="1"/>
          </p:cNvSpPr>
          <p:nvPr/>
        </p:nvSpPr>
        <p:spPr bwMode="auto">
          <a:xfrm>
            <a:off x="8382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77" name="Rectangle 801"/>
          <p:cNvSpPr>
            <a:spLocks noChangeArrowheads="1"/>
          </p:cNvSpPr>
          <p:nvPr/>
        </p:nvSpPr>
        <p:spPr bwMode="auto">
          <a:xfrm>
            <a:off x="8534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78" name="Rectangle 802"/>
          <p:cNvSpPr>
            <a:spLocks noChangeArrowheads="1"/>
          </p:cNvSpPr>
          <p:nvPr/>
        </p:nvSpPr>
        <p:spPr bwMode="auto">
          <a:xfrm>
            <a:off x="8686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79" name="Rectangle 803"/>
          <p:cNvSpPr>
            <a:spLocks noChangeArrowheads="1"/>
          </p:cNvSpPr>
          <p:nvPr/>
        </p:nvSpPr>
        <p:spPr bwMode="auto">
          <a:xfrm>
            <a:off x="8839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80" name="Rectangle 804"/>
          <p:cNvSpPr>
            <a:spLocks noChangeArrowheads="1"/>
          </p:cNvSpPr>
          <p:nvPr/>
        </p:nvSpPr>
        <p:spPr bwMode="auto">
          <a:xfrm>
            <a:off x="2743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81" name="Rectangle 805"/>
          <p:cNvSpPr>
            <a:spLocks noChangeArrowheads="1"/>
          </p:cNvSpPr>
          <p:nvPr/>
        </p:nvSpPr>
        <p:spPr bwMode="auto">
          <a:xfrm>
            <a:off x="2895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82" name="Rectangle 806"/>
          <p:cNvSpPr>
            <a:spLocks noChangeArrowheads="1"/>
          </p:cNvSpPr>
          <p:nvPr/>
        </p:nvSpPr>
        <p:spPr bwMode="auto">
          <a:xfrm>
            <a:off x="3048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83" name="Rectangle 807"/>
          <p:cNvSpPr>
            <a:spLocks noChangeArrowheads="1"/>
          </p:cNvSpPr>
          <p:nvPr/>
        </p:nvSpPr>
        <p:spPr bwMode="auto">
          <a:xfrm>
            <a:off x="3200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84" name="Rectangle 808"/>
          <p:cNvSpPr>
            <a:spLocks noChangeArrowheads="1"/>
          </p:cNvSpPr>
          <p:nvPr/>
        </p:nvSpPr>
        <p:spPr bwMode="auto">
          <a:xfrm>
            <a:off x="3352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85" name="Rectangle 809"/>
          <p:cNvSpPr>
            <a:spLocks noChangeArrowheads="1"/>
          </p:cNvSpPr>
          <p:nvPr/>
        </p:nvSpPr>
        <p:spPr bwMode="auto">
          <a:xfrm>
            <a:off x="3657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86" name="Rectangle 810"/>
          <p:cNvSpPr>
            <a:spLocks noChangeArrowheads="1"/>
          </p:cNvSpPr>
          <p:nvPr/>
        </p:nvSpPr>
        <p:spPr bwMode="auto">
          <a:xfrm>
            <a:off x="3810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87" name="Rectangle 811"/>
          <p:cNvSpPr>
            <a:spLocks noChangeArrowheads="1"/>
          </p:cNvSpPr>
          <p:nvPr/>
        </p:nvSpPr>
        <p:spPr bwMode="auto">
          <a:xfrm>
            <a:off x="3962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88" name="Rectangle 812"/>
          <p:cNvSpPr>
            <a:spLocks noChangeArrowheads="1"/>
          </p:cNvSpPr>
          <p:nvPr/>
        </p:nvSpPr>
        <p:spPr bwMode="auto">
          <a:xfrm>
            <a:off x="4114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89" name="Rectangle 813"/>
          <p:cNvSpPr>
            <a:spLocks noChangeArrowheads="1"/>
          </p:cNvSpPr>
          <p:nvPr/>
        </p:nvSpPr>
        <p:spPr bwMode="auto">
          <a:xfrm>
            <a:off x="4267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90" name="Rectangle 814"/>
          <p:cNvSpPr>
            <a:spLocks noChangeArrowheads="1"/>
          </p:cNvSpPr>
          <p:nvPr/>
        </p:nvSpPr>
        <p:spPr bwMode="auto">
          <a:xfrm>
            <a:off x="4419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91" name="Rectangle 815"/>
          <p:cNvSpPr>
            <a:spLocks noChangeArrowheads="1"/>
          </p:cNvSpPr>
          <p:nvPr/>
        </p:nvSpPr>
        <p:spPr bwMode="auto">
          <a:xfrm>
            <a:off x="4572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92" name="Rectangle 816"/>
          <p:cNvSpPr>
            <a:spLocks noChangeArrowheads="1"/>
          </p:cNvSpPr>
          <p:nvPr/>
        </p:nvSpPr>
        <p:spPr bwMode="auto">
          <a:xfrm>
            <a:off x="4724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93" name="Rectangle 817"/>
          <p:cNvSpPr>
            <a:spLocks noChangeArrowheads="1"/>
          </p:cNvSpPr>
          <p:nvPr/>
        </p:nvSpPr>
        <p:spPr bwMode="auto">
          <a:xfrm>
            <a:off x="4876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94" name="Rectangle 818"/>
          <p:cNvSpPr>
            <a:spLocks noChangeArrowheads="1"/>
          </p:cNvSpPr>
          <p:nvPr/>
        </p:nvSpPr>
        <p:spPr bwMode="auto">
          <a:xfrm>
            <a:off x="5029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95" name="Rectangle 819"/>
          <p:cNvSpPr>
            <a:spLocks noChangeArrowheads="1"/>
          </p:cNvSpPr>
          <p:nvPr/>
        </p:nvSpPr>
        <p:spPr bwMode="auto">
          <a:xfrm>
            <a:off x="5181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96" name="Rectangle 820"/>
          <p:cNvSpPr>
            <a:spLocks noChangeArrowheads="1"/>
          </p:cNvSpPr>
          <p:nvPr/>
        </p:nvSpPr>
        <p:spPr bwMode="auto">
          <a:xfrm>
            <a:off x="5334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97" name="Rectangle 821"/>
          <p:cNvSpPr>
            <a:spLocks noChangeArrowheads="1"/>
          </p:cNvSpPr>
          <p:nvPr/>
        </p:nvSpPr>
        <p:spPr bwMode="auto">
          <a:xfrm>
            <a:off x="5486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98" name="Rectangle 822"/>
          <p:cNvSpPr>
            <a:spLocks noChangeArrowheads="1"/>
          </p:cNvSpPr>
          <p:nvPr/>
        </p:nvSpPr>
        <p:spPr bwMode="auto">
          <a:xfrm>
            <a:off x="5638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399" name="Rectangle 823"/>
          <p:cNvSpPr>
            <a:spLocks noChangeArrowheads="1"/>
          </p:cNvSpPr>
          <p:nvPr/>
        </p:nvSpPr>
        <p:spPr bwMode="auto">
          <a:xfrm>
            <a:off x="5791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00" name="Rectangle 824"/>
          <p:cNvSpPr>
            <a:spLocks noChangeArrowheads="1"/>
          </p:cNvSpPr>
          <p:nvPr/>
        </p:nvSpPr>
        <p:spPr bwMode="auto">
          <a:xfrm>
            <a:off x="5943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01" name="Rectangle 825"/>
          <p:cNvSpPr>
            <a:spLocks noChangeArrowheads="1"/>
          </p:cNvSpPr>
          <p:nvPr/>
        </p:nvSpPr>
        <p:spPr bwMode="auto">
          <a:xfrm>
            <a:off x="6096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02" name="Rectangle 826"/>
          <p:cNvSpPr>
            <a:spLocks noChangeArrowheads="1"/>
          </p:cNvSpPr>
          <p:nvPr/>
        </p:nvSpPr>
        <p:spPr bwMode="auto">
          <a:xfrm>
            <a:off x="6248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03" name="Rectangle 827"/>
          <p:cNvSpPr>
            <a:spLocks noChangeArrowheads="1"/>
          </p:cNvSpPr>
          <p:nvPr/>
        </p:nvSpPr>
        <p:spPr bwMode="auto">
          <a:xfrm>
            <a:off x="6400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04" name="Rectangle 828"/>
          <p:cNvSpPr>
            <a:spLocks noChangeArrowheads="1"/>
          </p:cNvSpPr>
          <p:nvPr/>
        </p:nvSpPr>
        <p:spPr bwMode="auto">
          <a:xfrm>
            <a:off x="6553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05" name="Rectangle 829"/>
          <p:cNvSpPr>
            <a:spLocks noChangeArrowheads="1"/>
          </p:cNvSpPr>
          <p:nvPr/>
        </p:nvSpPr>
        <p:spPr bwMode="auto">
          <a:xfrm>
            <a:off x="6705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06" name="Rectangle 830"/>
          <p:cNvSpPr>
            <a:spLocks noChangeArrowheads="1"/>
          </p:cNvSpPr>
          <p:nvPr/>
        </p:nvSpPr>
        <p:spPr bwMode="auto">
          <a:xfrm>
            <a:off x="6858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07" name="Rectangle 831"/>
          <p:cNvSpPr>
            <a:spLocks noChangeArrowheads="1"/>
          </p:cNvSpPr>
          <p:nvPr/>
        </p:nvSpPr>
        <p:spPr bwMode="auto">
          <a:xfrm>
            <a:off x="7010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08" name="Rectangle 832"/>
          <p:cNvSpPr>
            <a:spLocks noChangeArrowheads="1"/>
          </p:cNvSpPr>
          <p:nvPr/>
        </p:nvSpPr>
        <p:spPr bwMode="auto">
          <a:xfrm>
            <a:off x="7162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09" name="Rectangle 833"/>
          <p:cNvSpPr>
            <a:spLocks noChangeArrowheads="1"/>
          </p:cNvSpPr>
          <p:nvPr/>
        </p:nvSpPr>
        <p:spPr bwMode="auto">
          <a:xfrm>
            <a:off x="7315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10" name="Rectangle 834"/>
          <p:cNvSpPr>
            <a:spLocks noChangeArrowheads="1"/>
          </p:cNvSpPr>
          <p:nvPr/>
        </p:nvSpPr>
        <p:spPr bwMode="auto">
          <a:xfrm>
            <a:off x="7467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11" name="Rectangle 835"/>
          <p:cNvSpPr>
            <a:spLocks noChangeArrowheads="1"/>
          </p:cNvSpPr>
          <p:nvPr/>
        </p:nvSpPr>
        <p:spPr bwMode="auto">
          <a:xfrm>
            <a:off x="7620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12" name="Rectangle 836"/>
          <p:cNvSpPr>
            <a:spLocks noChangeArrowheads="1"/>
          </p:cNvSpPr>
          <p:nvPr/>
        </p:nvSpPr>
        <p:spPr bwMode="auto">
          <a:xfrm>
            <a:off x="7772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13" name="Rectangle 837"/>
          <p:cNvSpPr>
            <a:spLocks noChangeArrowheads="1"/>
          </p:cNvSpPr>
          <p:nvPr/>
        </p:nvSpPr>
        <p:spPr bwMode="auto">
          <a:xfrm>
            <a:off x="7924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14" name="Rectangle 838"/>
          <p:cNvSpPr>
            <a:spLocks noChangeArrowheads="1"/>
          </p:cNvSpPr>
          <p:nvPr/>
        </p:nvSpPr>
        <p:spPr bwMode="auto">
          <a:xfrm>
            <a:off x="8077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15" name="Rectangle 839"/>
          <p:cNvSpPr>
            <a:spLocks noChangeArrowheads="1"/>
          </p:cNvSpPr>
          <p:nvPr/>
        </p:nvSpPr>
        <p:spPr bwMode="auto">
          <a:xfrm>
            <a:off x="8229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16" name="Rectangle 840"/>
          <p:cNvSpPr>
            <a:spLocks noChangeArrowheads="1"/>
          </p:cNvSpPr>
          <p:nvPr/>
        </p:nvSpPr>
        <p:spPr bwMode="auto">
          <a:xfrm>
            <a:off x="8382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17" name="Rectangle 841"/>
          <p:cNvSpPr>
            <a:spLocks noChangeArrowheads="1"/>
          </p:cNvSpPr>
          <p:nvPr/>
        </p:nvSpPr>
        <p:spPr bwMode="auto">
          <a:xfrm>
            <a:off x="8534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18" name="Rectangle 842"/>
          <p:cNvSpPr>
            <a:spLocks noChangeArrowheads="1"/>
          </p:cNvSpPr>
          <p:nvPr/>
        </p:nvSpPr>
        <p:spPr bwMode="auto">
          <a:xfrm>
            <a:off x="8686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19" name="Rectangle 843"/>
          <p:cNvSpPr>
            <a:spLocks noChangeArrowheads="1"/>
          </p:cNvSpPr>
          <p:nvPr/>
        </p:nvSpPr>
        <p:spPr bwMode="auto">
          <a:xfrm>
            <a:off x="8839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20" name="Rectangle 844"/>
          <p:cNvSpPr>
            <a:spLocks noChangeArrowheads="1"/>
          </p:cNvSpPr>
          <p:nvPr/>
        </p:nvSpPr>
        <p:spPr bwMode="auto">
          <a:xfrm>
            <a:off x="2743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21" name="Rectangle 845"/>
          <p:cNvSpPr>
            <a:spLocks noChangeArrowheads="1"/>
          </p:cNvSpPr>
          <p:nvPr/>
        </p:nvSpPr>
        <p:spPr bwMode="auto">
          <a:xfrm>
            <a:off x="2895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22" name="Rectangle 846"/>
          <p:cNvSpPr>
            <a:spLocks noChangeArrowheads="1"/>
          </p:cNvSpPr>
          <p:nvPr/>
        </p:nvSpPr>
        <p:spPr bwMode="auto">
          <a:xfrm>
            <a:off x="3048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23" name="Rectangle 847"/>
          <p:cNvSpPr>
            <a:spLocks noChangeArrowheads="1"/>
          </p:cNvSpPr>
          <p:nvPr/>
        </p:nvSpPr>
        <p:spPr bwMode="auto">
          <a:xfrm>
            <a:off x="3200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24" name="Rectangle 848"/>
          <p:cNvSpPr>
            <a:spLocks noChangeArrowheads="1"/>
          </p:cNvSpPr>
          <p:nvPr/>
        </p:nvSpPr>
        <p:spPr bwMode="auto">
          <a:xfrm>
            <a:off x="3352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25" name="Rectangle 849"/>
          <p:cNvSpPr>
            <a:spLocks noChangeArrowheads="1"/>
          </p:cNvSpPr>
          <p:nvPr/>
        </p:nvSpPr>
        <p:spPr bwMode="auto">
          <a:xfrm>
            <a:off x="3657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26" name="Rectangle 850"/>
          <p:cNvSpPr>
            <a:spLocks noChangeArrowheads="1"/>
          </p:cNvSpPr>
          <p:nvPr/>
        </p:nvSpPr>
        <p:spPr bwMode="auto">
          <a:xfrm>
            <a:off x="3810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27" name="Rectangle 851"/>
          <p:cNvSpPr>
            <a:spLocks noChangeArrowheads="1"/>
          </p:cNvSpPr>
          <p:nvPr/>
        </p:nvSpPr>
        <p:spPr bwMode="auto">
          <a:xfrm>
            <a:off x="3962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28" name="Rectangle 852"/>
          <p:cNvSpPr>
            <a:spLocks noChangeArrowheads="1"/>
          </p:cNvSpPr>
          <p:nvPr/>
        </p:nvSpPr>
        <p:spPr bwMode="auto">
          <a:xfrm>
            <a:off x="4114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29" name="Rectangle 853"/>
          <p:cNvSpPr>
            <a:spLocks noChangeArrowheads="1"/>
          </p:cNvSpPr>
          <p:nvPr/>
        </p:nvSpPr>
        <p:spPr bwMode="auto">
          <a:xfrm>
            <a:off x="4267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30" name="Rectangle 854"/>
          <p:cNvSpPr>
            <a:spLocks noChangeArrowheads="1"/>
          </p:cNvSpPr>
          <p:nvPr/>
        </p:nvSpPr>
        <p:spPr bwMode="auto">
          <a:xfrm>
            <a:off x="4419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31" name="Rectangle 855"/>
          <p:cNvSpPr>
            <a:spLocks noChangeArrowheads="1"/>
          </p:cNvSpPr>
          <p:nvPr/>
        </p:nvSpPr>
        <p:spPr bwMode="auto">
          <a:xfrm>
            <a:off x="4572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32" name="Rectangle 856"/>
          <p:cNvSpPr>
            <a:spLocks noChangeArrowheads="1"/>
          </p:cNvSpPr>
          <p:nvPr/>
        </p:nvSpPr>
        <p:spPr bwMode="auto">
          <a:xfrm>
            <a:off x="4724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33" name="Rectangle 857"/>
          <p:cNvSpPr>
            <a:spLocks noChangeArrowheads="1"/>
          </p:cNvSpPr>
          <p:nvPr/>
        </p:nvSpPr>
        <p:spPr bwMode="auto">
          <a:xfrm>
            <a:off x="4876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34" name="Rectangle 858"/>
          <p:cNvSpPr>
            <a:spLocks noChangeArrowheads="1"/>
          </p:cNvSpPr>
          <p:nvPr/>
        </p:nvSpPr>
        <p:spPr bwMode="auto">
          <a:xfrm>
            <a:off x="5029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435" name="Rectangle 859"/>
          <p:cNvSpPr>
            <a:spLocks noChangeArrowheads="1"/>
          </p:cNvSpPr>
          <p:nvPr/>
        </p:nvSpPr>
        <p:spPr bwMode="auto">
          <a:xfrm>
            <a:off x="5181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36" name="Rectangle 860"/>
          <p:cNvSpPr>
            <a:spLocks noChangeArrowheads="1"/>
          </p:cNvSpPr>
          <p:nvPr/>
        </p:nvSpPr>
        <p:spPr bwMode="auto">
          <a:xfrm>
            <a:off x="5334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37" name="Rectangle 861"/>
          <p:cNvSpPr>
            <a:spLocks noChangeArrowheads="1"/>
          </p:cNvSpPr>
          <p:nvPr/>
        </p:nvSpPr>
        <p:spPr bwMode="auto">
          <a:xfrm>
            <a:off x="5486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38" name="Rectangle 862"/>
          <p:cNvSpPr>
            <a:spLocks noChangeArrowheads="1"/>
          </p:cNvSpPr>
          <p:nvPr/>
        </p:nvSpPr>
        <p:spPr bwMode="auto">
          <a:xfrm>
            <a:off x="5638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39" name="Rectangle 863"/>
          <p:cNvSpPr>
            <a:spLocks noChangeArrowheads="1"/>
          </p:cNvSpPr>
          <p:nvPr/>
        </p:nvSpPr>
        <p:spPr bwMode="auto">
          <a:xfrm>
            <a:off x="5791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40" name="Rectangle 864"/>
          <p:cNvSpPr>
            <a:spLocks noChangeArrowheads="1"/>
          </p:cNvSpPr>
          <p:nvPr/>
        </p:nvSpPr>
        <p:spPr bwMode="auto">
          <a:xfrm>
            <a:off x="5943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41" name="Rectangle 865"/>
          <p:cNvSpPr>
            <a:spLocks noChangeArrowheads="1"/>
          </p:cNvSpPr>
          <p:nvPr/>
        </p:nvSpPr>
        <p:spPr bwMode="auto">
          <a:xfrm>
            <a:off x="6096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42" name="Rectangle 866"/>
          <p:cNvSpPr>
            <a:spLocks noChangeArrowheads="1"/>
          </p:cNvSpPr>
          <p:nvPr/>
        </p:nvSpPr>
        <p:spPr bwMode="auto">
          <a:xfrm>
            <a:off x="6248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43" name="Rectangle 867"/>
          <p:cNvSpPr>
            <a:spLocks noChangeArrowheads="1"/>
          </p:cNvSpPr>
          <p:nvPr/>
        </p:nvSpPr>
        <p:spPr bwMode="auto">
          <a:xfrm>
            <a:off x="6400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44" name="Rectangle 868"/>
          <p:cNvSpPr>
            <a:spLocks noChangeArrowheads="1"/>
          </p:cNvSpPr>
          <p:nvPr/>
        </p:nvSpPr>
        <p:spPr bwMode="auto">
          <a:xfrm>
            <a:off x="6553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45" name="Rectangle 869"/>
          <p:cNvSpPr>
            <a:spLocks noChangeArrowheads="1"/>
          </p:cNvSpPr>
          <p:nvPr/>
        </p:nvSpPr>
        <p:spPr bwMode="auto">
          <a:xfrm>
            <a:off x="6705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46" name="Rectangle 870"/>
          <p:cNvSpPr>
            <a:spLocks noChangeArrowheads="1"/>
          </p:cNvSpPr>
          <p:nvPr/>
        </p:nvSpPr>
        <p:spPr bwMode="auto">
          <a:xfrm>
            <a:off x="6858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47" name="Rectangle 871"/>
          <p:cNvSpPr>
            <a:spLocks noChangeArrowheads="1"/>
          </p:cNvSpPr>
          <p:nvPr/>
        </p:nvSpPr>
        <p:spPr bwMode="auto">
          <a:xfrm>
            <a:off x="7010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48" name="Rectangle 872"/>
          <p:cNvSpPr>
            <a:spLocks noChangeArrowheads="1"/>
          </p:cNvSpPr>
          <p:nvPr/>
        </p:nvSpPr>
        <p:spPr bwMode="auto">
          <a:xfrm>
            <a:off x="7162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49" name="Rectangle 873"/>
          <p:cNvSpPr>
            <a:spLocks noChangeArrowheads="1"/>
          </p:cNvSpPr>
          <p:nvPr/>
        </p:nvSpPr>
        <p:spPr bwMode="auto">
          <a:xfrm>
            <a:off x="7315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50" name="Rectangle 874"/>
          <p:cNvSpPr>
            <a:spLocks noChangeArrowheads="1"/>
          </p:cNvSpPr>
          <p:nvPr/>
        </p:nvSpPr>
        <p:spPr bwMode="auto">
          <a:xfrm>
            <a:off x="7467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51" name="Rectangle 875"/>
          <p:cNvSpPr>
            <a:spLocks noChangeArrowheads="1"/>
          </p:cNvSpPr>
          <p:nvPr/>
        </p:nvSpPr>
        <p:spPr bwMode="auto">
          <a:xfrm>
            <a:off x="7620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52" name="Rectangle 876"/>
          <p:cNvSpPr>
            <a:spLocks noChangeArrowheads="1"/>
          </p:cNvSpPr>
          <p:nvPr/>
        </p:nvSpPr>
        <p:spPr bwMode="auto">
          <a:xfrm>
            <a:off x="7772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53" name="Rectangle 877"/>
          <p:cNvSpPr>
            <a:spLocks noChangeArrowheads="1"/>
          </p:cNvSpPr>
          <p:nvPr/>
        </p:nvSpPr>
        <p:spPr bwMode="auto">
          <a:xfrm>
            <a:off x="7924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454" name="Rectangle 878"/>
          <p:cNvSpPr>
            <a:spLocks noChangeArrowheads="1"/>
          </p:cNvSpPr>
          <p:nvPr/>
        </p:nvSpPr>
        <p:spPr bwMode="auto">
          <a:xfrm>
            <a:off x="8077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55" name="Rectangle 879"/>
          <p:cNvSpPr>
            <a:spLocks noChangeArrowheads="1"/>
          </p:cNvSpPr>
          <p:nvPr/>
        </p:nvSpPr>
        <p:spPr bwMode="auto">
          <a:xfrm>
            <a:off x="8229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56" name="Rectangle 880"/>
          <p:cNvSpPr>
            <a:spLocks noChangeArrowheads="1"/>
          </p:cNvSpPr>
          <p:nvPr/>
        </p:nvSpPr>
        <p:spPr bwMode="auto">
          <a:xfrm>
            <a:off x="8382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57" name="Rectangle 881"/>
          <p:cNvSpPr>
            <a:spLocks noChangeArrowheads="1"/>
          </p:cNvSpPr>
          <p:nvPr/>
        </p:nvSpPr>
        <p:spPr bwMode="auto">
          <a:xfrm>
            <a:off x="8534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58" name="Rectangle 882"/>
          <p:cNvSpPr>
            <a:spLocks noChangeArrowheads="1"/>
          </p:cNvSpPr>
          <p:nvPr/>
        </p:nvSpPr>
        <p:spPr bwMode="auto">
          <a:xfrm>
            <a:off x="8686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459" name="Rectangle 883"/>
          <p:cNvSpPr>
            <a:spLocks noChangeArrowheads="1"/>
          </p:cNvSpPr>
          <p:nvPr/>
        </p:nvSpPr>
        <p:spPr bwMode="auto">
          <a:xfrm>
            <a:off x="8839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502" name="Rectangle 926"/>
          <p:cNvSpPr>
            <a:spLocks noChangeArrowheads="1"/>
          </p:cNvSpPr>
          <p:nvPr/>
        </p:nvSpPr>
        <p:spPr bwMode="auto">
          <a:xfrm>
            <a:off x="152400" y="1676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거래처등록</a:t>
            </a:r>
          </a:p>
        </p:txBody>
      </p:sp>
      <p:sp>
        <p:nvSpPr>
          <p:cNvPr id="25503" name="Rectangle 927"/>
          <p:cNvSpPr>
            <a:spLocks noChangeArrowheads="1"/>
          </p:cNvSpPr>
          <p:nvPr/>
        </p:nvSpPr>
        <p:spPr bwMode="auto">
          <a:xfrm>
            <a:off x="2209800" y="16764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ACC1010</a:t>
            </a:r>
          </a:p>
        </p:txBody>
      </p:sp>
      <p:sp>
        <p:nvSpPr>
          <p:cNvPr id="25504" name="Rectangle 928"/>
          <p:cNvSpPr>
            <a:spLocks noChangeArrowheads="1"/>
          </p:cNvSpPr>
          <p:nvPr/>
        </p:nvSpPr>
        <p:spPr bwMode="auto">
          <a:xfrm>
            <a:off x="152400" y="19050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계정코드 관리</a:t>
            </a:r>
          </a:p>
        </p:txBody>
      </p:sp>
      <p:sp>
        <p:nvSpPr>
          <p:cNvPr id="25505" name="Rectangle 929"/>
          <p:cNvSpPr>
            <a:spLocks noChangeArrowheads="1"/>
          </p:cNvSpPr>
          <p:nvPr/>
        </p:nvSpPr>
        <p:spPr bwMode="auto">
          <a:xfrm>
            <a:off x="2209800" y="19050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ACC1020</a:t>
            </a:r>
          </a:p>
        </p:txBody>
      </p:sp>
      <p:sp>
        <p:nvSpPr>
          <p:cNvPr id="25506" name="Rectangle 930"/>
          <p:cNvSpPr>
            <a:spLocks noChangeArrowheads="1"/>
          </p:cNvSpPr>
          <p:nvPr/>
        </p:nvSpPr>
        <p:spPr bwMode="auto">
          <a:xfrm>
            <a:off x="152400" y="21336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회계전표 입력</a:t>
            </a:r>
          </a:p>
        </p:txBody>
      </p:sp>
      <p:sp>
        <p:nvSpPr>
          <p:cNvPr id="25510" name="Rectangle 934"/>
          <p:cNvSpPr>
            <a:spLocks noChangeArrowheads="1"/>
          </p:cNvSpPr>
          <p:nvPr/>
        </p:nvSpPr>
        <p:spPr bwMode="auto">
          <a:xfrm>
            <a:off x="152400" y="23622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월마감 </a:t>
            </a:r>
            <a:r>
              <a:rPr lang="en-US" altLang="ko-KR" sz="900"/>
              <a:t>/ </a:t>
            </a:r>
            <a:r>
              <a:rPr lang="ko-KR" altLang="en-US" sz="900"/>
              <a:t>월이월 등록</a:t>
            </a:r>
          </a:p>
        </p:txBody>
      </p:sp>
      <p:sp>
        <p:nvSpPr>
          <p:cNvPr id="25511" name="Rectangle 935"/>
          <p:cNvSpPr>
            <a:spLocks noChangeArrowheads="1"/>
          </p:cNvSpPr>
          <p:nvPr/>
        </p:nvSpPr>
        <p:spPr bwMode="auto">
          <a:xfrm>
            <a:off x="2209800" y="23622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Comsql</a:t>
            </a:r>
          </a:p>
        </p:txBody>
      </p:sp>
      <p:sp>
        <p:nvSpPr>
          <p:cNvPr id="25512" name="Rectangle 936"/>
          <p:cNvSpPr>
            <a:spLocks noChangeArrowheads="1"/>
          </p:cNvSpPr>
          <p:nvPr/>
        </p:nvSpPr>
        <p:spPr bwMode="auto">
          <a:xfrm>
            <a:off x="152400" y="25908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년마감 </a:t>
            </a:r>
            <a:r>
              <a:rPr lang="en-US" altLang="ko-KR" sz="900"/>
              <a:t>/ </a:t>
            </a:r>
            <a:r>
              <a:rPr lang="ko-KR" altLang="en-US" sz="900"/>
              <a:t>년이월</a:t>
            </a:r>
          </a:p>
        </p:txBody>
      </p:sp>
      <p:sp>
        <p:nvSpPr>
          <p:cNvPr id="25513" name="Rectangle 937"/>
          <p:cNvSpPr>
            <a:spLocks noChangeArrowheads="1"/>
          </p:cNvSpPr>
          <p:nvPr/>
        </p:nvSpPr>
        <p:spPr bwMode="auto">
          <a:xfrm>
            <a:off x="2209800" y="25908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Comsql</a:t>
            </a:r>
          </a:p>
        </p:txBody>
      </p:sp>
      <p:sp>
        <p:nvSpPr>
          <p:cNvPr id="25517" name="Rectangle 941"/>
          <p:cNvSpPr>
            <a:spLocks noChangeArrowheads="1"/>
          </p:cNvSpPr>
          <p:nvPr/>
        </p:nvSpPr>
        <p:spPr bwMode="auto">
          <a:xfrm>
            <a:off x="2209800" y="21336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acc1030</a:t>
            </a:r>
          </a:p>
        </p:txBody>
      </p:sp>
      <p:sp>
        <p:nvSpPr>
          <p:cNvPr id="25534" name="Rectangle 958"/>
          <p:cNvSpPr>
            <a:spLocks noChangeArrowheads="1"/>
          </p:cNvSpPr>
          <p:nvPr/>
        </p:nvSpPr>
        <p:spPr bwMode="auto">
          <a:xfrm>
            <a:off x="152400" y="3276600"/>
            <a:ext cx="2057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손익계산서 조회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5535" name="Rectangle 959"/>
          <p:cNvSpPr>
            <a:spLocks noChangeArrowheads="1"/>
          </p:cNvSpPr>
          <p:nvPr/>
        </p:nvSpPr>
        <p:spPr bwMode="auto">
          <a:xfrm>
            <a:off x="2209800" y="32766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ACC3011</a:t>
            </a:r>
          </a:p>
        </p:txBody>
      </p:sp>
      <p:sp>
        <p:nvSpPr>
          <p:cNvPr id="25536" name="Rectangle 960"/>
          <p:cNvSpPr>
            <a:spLocks noChangeArrowheads="1"/>
          </p:cNvSpPr>
          <p:nvPr/>
        </p:nvSpPr>
        <p:spPr bwMode="auto">
          <a:xfrm>
            <a:off x="2209800" y="30480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acc3000</a:t>
            </a:r>
          </a:p>
        </p:txBody>
      </p:sp>
      <p:sp>
        <p:nvSpPr>
          <p:cNvPr id="25537" name="Rectangle 961"/>
          <p:cNvSpPr>
            <a:spLocks noChangeArrowheads="1"/>
          </p:cNvSpPr>
          <p:nvPr/>
        </p:nvSpPr>
        <p:spPr bwMode="auto">
          <a:xfrm>
            <a:off x="152400" y="30480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손익계산서 월별 현황조회</a:t>
            </a:r>
          </a:p>
        </p:txBody>
      </p:sp>
      <p:sp>
        <p:nvSpPr>
          <p:cNvPr id="25538" name="Rectangle 962"/>
          <p:cNvSpPr>
            <a:spLocks noChangeArrowheads="1"/>
          </p:cNvSpPr>
          <p:nvPr/>
        </p:nvSpPr>
        <p:spPr bwMode="auto">
          <a:xfrm>
            <a:off x="152400" y="41910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기간별 전표 조회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5539" name="Rectangle 963"/>
          <p:cNvSpPr>
            <a:spLocks noChangeArrowheads="1"/>
          </p:cNvSpPr>
          <p:nvPr/>
        </p:nvSpPr>
        <p:spPr bwMode="auto">
          <a:xfrm>
            <a:off x="2209800" y="41910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Comsql</a:t>
            </a:r>
          </a:p>
        </p:txBody>
      </p:sp>
      <p:sp>
        <p:nvSpPr>
          <p:cNvPr id="25540" name="Rectangle 964"/>
          <p:cNvSpPr>
            <a:spLocks noChangeArrowheads="1"/>
          </p:cNvSpPr>
          <p:nvPr/>
        </p:nvSpPr>
        <p:spPr bwMode="auto">
          <a:xfrm>
            <a:off x="152400" y="44196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일계표 조회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5541" name="Rectangle 965"/>
          <p:cNvSpPr>
            <a:spLocks noChangeArrowheads="1"/>
          </p:cNvSpPr>
          <p:nvPr/>
        </p:nvSpPr>
        <p:spPr bwMode="auto">
          <a:xfrm>
            <a:off x="2209800" y="44196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Comsql</a:t>
            </a:r>
          </a:p>
        </p:txBody>
      </p:sp>
      <p:sp>
        <p:nvSpPr>
          <p:cNvPr id="25544" name="Rectangle 968"/>
          <p:cNvSpPr>
            <a:spLocks noChangeArrowheads="1"/>
          </p:cNvSpPr>
          <p:nvPr/>
        </p:nvSpPr>
        <p:spPr bwMode="auto">
          <a:xfrm>
            <a:off x="8686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Rate_ele_report</a:t>
            </a:r>
          </a:p>
        </p:txBody>
      </p:sp>
      <p:sp>
        <p:nvSpPr>
          <p:cNvPr id="25545" name="Rectangle 969"/>
          <p:cNvSpPr>
            <a:spLocks noChangeArrowheads="1"/>
          </p:cNvSpPr>
          <p:nvPr/>
        </p:nvSpPr>
        <p:spPr bwMode="auto">
          <a:xfrm>
            <a:off x="8839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Rate_wa_report</a:t>
            </a:r>
          </a:p>
        </p:txBody>
      </p:sp>
      <p:sp>
        <p:nvSpPr>
          <p:cNvPr id="25546" name="Text Box 970"/>
          <p:cNvSpPr txBox="1">
            <a:spLocks noChangeArrowheads="1"/>
          </p:cNvSpPr>
          <p:nvPr/>
        </p:nvSpPr>
        <p:spPr bwMode="auto">
          <a:xfrm>
            <a:off x="152400" y="228600"/>
            <a:ext cx="914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200" b="1">
                <a:latin typeface="굴림" panose="020B0600000101010101" pitchFamily="50" charset="-127"/>
                <a:ea typeface="굴림" panose="020B0600000101010101" pitchFamily="50" charset="-127"/>
              </a:rPr>
              <a:t>회계관리</a:t>
            </a:r>
          </a:p>
        </p:txBody>
      </p:sp>
      <p:sp>
        <p:nvSpPr>
          <p:cNvPr id="25547" name="Rectangle 971"/>
          <p:cNvSpPr>
            <a:spLocks noChangeArrowheads="1"/>
          </p:cNvSpPr>
          <p:nvPr/>
        </p:nvSpPr>
        <p:spPr bwMode="auto">
          <a:xfrm>
            <a:off x="3505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</a:t>
            </a:r>
          </a:p>
        </p:txBody>
      </p:sp>
      <p:sp>
        <p:nvSpPr>
          <p:cNvPr id="25548" name="Rectangle 972"/>
          <p:cNvSpPr>
            <a:spLocks noChangeArrowheads="1"/>
          </p:cNvSpPr>
          <p:nvPr/>
        </p:nvSpPr>
        <p:spPr bwMode="auto">
          <a:xfrm>
            <a:off x="3505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5549" name="Rectangle 973"/>
          <p:cNvSpPr>
            <a:spLocks noChangeArrowheads="1"/>
          </p:cNvSpPr>
          <p:nvPr/>
        </p:nvSpPr>
        <p:spPr bwMode="auto">
          <a:xfrm>
            <a:off x="3505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550" name="Rectangle 974"/>
          <p:cNvSpPr>
            <a:spLocks noChangeArrowheads="1"/>
          </p:cNvSpPr>
          <p:nvPr/>
        </p:nvSpPr>
        <p:spPr bwMode="auto">
          <a:xfrm>
            <a:off x="3505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551" name="Rectangle 975"/>
          <p:cNvSpPr>
            <a:spLocks noChangeArrowheads="1"/>
          </p:cNvSpPr>
          <p:nvPr/>
        </p:nvSpPr>
        <p:spPr bwMode="auto">
          <a:xfrm>
            <a:off x="3505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552" name="Rectangle 976"/>
          <p:cNvSpPr>
            <a:spLocks noChangeArrowheads="1"/>
          </p:cNvSpPr>
          <p:nvPr/>
        </p:nvSpPr>
        <p:spPr bwMode="auto">
          <a:xfrm>
            <a:off x="3505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553" name="Rectangle 977"/>
          <p:cNvSpPr>
            <a:spLocks noChangeArrowheads="1"/>
          </p:cNvSpPr>
          <p:nvPr/>
        </p:nvSpPr>
        <p:spPr bwMode="auto">
          <a:xfrm>
            <a:off x="3505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554" name="Rectangle 978"/>
          <p:cNvSpPr>
            <a:spLocks noChangeArrowheads="1"/>
          </p:cNvSpPr>
          <p:nvPr/>
        </p:nvSpPr>
        <p:spPr bwMode="auto">
          <a:xfrm>
            <a:off x="3505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555" name="Rectangle 979"/>
          <p:cNvSpPr>
            <a:spLocks noChangeArrowheads="1"/>
          </p:cNvSpPr>
          <p:nvPr/>
        </p:nvSpPr>
        <p:spPr bwMode="auto">
          <a:xfrm>
            <a:off x="3505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556" name="Rectangle 980"/>
          <p:cNvSpPr>
            <a:spLocks noChangeArrowheads="1"/>
          </p:cNvSpPr>
          <p:nvPr/>
        </p:nvSpPr>
        <p:spPr bwMode="auto">
          <a:xfrm>
            <a:off x="3505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557" name="Rectangle 981"/>
          <p:cNvSpPr>
            <a:spLocks noChangeArrowheads="1"/>
          </p:cNvSpPr>
          <p:nvPr/>
        </p:nvSpPr>
        <p:spPr bwMode="auto">
          <a:xfrm>
            <a:off x="3505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558" name="Rectangle 982"/>
          <p:cNvSpPr>
            <a:spLocks noChangeArrowheads="1"/>
          </p:cNvSpPr>
          <p:nvPr/>
        </p:nvSpPr>
        <p:spPr bwMode="auto">
          <a:xfrm>
            <a:off x="3505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559" name="Rectangle 983"/>
          <p:cNvSpPr>
            <a:spLocks noChangeArrowheads="1"/>
          </p:cNvSpPr>
          <p:nvPr/>
        </p:nvSpPr>
        <p:spPr bwMode="auto">
          <a:xfrm>
            <a:off x="3505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560" name="Rectangle 984"/>
          <p:cNvSpPr>
            <a:spLocks noChangeArrowheads="1"/>
          </p:cNvSpPr>
          <p:nvPr/>
        </p:nvSpPr>
        <p:spPr bwMode="auto">
          <a:xfrm>
            <a:off x="3505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561" name="Rectangle 985"/>
          <p:cNvSpPr>
            <a:spLocks noChangeArrowheads="1"/>
          </p:cNvSpPr>
          <p:nvPr/>
        </p:nvSpPr>
        <p:spPr bwMode="auto">
          <a:xfrm>
            <a:off x="3505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562" name="Rectangle 986"/>
          <p:cNvSpPr>
            <a:spLocks noChangeArrowheads="1"/>
          </p:cNvSpPr>
          <p:nvPr/>
        </p:nvSpPr>
        <p:spPr bwMode="auto">
          <a:xfrm>
            <a:off x="3505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563" name="Rectangle 987"/>
          <p:cNvSpPr>
            <a:spLocks noChangeArrowheads="1"/>
          </p:cNvSpPr>
          <p:nvPr/>
        </p:nvSpPr>
        <p:spPr bwMode="auto">
          <a:xfrm>
            <a:off x="3505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564" name="Rectangle 988"/>
          <p:cNvSpPr>
            <a:spLocks noChangeArrowheads="1"/>
          </p:cNvSpPr>
          <p:nvPr/>
        </p:nvSpPr>
        <p:spPr bwMode="auto">
          <a:xfrm>
            <a:off x="3505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565" name="Rectangle 989"/>
          <p:cNvSpPr>
            <a:spLocks noChangeArrowheads="1"/>
          </p:cNvSpPr>
          <p:nvPr/>
        </p:nvSpPr>
        <p:spPr bwMode="auto">
          <a:xfrm>
            <a:off x="3505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566" name="Rectangle 990"/>
          <p:cNvSpPr>
            <a:spLocks noChangeArrowheads="1"/>
          </p:cNvSpPr>
          <p:nvPr/>
        </p:nvSpPr>
        <p:spPr bwMode="auto">
          <a:xfrm>
            <a:off x="3505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567" name="Rectangle 991"/>
          <p:cNvSpPr>
            <a:spLocks noChangeArrowheads="1"/>
          </p:cNvSpPr>
          <p:nvPr/>
        </p:nvSpPr>
        <p:spPr bwMode="auto">
          <a:xfrm>
            <a:off x="3505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568" name="Rectangle 992"/>
          <p:cNvSpPr>
            <a:spLocks noChangeArrowheads="1"/>
          </p:cNvSpPr>
          <p:nvPr/>
        </p:nvSpPr>
        <p:spPr bwMode="auto">
          <a:xfrm>
            <a:off x="3505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569" name="Rectangle 993"/>
          <p:cNvSpPr>
            <a:spLocks noChangeArrowheads="1"/>
          </p:cNvSpPr>
          <p:nvPr/>
        </p:nvSpPr>
        <p:spPr bwMode="auto">
          <a:xfrm>
            <a:off x="152400" y="2819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회계공통</a:t>
            </a:r>
          </a:p>
        </p:txBody>
      </p:sp>
      <p:sp>
        <p:nvSpPr>
          <p:cNvPr id="25570" name="Rectangle 994"/>
          <p:cNvSpPr>
            <a:spLocks noChangeArrowheads="1"/>
          </p:cNvSpPr>
          <p:nvPr/>
        </p:nvSpPr>
        <p:spPr bwMode="auto">
          <a:xfrm>
            <a:off x="2209800" y="28194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Comsql</a:t>
            </a:r>
          </a:p>
        </p:txBody>
      </p:sp>
      <p:sp>
        <p:nvSpPr>
          <p:cNvPr id="25571" name="Line 995"/>
          <p:cNvSpPr>
            <a:spLocks noChangeShapeType="1"/>
          </p:cNvSpPr>
          <p:nvPr/>
        </p:nvSpPr>
        <p:spPr bwMode="auto">
          <a:xfrm>
            <a:off x="2743200" y="2743200"/>
            <a:ext cx="6248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572" name="Line 996"/>
          <p:cNvSpPr>
            <a:spLocks noChangeShapeType="1"/>
          </p:cNvSpPr>
          <p:nvPr/>
        </p:nvSpPr>
        <p:spPr bwMode="auto">
          <a:xfrm>
            <a:off x="2743200" y="2971800"/>
            <a:ext cx="6248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573" name="Rectangle 997"/>
          <p:cNvSpPr>
            <a:spLocks noChangeArrowheads="1"/>
          </p:cNvSpPr>
          <p:nvPr/>
        </p:nvSpPr>
        <p:spPr bwMode="auto">
          <a:xfrm>
            <a:off x="2209800" y="35052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ACC3012</a:t>
            </a:r>
          </a:p>
        </p:txBody>
      </p:sp>
      <p:sp>
        <p:nvSpPr>
          <p:cNvPr id="25574" name="Rectangle 998"/>
          <p:cNvSpPr>
            <a:spLocks noChangeArrowheads="1"/>
          </p:cNvSpPr>
          <p:nvPr/>
        </p:nvSpPr>
        <p:spPr bwMode="auto">
          <a:xfrm>
            <a:off x="2209800" y="37338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ACC3013</a:t>
            </a:r>
          </a:p>
        </p:txBody>
      </p:sp>
      <p:sp>
        <p:nvSpPr>
          <p:cNvPr id="25575" name="Rectangle 999"/>
          <p:cNvSpPr>
            <a:spLocks noChangeArrowheads="1"/>
          </p:cNvSpPr>
          <p:nvPr/>
        </p:nvSpPr>
        <p:spPr bwMode="auto">
          <a:xfrm>
            <a:off x="2209800" y="39624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ACC3014</a:t>
            </a:r>
          </a:p>
        </p:txBody>
      </p:sp>
      <p:sp>
        <p:nvSpPr>
          <p:cNvPr id="25576" name="Rectangle 1000"/>
          <p:cNvSpPr>
            <a:spLocks noChangeArrowheads="1"/>
          </p:cNvSpPr>
          <p:nvPr/>
        </p:nvSpPr>
        <p:spPr bwMode="auto">
          <a:xfrm>
            <a:off x="152400" y="46482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월계표 조회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5577" name="Rectangle 1001"/>
          <p:cNvSpPr>
            <a:spLocks noChangeArrowheads="1"/>
          </p:cNvSpPr>
          <p:nvPr/>
        </p:nvSpPr>
        <p:spPr bwMode="auto">
          <a:xfrm>
            <a:off x="2209800" y="46482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Comsql</a:t>
            </a:r>
          </a:p>
        </p:txBody>
      </p:sp>
      <p:sp>
        <p:nvSpPr>
          <p:cNvPr id="25578" name="Rectangle 1002"/>
          <p:cNvSpPr>
            <a:spLocks noChangeArrowheads="1"/>
          </p:cNvSpPr>
          <p:nvPr/>
        </p:nvSpPr>
        <p:spPr bwMode="auto">
          <a:xfrm>
            <a:off x="152400" y="48768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현금출납장 조회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5579" name="Rectangle 1003"/>
          <p:cNvSpPr>
            <a:spLocks noChangeArrowheads="1"/>
          </p:cNvSpPr>
          <p:nvPr/>
        </p:nvSpPr>
        <p:spPr bwMode="auto">
          <a:xfrm>
            <a:off x="2209800" y="48768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ACC3060</a:t>
            </a:r>
          </a:p>
        </p:txBody>
      </p:sp>
      <p:sp>
        <p:nvSpPr>
          <p:cNvPr id="25580" name="Rectangle 1004"/>
          <p:cNvSpPr>
            <a:spLocks noChangeArrowheads="1"/>
          </p:cNvSpPr>
          <p:nvPr/>
        </p:nvSpPr>
        <p:spPr bwMode="auto">
          <a:xfrm>
            <a:off x="152400" y="51054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총계정 원장조회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5581" name="Rectangle 1005"/>
          <p:cNvSpPr>
            <a:spLocks noChangeArrowheads="1"/>
          </p:cNvSpPr>
          <p:nvPr/>
        </p:nvSpPr>
        <p:spPr bwMode="auto">
          <a:xfrm>
            <a:off x="2209800" y="51054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ACC3071</a:t>
            </a:r>
          </a:p>
        </p:txBody>
      </p:sp>
      <p:sp>
        <p:nvSpPr>
          <p:cNvPr id="25582" name="Rectangle 1006"/>
          <p:cNvSpPr>
            <a:spLocks noChangeArrowheads="1"/>
          </p:cNvSpPr>
          <p:nvPr/>
        </p:nvSpPr>
        <p:spPr bwMode="auto">
          <a:xfrm>
            <a:off x="152400" y="55626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계정별 원장 조회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5583" name="Rectangle 1007"/>
          <p:cNvSpPr>
            <a:spLocks noChangeArrowheads="1"/>
          </p:cNvSpPr>
          <p:nvPr/>
        </p:nvSpPr>
        <p:spPr bwMode="auto">
          <a:xfrm>
            <a:off x="2209800" y="55626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ACC3060</a:t>
            </a:r>
          </a:p>
        </p:txBody>
      </p:sp>
      <p:sp>
        <p:nvSpPr>
          <p:cNvPr id="25584" name="Rectangle 1008"/>
          <p:cNvSpPr>
            <a:spLocks noChangeArrowheads="1"/>
          </p:cNvSpPr>
          <p:nvPr/>
        </p:nvSpPr>
        <p:spPr bwMode="auto">
          <a:xfrm>
            <a:off x="152400" y="57912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계정별 보조장 조회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5585" name="Rectangle 1009"/>
          <p:cNvSpPr>
            <a:spLocks noChangeArrowheads="1"/>
          </p:cNvSpPr>
          <p:nvPr/>
        </p:nvSpPr>
        <p:spPr bwMode="auto">
          <a:xfrm>
            <a:off x="2209800" y="57912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ACC3091</a:t>
            </a:r>
          </a:p>
        </p:txBody>
      </p:sp>
      <p:sp>
        <p:nvSpPr>
          <p:cNvPr id="25586" name="Rectangle 1010"/>
          <p:cNvSpPr>
            <a:spLocks noChangeArrowheads="1"/>
          </p:cNvSpPr>
          <p:nvPr/>
        </p:nvSpPr>
        <p:spPr bwMode="auto">
          <a:xfrm>
            <a:off x="2209800" y="53340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ACC3072</a:t>
            </a:r>
          </a:p>
        </p:txBody>
      </p:sp>
      <p:sp>
        <p:nvSpPr>
          <p:cNvPr id="25587" name="Line 1011"/>
          <p:cNvSpPr>
            <a:spLocks noChangeShapeType="1"/>
          </p:cNvSpPr>
          <p:nvPr/>
        </p:nvSpPr>
        <p:spPr bwMode="auto">
          <a:xfrm>
            <a:off x="2743200" y="5715000"/>
            <a:ext cx="6248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588" name="Rectangle 1012"/>
          <p:cNvSpPr>
            <a:spLocks noChangeArrowheads="1"/>
          </p:cNvSpPr>
          <p:nvPr/>
        </p:nvSpPr>
        <p:spPr bwMode="auto">
          <a:xfrm>
            <a:off x="2209800" y="60198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ACC3092</a:t>
            </a:r>
          </a:p>
        </p:txBody>
      </p:sp>
      <p:sp>
        <p:nvSpPr>
          <p:cNvPr id="25589" name="Rectangle 1013"/>
          <p:cNvSpPr>
            <a:spLocks noChangeArrowheads="1"/>
          </p:cNvSpPr>
          <p:nvPr/>
        </p:nvSpPr>
        <p:spPr bwMode="auto">
          <a:xfrm>
            <a:off x="152400" y="6248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일반관리비 명세서 조회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5590" name="Rectangle 1014"/>
          <p:cNvSpPr>
            <a:spLocks noChangeArrowheads="1"/>
          </p:cNvSpPr>
          <p:nvPr/>
        </p:nvSpPr>
        <p:spPr bwMode="auto">
          <a:xfrm>
            <a:off x="2209800" y="62484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ACC3100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743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acc_jan_table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895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acc_jang_table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acc_total_table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200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account_code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352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autopay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657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bill2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3810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bill2_temp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962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billitem_axis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114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billkind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267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billkind_item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4419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billmaster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4572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building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4724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code_lookup_table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4876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complex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5029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customer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5181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daily_sum_detail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5334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daily_sum_detail1</a:t>
            </a: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5486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daily_sum_detail2</a:t>
            </a: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5638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dailyseparat</a:t>
            </a: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5791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delay_rate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5943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deposit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6096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depositioinfo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6248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insbasic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6400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inspect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6553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month_itemamt</a:t>
            </a: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6705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monthly_sum_detail1</a:t>
            </a: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6858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monthly_sum_detail2</a:t>
            </a: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7010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noreceipt</a:t>
            </a: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7162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printformat</a:t>
            </a: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7315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rate_table</a:t>
            </a:r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7467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receipt</a:t>
            </a: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7620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recgubun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7772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room_info</a:t>
            </a:r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7924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slip_detail</a:t>
            </a:r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8077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slip_header</a:t>
            </a: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82296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slip_remark</a:t>
            </a:r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83820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sum_table</a:t>
            </a:r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85344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sum_table2</a:t>
            </a:r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152400" y="533400"/>
            <a:ext cx="2590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 Table</a:t>
            </a: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Program</a:t>
            </a:r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>
            <a:off x="152400" y="533400"/>
            <a:ext cx="2590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2743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45" name="Rectangle 45"/>
          <p:cNvSpPr>
            <a:spLocks noChangeArrowheads="1"/>
          </p:cNvSpPr>
          <p:nvPr/>
        </p:nvSpPr>
        <p:spPr bwMode="auto">
          <a:xfrm>
            <a:off x="2895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46" name="Rectangle 46"/>
          <p:cNvSpPr>
            <a:spLocks noChangeArrowheads="1"/>
          </p:cNvSpPr>
          <p:nvPr/>
        </p:nvSpPr>
        <p:spPr bwMode="auto">
          <a:xfrm>
            <a:off x="3048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3200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3352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5649" name="Rectangle 49"/>
          <p:cNvSpPr>
            <a:spLocks noChangeArrowheads="1"/>
          </p:cNvSpPr>
          <p:nvPr/>
        </p:nvSpPr>
        <p:spPr bwMode="auto">
          <a:xfrm>
            <a:off x="3657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5650" name="Rectangle 50"/>
          <p:cNvSpPr>
            <a:spLocks noChangeArrowheads="1"/>
          </p:cNvSpPr>
          <p:nvPr/>
        </p:nvSpPr>
        <p:spPr bwMode="auto">
          <a:xfrm>
            <a:off x="3810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51" name="Rectangle 51"/>
          <p:cNvSpPr>
            <a:spLocks noChangeArrowheads="1"/>
          </p:cNvSpPr>
          <p:nvPr/>
        </p:nvSpPr>
        <p:spPr bwMode="auto">
          <a:xfrm>
            <a:off x="3962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5652" name="Rectangle 52"/>
          <p:cNvSpPr>
            <a:spLocks noChangeArrowheads="1"/>
          </p:cNvSpPr>
          <p:nvPr/>
        </p:nvSpPr>
        <p:spPr bwMode="auto">
          <a:xfrm>
            <a:off x="4114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4267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54" name="Rectangle 54"/>
          <p:cNvSpPr>
            <a:spLocks noChangeArrowheads="1"/>
          </p:cNvSpPr>
          <p:nvPr/>
        </p:nvSpPr>
        <p:spPr bwMode="auto">
          <a:xfrm>
            <a:off x="4419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4572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4724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57" name="Rectangle 57"/>
          <p:cNvSpPr>
            <a:spLocks noChangeArrowheads="1"/>
          </p:cNvSpPr>
          <p:nvPr/>
        </p:nvSpPr>
        <p:spPr bwMode="auto">
          <a:xfrm>
            <a:off x="4876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58" name="Rectangle 58"/>
          <p:cNvSpPr>
            <a:spLocks noChangeArrowheads="1"/>
          </p:cNvSpPr>
          <p:nvPr/>
        </p:nvSpPr>
        <p:spPr bwMode="auto">
          <a:xfrm>
            <a:off x="5029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659" name="Rectangle 59"/>
          <p:cNvSpPr>
            <a:spLocks noChangeArrowheads="1"/>
          </p:cNvSpPr>
          <p:nvPr/>
        </p:nvSpPr>
        <p:spPr bwMode="auto">
          <a:xfrm>
            <a:off x="5181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60" name="Rectangle 60"/>
          <p:cNvSpPr>
            <a:spLocks noChangeArrowheads="1"/>
          </p:cNvSpPr>
          <p:nvPr/>
        </p:nvSpPr>
        <p:spPr bwMode="auto">
          <a:xfrm>
            <a:off x="5334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61" name="Rectangle 61"/>
          <p:cNvSpPr>
            <a:spLocks noChangeArrowheads="1"/>
          </p:cNvSpPr>
          <p:nvPr/>
        </p:nvSpPr>
        <p:spPr bwMode="auto">
          <a:xfrm>
            <a:off x="5486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62" name="Rectangle 62"/>
          <p:cNvSpPr>
            <a:spLocks noChangeArrowheads="1"/>
          </p:cNvSpPr>
          <p:nvPr/>
        </p:nvSpPr>
        <p:spPr bwMode="auto">
          <a:xfrm>
            <a:off x="5638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63" name="Rectangle 63"/>
          <p:cNvSpPr>
            <a:spLocks noChangeArrowheads="1"/>
          </p:cNvSpPr>
          <p:nvPr/>
        </p:nvSpPr>
        <p:spPr bwMode="auto">
          <a:xfrm>
            <a:off x="5791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64" name="Rectangle 64"/>
          <p:cNvSpPr>
            <a:spLocks noChangeArrowheads="1"/>
          </p:cNvSpPr>
          <p:nvPr/>
        </p:nvSpPr>
        <p:spPr bwMode="auto">
          <a:xfrm>
            <a:off x="5943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65" name="Rectangle 65"/>
          <p:cNvSpPr>
            <a:spLocks noChangeArrowheads="1"/>
          </p:cNvSpPr>
          <p:nvPr/>
        </p:nvSpPr>
        <p:spPr bwMode="auto">
          <a:xfrm>
            <a:off x="6096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66" name="Rectangle 66"/>
          <p:cNvSpPr>
            <a:spLocks noChangeArrowheads="1"/>
          </p:cNvSpPr>
          <p:nvPr/>
        </p:nvSpPr>
        <p:spPr bwMode="auto">
          <a:xfrm>
            <a:off x="6248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67" name="Rectangle 67"/>
          <p:cNvSpPr>
            <a:spLocks noChangeArrowheads="1"/>
          </p:cNvSpPr>
          <p:nvPr/>
        </p:nvSpPr>
        <p:spPr bwMode="auto">
          <a:xfrm>
            <a:off x="6400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68" name="Rectangle 68"/>
          <p:cNvSpPr>
            <a:spLocks noChangeArrowheads="1"/>
          </p:cNvSpPr>
          <p:nvPr/>
        </p:nvSpPr>
        <p:spPr bwMode="auto">
          <a:xfrm>
            <a:off x="6553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69" name="Rectangle 69"/>
          <p:cNvSpPr>
            <a:spLocks noChangeArrowheads="1"/>
          </p:cNvSpPr>
          <p:nvPr/>
        </p:nvSpPr>
        <p:spPr bwMode="auto">
          <a:xfrm>
            <a:off x="6705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70" name="Rectangle 70"/>
          <p:cNvSpPr>
            <a:spLocks noChangeArrowheads="1"/>
          </p:cNvSpPr>
          <p:nvPr/>
        </p:nvSpPr>
        <p:spPr bwMode="auto">
          <a:xfrm>
            <a:off x="6858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71" name="Rectangle 71"/>
          <p:cNvSpPr>
            <a:spLocks noChangeArrowheads="1"/>
          </p:cNvSpPr>
          <p:nvPr/>
        </p:nvSpPr>
        <p:spPr bwMode="auto">
          <a:xfrm>
            <a:off x="7010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72" name="Rectangle 72"/>
          <p:cNvSpPr>
            <a:spLocks noChangeArrowheads="1"/>
          </p:cNvSpPr>
          <p:nvPr/>
        </p:nvSpPr>
        <p:spPr bwMode="auto">
          <a:xfrm>
            <a:off x="7162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73" name="Rectangle 73"/>
          <p:cNvSpPr>
            <a:spLocks noChangeArrowheads="1"/>
          </p:cNvSpPr>
          <p:nvPr/>
        </p:nvSpPr>
        <p:spPr bwMode="auto">
          <a:xfrm>
            <a:off x="7315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74" name="Rectangle 74"/>
          <p:cNvSpPr>
            <a:spLocks noChangeArrowheads="1"/>
          </p:cNvSpPr>
          <p:nvPr/>
        </p:nvSpPr>
        <p:spPr bwMode="auto">
          <a:xfrm>
            <a:off x="7467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75" name="Rectangle 75"/>
          <p:cNvSpPr>
            <a:spLocks noChangeArrowheads="1"/>
          </p:cNvSpPr>
          <p:nvPr/>
        </p:nvSpPr>
        <p:spPr bwMode="auto">
          <a:xfrm>
            <a:off x="7620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76" name="Rectangle 76"/>
          <p:cNvSpPr>
            <a:spLocks noChangeArrowheads="1"/>
          </p:cNvSpPr>
          <p:nvPr/>
        </p:nvSpPr>
        <p:spPr bwMode="auto">
          <a:xfrm>
            <a:off x="7772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77" name="Rectangle 77"/>
          <p:cNvSpPr>
            <a:spLocks noChangeArrowheads="1"/>
          </p:cNvSpPr>
          <p:nvPr/>
        </p:nvSpPr>
        <p:spPr bwMode="auto">
          <a:xfrm>
            <a:off x="7924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678" name="Rectangle 78"/>
          <p:cNvSpPr>
            <a:spLocks noChangeArrowheads="1"/>
          </p:cNvSpPr>
          <p:nvPr/>
        </p:nvSpPr>
        <p:spPr bwMode="auto">
          <a:xfrm>
            <a:off x="8077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79" name="Rectangle 79"/>
          <p:cNvSpPr>
            <a:spLocks noChangeArrowheads="1"/>
          </p:cNvSpPr>
          <p:nvPr/>
        </p:nvSpPr>
        <p:spPr bwMode="auto">
          <a:xfrm>
            <a:off x="82296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80" name="Rectangle 80"/>
          <p:cNvSpPr>
            <a:spLocks noChangeArrowheads="1"/>
          </p:cNvSpPr>
          <p:nvPr/>
        </p:nvSpPr>
        <p:spPr bwMode="auto">
          <a:xfrm>
            <a:off x="83820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81" name="Rectangle 81"/>
          <p:cNvSpPr>
            <a:spLocks noChangeArrowheads="1"/>
          </p:cNvSpPr>
          <p:nvPr/>
        </p:nvSpPr>
        <p:spPr bwMode="auto">
          <a:xfrm>
            <a:off x="85344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82" name="Rectangle 82"/>
          <p:cNvSpPr>
            <a:spLocks noChangeArrowheads="1"/>
          </p:cNvSpPr>
          <p:nvPr/>
        </p:nvSpPr>
        <p:spPr bwMode="auto">
          <a:xfrm>
            <a:off x="86868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83" name="Rectangle 83"/>
          <p:cNvSpPr>
            <a:spLocks noChangeArrowheads="1"/>
          </p:cNvSpPr>
          <p:nvPr/>
        </p:nvSpPr>
        <p:spPr bwMode="auto">
          <a:xfrm>
            <a:off x="8839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84" name="Rectangle 84"/>
          <p:cNvSpPr>
            <a:spLocks noChangeArrowheads="1"/>
          </p:cNvSpPr>
          <p:nvPr/>
        </p:nvSpPr>
        <p:spPr bwMode="auto">
          <a:xfrm>
            <a:off x="2743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85" name="Rectangle 85"/>
          <p:cNvSpPr>
            <a:spLocks noChangeArrowheads="1"/>
          </p:cNvSpPr>
          <p:nvPr/>
        </p:nvSpPr>
        <p:spPr bwMode="auto">
          <a:xfrm>
            <a:off x="2895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86" name="Rectangle 86"/>
          <p:cNvSpPr>
            <a:spLocks noChangeArrowheads="1"/>
          </p:cNvSpPr>
          <p:nvPr/>
        </p:nvSpPr>
        <p:spPr bwMode="auto">
          <a:xfrm>
            <a:off x="3048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87" name="Rectangle 87"/>
          <p:cNvSpPr>
            <a:spLocks noChangeArrowheads="1"/>
          </p:cNvSpPr>
          <p:nvPr/>
        </p:nvSpPr>
        <p:spPr bwMode="auto">
          <a:xfrm>
            <a:off x="3200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688" name="Rectangle 88"/>
          <p:cNvSpPr>
            <a:spLocks noChangeArrowheads="1"/>
          </p:cNvSpPr>
          <p:nvPr/>
        </p:nvSpPr>
        <p:spPr bwMode="auto">
          <a:xfrm>
            <a:off x="3352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89" name="Rectangle 89"/>
          <p:cNvSpPr>
            <a:spLocks noChangeArrowheads="1"/>
          </p:cNvSpPr>
          <p:nvPr/>
        </p:nvSpPr>
        <p:spPr bwMode="auto">
          <a:xfrm>
            <a:off x="3657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90" name="Rectangle 90"/>
          <p:cNvSpPr>
            <a:spLocks noChangeArrowheads="1"/>
          </p:cNvSpPr>
          <p:nvPr/>
        </p:nvSpPr>
        <p:spPr bwMode="auto">
          <a:xfrm>
            <a:off x="3810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91" name="Rectangle 91"/>
          <p:cNvSpPr>
            <a:spLocks noChangeArrowheads="1"/>
          </p:cNvSpPr>
          <p:nvPr/>
        </p:nvSpPr>
        <p:spPr bwMode="auto">
          <a:xfrm>
            <a:off x="3962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92" name="Rectangle 92"/>
          <p:cNvSpPr>
            <a:spLocks noChangeArrowheads="1"/>
          </p:cNvSpPr>
          <p:nvPr/>
        </p:nvSpPr>
        <p:spPr bwMode="auto">
          <a:xfrm>
            <a:off x="4114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93" name="Rectangle 93"/>
          <p:cNvSpPr>
            <a:spLocks noChangeArrowheads="1"/>
          </p:cNvSpPr>
          <p:nvPr/>
        </p:nvSpPr>
        <p:spPr bwMode="auto">
          <a:xfrm>
            <a:off x="4267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94" name="Rectangle 94"/>
          <p:cNvSpPr>
            <a:spLocks noChangeArrowheads="1"/>
          </p:cNvSpPr>
          <p:nvPr/>
        </p:nvSpPr>
        <p:spPr bwMode="auto">
          <a:xfrm>
            <a:off x="4419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95" name="Rectangle 95"/>
          <p:cNvSpPr>
            <a:spLocks noChangeArrowheads="1"/>
          </p:cNvSpPr>
          <p:nvPr/>
        </p:nvSpPr>
        <p:spPr bwMode="auto">
          <a:xfrm>
            <a:off x="4572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96" name="Rectangle 96"/>
          <p:cNvSpPr>
            <a:spLocks noChangeArrowheads="1"/>
          </p:cNvSpPr>
          <p:nvPr/>
        </p:nvSpPr>
        <p:spPr bwMode="auto">
          <a:xfrm>
            <a:off x="4724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97" name="Rectangle 97"/>
          <p:cNvSpPr>
            <a:spLocks noChangeArrowheads="1"/>
          </p:cNvSpPr>
          <p:nvPr/>
        </p:nvSpPr>
        <p:spPr bwMode="auto">
          <a:xfrm>
            <a:off x="4876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698" name="Rectangle 98"/>
          <p:cNvSpPr>
            <a:spLocks noChangeArrowheads="1"/>
          </p:cNvSpPr>
          <p:nvPr/>
        </p:nvSpPr>
        <p:spPr bwMode="auto">
          <a:xfrm>
            <a:off x="5029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699" name="Rectangle 99"/>
          <p:cNvSpPr>
            <a:spLocks noChangeArrowheads="1"/>
          </p:cNvSpPr>
          <p:nvPr/>
        </p:nvSpPr>
        <p:spPr bwMode="auto">
          <a:xfrm>
            <a:off x="5181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00" name="Rectangle 100"/>
          <p:cNvSpPr>
            <a:spLocks noChangeArrowheads="1"/>
          </p:cNvSpPr>
          <p:nvPr/>
        </p:nvSpPr>
        <p:spPr bwMode="auto">
          <a:xfrm>
            <a:off x="5334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701" name="Rectangle 101"/>
          <p:cNvSpPr>
            <a:spLocks noChangeArrowheads="1"/>
          </p:cNvSpPr>
          <p:nvPr/>
        </p:nvSpPr>
        <p:spPr bwMode="auto">
          <a:xfrm>
            <a:off x="5486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02" name="Rectangle 102"/>
          <p:cNvSpPr>
            <a:spLocks noChangeArrowheads="1"/>
          </p:cNvSpPr>
          <p:nvPr/>
        </p:nvSpPr>
        <p:spPr bwMode="auto">
          <a:xfrm>
            <a:off x="5638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03" name="Rectangle 103"/>
          <p:cNvSpPr>
            <a:spLocks noChangeArrowheads="1"/>
          </p:cNvSpPr>
          <p:nvPr/>
        </p:nvSpPr>
        <p:spPr bwMode="auto">
          <a:xfrm>
            <a:off x="5791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04" name="Rectangle 104"/>
          <p:cNvSpPr>
            <a:spLocks noChangeArrowheads="1"/>
          </p:cNvSpPr>
          <p:nvPr/>
        </p:nvSpPr>
        <p:spPr bwMode="auto">
          <a:xfrm>
            <a:off x="5943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05" name="Rectangle 105"/>
          <p:cNvSpPr>
            <a:spLocks noChangeArrowheads="1"/>
          </p:cNvSpPr>
          <p:nvPr/>
        </p:nvSpPr>
        <p:spPr bwMode="auto">
          <a:xfrm>
            <a:off x="6096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06" name="Rectangle 106"/>
          <p:cNvSpPr>
            <a:spLocks noChangeArrowheads="1"/>
          </p:cNvSpPr>
          <p:nvPr/>
        </p:nvSpPr>
        <p:spPr bwMode="auto">
          <a:xfrm>
            <a:off x="6248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07" name="Rectangle 107"/>
          <p:cNvSpPr>
            <a:spLocks noChangeArrowheads="1"/>
          </p:cNvSpPr>
          <p:nvPr/>
        </p:nvSpPr>
        <p:spPr bwMode="auto">
          <a:xfrm>
            <a:off x="6400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08" name="Rectangle 108"/>
          <p:cNvSpPr>
            <a:spLocks noChangeArrowheads="1"/>
          </p:cNvSpPr>
          <p:nvPr/>
        </p:nvSpPr>
        <p:spPr bwMode="auto">
          <a:xfrm>
            <a:off x="6553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09" name="Rectangle 109"/>
          <p:cNvSpPr>
            <a:spLocks noChangeArrowheads="1"/>
          </p:cNvSpPr>
          <p:nvPr/>
        </p:nvSpPr>
        <p:spPr bwMode="auto">
          <a:xfrm>
            <a:off x="6705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10" name="Rectangle 110"/>
          <p:cNvSpPr>
            <a:spLocks noChangeArrowheads="1"/>
          </p:cNvSpPr>
          <p:nvPr/>
        </p:nvSpPr>
        <p:spPr bwMode="auto">
          <a:xfrm>
            <a:off x="6858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11" name="Rectangle 111"/>
          <p:cNvSpPr>
            <a:spLocks noChangeArrowheads="1"/>
          </p:cNvSpPr>
          <p:nvPr/>
        </p:nvSpPr>
        <p:spPr bwMode="auto">
          <a:xfrm>
            <a:off x="7010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12" name="Rectangle 112"/>
          <p:cNvSpPr>
            <a:spLocks noChangeArrowheads="1"/>
          </p:cNvSpPr>
          <p:nvPr/>
        </p:nvSpPr>
        <p:spPr bwMode="auto">
          <a:xfrm>
            <a:off x="7162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13" name="Rectangle 113"/>
          <p:cNvSpPr>
            <a:spLocks noChangeArrowheads="1"/>
          </p:cNvSpPr>
          <p:nvPr/>
        </p:nvSpPr>
        <p:spPr bwMode="auto">
          <a:xfrm>
            <a:off x="7315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14" name="Rectangle 114"/>
          <p:cNvSpPr>
            <a:spLocks noChangeArrowheads="1"/>
          </p:cNvSpPr>
          <p:nvPr/>
        </p:nvSpPr>
        <p:spPr bwMode="auto">
          <a:xfrm>
            <a:off x="7467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15" name="Rectangle 115"/>
          <p:cNvSpPr>
            <a:spLocks noChangeArrowheads="1"/>
          </p:cNvSpPr>
          <p:nvPr/>
        </p:nvSpPr>
        <p:spPr bwMode="auto">
          <a:xfrm>
            <a:off x="7620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16" name="Rectangle 116"/>
          <p:cNvSpPr>
            <a:spLocks noChangeArrowheads="1"/>
          </p:cNvSpPr>
          <p:nvPr/>
        </p:nvSpPr>
        <p:spPr bwMode="auto">
          <a:xfrm>
            <a:off x="7772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17" name="Rectangle 117"/>
          <p:cNvSpPr>
            <a:spLocks noChangeArrowheads="1"/>
          </p:cNvSpPr>
          <p:nvPr/>
        </p:nvSpPr>
        <p:spPr bwMode="auto">
          <a:xfrm>
            <a:off x="7924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718" name="Rectangle 118"/>
          <p:cNvSpPr>
            <a:spLocks noChangeArrowheads="1"/>
          </p:cNvSpPr>
          <p:nvPr/>
        </p:nvSpPr>
        <p:spPr bwMode="auto">
          <a:xfrm>
            <a:off x="8077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19" name="Rectangle 119"/>
          <p:cNvSpPr>
            <a:spLocks noChangeArrowheads="1"/>
          </p:cNvSpPr>
          <p:nvPr/>
        </p:nvSpPr>
        <p:spPr bwMode="auto">
          <a:xfrm>
            <a:off x="82296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20" name="Rectangle 120"/>
          <p:cNvSpPr>
            <a:spLocks noChangeArrowheads="1"/>
          </p:cNvSpPr>
          <p:nvPr/>
        </p:nvSpPr>
        <p:spPr bwMode="auto">
          <a:xfrm>
            <a:off x="83820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21" name="Rectangle 121"/>
          <p:cNvSpPr>
            <a:spLocks noChangeArrowheads="1"/>
          </p:cNvSpPr>
          <p:nvPr/>
        </p:nvSpPr>
        <p:spPr bwMode="auto">
          <a:xfrm>
            <a:off x="85344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22" name="Rectangle 122"/>
          <p:cNvSpPr>
            <a:spLocks noChangeArrowheads="1"/>
          </p:cNvSpPr>
          <p:nvPr/>
        </p:nvSpPr>
        <p:spPr bwMode="auto">
          <a:xfrm>
            <a:off x="86868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23" name="Rectangle 123"/>
          <p:cNvSpPr>
            <a:spLocks noChangeArrowheads="1"/>
          </p:cNvSpPr>
          <p:nvPr/>
        </p:nvSpPr>
        <p:spPr bwMode="auto">
          <a:xfrm>
            <a:off x="8839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24" name="Rectangle 124"/>
          <p:cNvSpPr>
            <a:spLocks noChangeArrowheads="1"/>
          </p:cNvSpPr>
          <p:nvPr/>
        </p:nvSpPr>
        <p:spPr bwMode="auto">
          <a:xfrm>
            <a:off x="2743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25" name="Rectangle 125"/>
          <p:cNvSpPr>
            <a:spLocks noChangeArrowheads="1"/>
          </p:cNvSpPr>
          <p:nvPr/>
        </p:nvSpPr>
        <p:spPr bwMode="auto">
          <a:xfrm>
            <a:off x="2895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26" name="Rectangle 126"/>
          <p:cNvSpPr>
            <a:spLocks noChangeArrowheads="1"/>
          </p:cNvSpPr>
          <p:nvPr/>
        </p:nvSpPr>
        <p:spPr bwMode="auto">
          <a:xfrm>
            <a:off x="3048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27" name="Rectangle 127"/>
          <p:cNvSpPr>
            <a:spLocks noChangeArrowheads="1"/>
          </p:cNvSpPr>
          <p:nvPr/>
        </p:nvSpPr>
        <p:spPr bwMode="auto">
          <a:xfrm>
            <a:off x="3200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728" name="Rectangle 128"/>
          <p:cNvSpPr>
            <a:spLocks noChangeArrowheads="1"/>
          </p:cNvSpPr>
          <p:nvPr/>
        </p:nvSpPr>
        <p:spPr bwMode="auto">
          <a:xfrm>
            <a:off x="3352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29" name="Rectangle 129"/>
          <p:cNvSpPr>
            <a:spLocks noChangeArrowheads="1"/>
          </p:cNvSpPr>
          <p:nvPr/>
        </p:nvSpPr>
        <p:spPr bwMode="auto">
          <a:xfrm>
            <a:off x="3657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30" name="Rectangle 130"/>
          <p:cNvSpPr>
            <a:spLocks noChangeArrowheads="1"/>
          </p:cNvSpPr>
          <p:nvPr/>
        </p:nvSpPr>
        <p:spPr bwMode="auto">
          <a:xfrm>
            <a:off x="3810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31" name="Rectangle 131"/>
          <p:cNvSpPr>
            <a:spLocks noChangeArrowheads="1"/>
          </p:cNvSpPr>
          <p:nvPr/>
        </p:nvSpPr>
        <p:spPr bwMode="auto">
          <a:xfrm>
            <a:off x="3962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32" name="Rectangle 132"/>
          <p:cNvSpPr>
            <a:spLocks noChangeArrowheads="1"/>
          </p:cNvSpPr>
          <p:nvPr/>
        </p:nvSpPr>
        <p:spPr bwMode="auto">
          <a:xfrm>
            <a:off x="4114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33" name="Rectangle 133"/>
          <p:cNvSpPr>
            <a:spLocks noChangeArrowheads="1"/>
          </p:cNvSpPr>
          <p:nvPr/>
        </p:nvSpPr>
        <p:spPr bwMode="auto">
          <a:xfrm>
            <a:off x="4267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34" name="Rectangle 134"/>
          <p:cNvSpPr>
            <a:spLocks noChangeArrowheads="1"/>
          </p:cNvSpPr>
          <p:nvPr/>
        </p:nvSpPr>
        <p:spPr bwMode="auto">
          <a:xfrm>
            <a:off x="4419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35" name="Rectangle 135"/>
          <p:cNvSpPr>
            <a:spLocks noChangeArrowheads="1"/>
          </p:cNvSpPr>
          <p:nvPr/>
        </p:nvSpPr>
        <p:spPr bwMode="auto">
          <a:xfrm>
            <a:off x="4572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36" name="Rectangle 136"/>
          <p:cNvSpPr>
            <a:spLocks noChangeArrowheads="1"/>
          </p:cNvSpPr>
          <p:nvPr/>
        </p:nvSpPr>
        <p:spPr bwMode="auto">
          <a:xfrm>
            <a:off x="4724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37" name="Rectangle 137"/>
          <p:cNvSpPr>
            <a:spLocks noChangeArrowheads="1"/>
          </p:cNvSpPr>
          <p:nvPr/>
        </p:nvSpPr>
        <p:spPr bwMode="auto">
          <a:xfrm>
            <a:off x="4876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38" name="Rectangle 138"/>
          <p:cNvSpPr>
            <a:spLocks noChangeArrowheads="1"/>
          </p:cNvSpPr>
          <p:nvPr/>
        </p:nvSpPr>
        <p:spPr bwMode="auto">
          <a:xfrm>
            <a:off x="5029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39" name="Rectangle 139"/>
          <p:cNvSpPr>
            <a:spLocks noChangeArrowheads="1"/>
          </p:cNvSpPr>
          <p:nvPr/>
        </p:nvSpPr>
        <p:spPr bwMode="auto">
          <a:xfrm>
            <a:off x="5181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40" name="Rectangle 140"/>
          <p:cNvSpPr>
            <a:spLocks noChangeArrowheads="1"/>
          </p:cNvSpPr>
          <p:nvPr/>
        </p:nvSpPr>
        <p:spPr bwMode="auto">
          <a:xfrm>
            <a:off x="5334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741" name="Rectangle 141"/>
          <p:cNvSpPr>
            <a:spLocks noChangeArrowheads="1"/>
          </p:cNvSpPr>
          <p:nvPr/>
        </p:nvSpPr>
        <p:spPr bwMode="auto">
          <a:xfrm>
            <a:off x="5486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42" name="Rectangle 142"/>
          <p:cNvSpPr>
            <a:spLocks noChangeArrowheads="1"/>
          </p:cNvSpPr>
          <p:nvPr/>
        </p:nvSpPr>
        <p:spPr bwMode="auto">
          <a:xfrm>
            <a:off x="5638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43" name="Rectangle 143"/>
          <p:cNvSpPr>
            <a:spLocks noChangeArrowheads="1"/>
          </p:cNvSpPr>
          <p:nvPr/>
        </p:nvSpPr>
        <p:spPr bwMode="auto">
          <a:xfrm>
            <a:off x="5791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44" name="Rectangle 144"/>
          <p:cNvSpPr>
            <a:spLocks noChangeArrowheads="1"/>
          </p:cNvSpPr>
          <p:nvPr/>
        </p:nvSpPr>
        <p:spPr bwMode="auto">
          <a:xfrm>
            <a:off x="5943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45" name="Rectangle 145"/>
          <p:cNvSpPr>
            <a:spLocks noChangeArrowheads="1"/>
          </p:cNvSpPr>
          <p:nvPr/>
        </p:nvSpPr>
        <p:spPr bwMode="auto">
          <a:xfrm>
            <a:off x="6096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46" name="Rectangle 146"/>
          <p:cNvSpPr>
            <a:spLocks noChangeArrowheads="1"/>
          </p:cNvSpPr>
          <p:nvPr/>
        </p:nvSpPr>
        <p:spPr bwMode="auto">
          <a:xfrm>
            <a:off x="6248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47" name="Rectangle 147"/>
          <p:cNvSpPr>
            <a:spLocks noChangeArrowheads="1"/>
          </p:cNvSpPr>
          <p:nvPr/>
        </p:nvSpPr>
        <p:spPr bwMode="auto">
          <a:xfrm>
            <a:off x="6400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48" name="Rectangle 148"/>
          <p:cNvSpPr>
            <a:spLocks noChangeArrowheads="1"/>
          </p:cNvSpPr>
          <p:nvPr/>
        </p:nvSpPr>
        <p:spPr bwMode="auto">
          <a:xfrm>
            <a:off x="6553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49" name="Rectangle 149"/>
          <p:cNvSpPr>
            <a:spLocks noChangeArrowheads="1"/>
          </p:cNvSpPr>
          <p:nvPr/>
        </p:nvSpPr>
        <p:spPr bwMode="auto">
          <a:xfrm>
            <a:off x="6705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50" name="Rectangle 150"/>
          <p:cNvSpPr>
            <a:spLocks noChangeArrowheads="1"/>
          </p:cNvSpPr>
          <p:nvPr/>
        </p:nvSpPr>
        <p:spPr bwMode="auto">
          <a:xfrm>
            <a:off x="6858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751" name="Rectangle 151"/>
          <p:cNvSpPr>
            <a:spLocks noChangeArrowheads="1"/>
          </p:cNvSpPr>
          <p:nvPr/>
        </p:nvSpPr>
        <p:spPr bwMode="auto">
          <a:xfrm>
            <a:off x="7010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52" name="Rectangle 152"/>
          <p:cNvSpPr>
            <a:spLocks noChangeArrowheads="1"/>
          </p:cNvSpPr>
          <p:nvPr/>
        </p:nvSpPr>
        <p:spPr bwMode="auto">
          <a:xfrm>
            <a:off x="7162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53" name="Rectangle 153"/>
          <p:cNvSpPr>
            <a:spLocks noChangeArrowheads="1"/>
          </p:cNvSpPr>
          <p:nvPr/>
        </p:nvSpPr>
        <p:spPr bwMode="auto">
          <a:xfrm>
            <a:off x="7315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54" name="Rectangle 154"/>
          <p:cNvSpPr>
            <a:spLocks noChangeArrowheads="1"/>
          </p:cNvSpPr>
          <p:nvPr/>
        </p:nvSpPr>
        <p:spPr bwMode="auto">
          <a:xfrm>
            <a:off x="7467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55" name="Rectangle 155"/>
          <p:cNvSpPr>
            <a:spLocks noChangeArrowheads="1"/>
          </p:cNvSpPr>
          <p:nvPr/>
        </p:nvSpPr>
        <p:spPr bwMode="auto">
          <a:xfrm>
            <a:off x="7620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56" name="Rectangle 156"/>
          <p:cNvSpPr>
            <a:spLocks noChangeArrowheads="1"/>
          </p:cNvSpPr>
          <p:nvPr/>
        </p:nvSpPr>
        <p:spPr bwMode="auto">
          <a:xfrm>
            <a:off x="7772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57" name="Rectangle 157"/>
          <p:cNvSpPr>
            <a:spLocks noChangeArrowheads="1"/>
          </p:cNvSpPr>
          <p:nvPr/>
        </p:nvSpPr>
        <p:spPr bwMode="auto">
          <a:xfrm>
            <a:off x="7924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58" name="Rectangle 158"/>
          <p:cNvSpPr>
            <a:spLocks noChangeArrowheads="1"/>
          </p:cNvSpPr>
          <p:nvPr/>
        </p:nvSpPr>
        <p:spPr bwMode="auto">
          <a:xfrm>
            <a:off x="8077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59" name="Rectangle 159"/>
          <p:cNvSpPr>
            <a:spLocks noChangeArrowheads="1"/>
          </p:cNvSpPr>
          <p:nvPr/>
        </p:nvSpPr>
        <p:spPr bwMode="auto">
          <a:xfrm>
            <a:off x="82296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60" name="Rectangle 160"/>
          <p:cNvSpPr>
            <a:spLocks noChangeArrowheads="1"/>
          </p:cNvSpPr>
          <p:nvPr/>
        </p:nvSpPr>
        <p:spPr bwMode="auto">
          <a:xfrm>
            <a:off x="83820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61" name="Rectangle 161"/>
          <p:cNvSpPr>
            <a:spLocks noChangeArrowheads="1"/>
          </p:cNvSpPr>
          <p:nvPr/>
        </p:nvSpPr>
        <p:spPr bwMode="auto">
          <a:xfrm>
            <a:off x="85344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62" name="Rectangle 162"/>
          <p:cNvSpPr>
            <a:spLocks noChangeArrowheads="1"/>
          </p:cNvSpPr>
          <p:nvPr/>
        </p:nvSpPr>
        <p:spPr bwMode="auto">
          <a:xfrm>
            <a:off x="86868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63" name="Rectangle 163"/>
          <p:cNvSpPr>
            <a:spLocks noChangeArrowheads="1"/>
          </p:cNvSpPr>
          <p:nvPr/>
        </p:nvSpPr>
        <p:spPr bwMode="auto">
          <a:xfrm>
            <a:off x="8839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64" name="Rectangle 164"/>
          <p:cNvSpPr>
            <a:spLocks noChangeArrowheads="1"/>
          </p:cNvSpPr>
          <p:nvPr/>
        </p:nvSpPr>
        <p:spPr bwMode="auto">
          <a:xfrm>
            <a:off x="2743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65" name="Rectangle 165"/>
          <p:cNvSpPr>
            <a:spLocks noChangeArrowheads="1"/>
          </p:cNvSpPr>
          <p:nvPr/>
        </p:nvSpPr>
        <p:spPr bwMode="auto">
          <a:xfrm>
            <a:off x="2895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66" name="Rectangle 166"/>
          <p:cNvSpPr>
            <a:spLocks noChangeArrowheads="1"/>
          </p:cNvSpPr>
          <p:nvPr/>
        </p:nvSpPr>
        <p:spPr bwMode="auto">
          <a:xfrm>
            <a:off x="3048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67" name="Rectangle 167"/>
          <p:cNvSpPr>
            <a:spLocks noChangeArrowheads="1"/>
          </p:cNvSpPr>
          <p:nvPr/>
        </p:nvSpPr>
        <p:spPr bwMode="auto">
          <a:xfrm>
            <a:off x="3200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768" name="Rectangle 168"/>
          <p:cNvSpPr>
            <a:spLocks noChangeArrowheads="1"/>
          </p:cNvSpPr>
          <p:nvPr/>
        </p:nvSpPr>
        <p:spPr bwMode="auto">
          <a:xfrm>
            <a:off x="3352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69" name="Rectangle 169"/>
          <p:cNvSpPr>
            <a:spLocks noChangeArrowheads="1"/>
          </p:cNvSpPr>
          <p:nvPr/>
        </p:nvSpPr>
        <p:spPr bwMode="auto">
          <a:xfrm>
            <a:off x="3657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70" name="Rectangle 170"/>
          <p:cNvSpPr>
            <a:spLocks noChangeArrowheads="1"/>
          </p:cNvSpPr>
          <p:nvPr/>
        </p:nvSpPr>
        <p:spPr bwMode="auto">
          <a:xfrm>
            <a:off x="3810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71" name="Rectangle 171"/>
          <p:cNvSpPr>
            <a:spLocks noChangeArrowheads="1"/>
          </p:cNvSpPr>
          <p:nvPr/>
        </p:nvSpPr>
        <p:spPr bwMode="auto">
          <a:xfrm>
            <a:off x="3962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72" name="Rectangle 172"/>
          <p:cNvSpPr>
            <a:spLocks noChangeArrowheads="1"/>
          </p:cNvSpPr>
          <p:nvPr/>
        </p:nvSpPr>
        <p:spPr bwMode="auto">
          <a:xfrm>
            <a:off x="4114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73" name="Rectangle 173"/>
          <p:cNvSpPr>
            <a:spLocks noChangeArrowheads="1"/>
          </p:cNvSpPr>
          <p:nvPr/>
        </p:nvSpPr>
        <p:spPr bwMode="auto">
          <a:xfrm>
            <a:off x="4267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5774" name="Rectangle 174"/>
          <p:cNvSpPr>
            <a:spLocks noChangeArrowheads="1"/>
          </p:cNvSpPr>
          <p:nvPr/>
        </p:nvSpPr>
        <p:spPr bwMode="auto">
          <a:xfrm>
            <a:off x="4419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75" name="Rectangle 175"/>
          <p:cNvSpPr>
            <a:spLocks noChangeArrowheads="1"/>
          </p:cNvSpPr>
          <p:nvPr/>
        </p:nvSpPr>
        <p:spPr bwMode="auto">
          <a:xfrm>
            <a:off x="4572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76" name="Rectangle 176"/>
          <p:cNvSpPr>
            <a:spLocks noChangeArrowheads="1"/>
          </p:cNvSpPr>
          <p:nvPr/>
        </p:nvSpPr>
        <p:spPr bwMode="auto">
          <a:xfrm>
            <a:off x="4724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77" name="Rectangle 177"/>
          <p:cNvSpPr>
            <a:spLocks noChangeArrowheads="1"/>
          </p:cNvSpPr>
          <p:nvPr/>
        </p:nvSpPr>
        <p:spPr bwMode="auto">
          <a:xfrm>
            <a:off x="4876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78" name="Rectangle 178"/>
          <p:cNvSpPr>
            <a:spLocks noChangeArrowheads="1"/>
          </p:cNvSpPr>
          <p:nvPr/>
        </p:nvSpPr>
        <p:spPr bwMode="auto">
          <a:xfrm>
            <a:off x="5029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79" name="Rectangle 179"/>
          <p:cNvSpPr>
            <a:spLocks noChangeArrowheads="1"/>
          </p:cNvSpPr>
          <p:nvPr/>
        </p:nvSpPr>
        <p:spPr bwMode="auto">
          <a:xfrm>
            <a:off x="5181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80" name="Rectangle 180"/>
          <p:cNvSpPr>
            <a:spLocks noChangeArrowheads="1"/>
          </p:cNvSpPr>
          <p:nvPr/>
        </p:nvSpPr>
        <p:spPr bwMode="auto">
          <a:xfrm>
            <a:off x="5334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781" name="Rectangle 181"/>
          <p:cNvSpPr>
            <a:spLocks noChangeArrowheads="1"/>
          </p:cNvSpPr>
          <p:nvPr/>
        </p:nvSpPr>
        <p:spPr bwMode="auto">
          <a:xfrm>
            <a:off x="5486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82" name="Rectangle 182"/>
          <p:cNvSpPr>
            <a:spLocks noChangeArrowheads="1"/>
          </p:cNvSpPr>
          <p:nvPr/>
        </p:nvSpPr>
        <p:spPr bwMode="auto">
          <a:xfrm>
            <a:off x="5638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83" name="Rectangle 183"/>
          <p:cNvSpPr>
            <a:spLocks noChangeArrowheads="1"/>
          </p:cNvSpPr>
          <p:nvPr/>
        </p:nvSpPr>
        <p:spPr bwMode="auto">
          <a:xfrm>
            <a:off x="5791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84" name="Rectangle 184"/>
          <p:cNvSpPr>
            <a:spLocks noChangeArrowheads="1"/>
          </p:cNvSpPr>
          <p:nvPr/>
        </p:nvSpPr>
        <p:spPr bwMode="auto">
          <a:xfrm>
            <a:off x="5943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85" name="Rectangle 185"/>
          <p:cNvSpPr>
            <a:spLocks noChangeArrowheads="1"/>
          </p:cNvSpPr>
          <p:nvPr/>
        </p:nvSpPr>
        <p:spPr bwMode="auto">
          <a:xfrm>
            <a:off x="6096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86" name="Rectangle 186"/>
          <p:cNvSpPr>
            <a:spLocks noChangeArrowheads="1"/>
          </p:cNvSpPr>
          <p:nvPr/>
        </p:nvSpPr>
        <p:spPr bwMode="auto">
          <a:xfrm>
            <a:off x="6248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87" name="Rectangle 187"/>
          <p:cNvSpPr>
            <a:spLocks noChangeArrowheads="1"/>
          </p:cNvSpPr>
          <p:nvPr/>
        </p:nvSpPr>
        <p:spPr bwMode="auto">
          <a:xfrm>
            <a:off x="6400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88" name="Rectangle 188"/>
          <p:cNvSpPr>
            <a:spLocks noChangeArrowheads="1"/>
          </p:cNvSpPr>
          <p:nvPr/>
        </p:nvSpPr>
        <p:spPr bwMode="auto">
          <a:xfrm>
            <a:off x="6553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89" name="Rectangle 189"/>
          <p:cNvSpPr>
            <a:spLocks noChangeArrowheads="1"/>
          </p:cNvSpPr>
          <p:nvPr/>
        </p:nvSpPr>
        <p:spPr bwMode="auto">
          <a:xfrm>
            <a:off x="6705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90" name="Rectangle 190"/>
          <p:cNvSpPr>
            <a:spLocks noChangeArrowheads="1"/>
          </p:cNvSpPr>
          <p:nvPr/>
        </p:nvSpPr>
        <p:spPr bwMode="auto">
          <a:xfrm>
            <a:off x="6858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25791" name="Rectangle 191"/>
          <p:cNvSpPr>
            <a:spLocks noChangeArrowheads="1"/>
          </p:cNvSpPr>
          <p:nvPr/>
        </p:nvSpPr>
        <p:spPr bwMode="auto">
          <a:xfrm>
            <a:off x="7010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92" name="Rectangle 192"/>
          <p:cNvSpPr>
            <a:spLocks noChangeArrowheads="1"/>
          </p:cNvSpPr>
          <p:nvPr/>
        </p:nvSpPr>
        <p:spPr bwMode="auto">
          <a:xfrm>
            <a:off x="7162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93" name="Rectangle 193"/>
          <p:cNvSpPr>
            <a:spLocks noChangeArrowheads="1"/>
          </p:cNvSpPr>
          <p:nvPr/>
        </p:nvSpPr>
        <p:spPr bwMode="auto">
          <a:xfrm>
            <a:off x="7315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94" name="Rectangle 194"/>
          <p:cNvSpPr>
            <a:spLocks noChangeArrowheads="1"/>
          </p:cNvSpPr>
          <p:nvPr/>
        </p:nvSpPr>
        <p:spPr bwMode="auto">
          <a:xfrm>
            <a:off x="7467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95" name="Rectangle 195"/>
          <p:cNvSpPr>
            <a:spLocks noChangeArrowheads="1"/>
          </p:cNvSpPr>
          <p:nvPr/>
        </p:nvSpPr>
        <p:spPr bwMode="auto">
          <a:xfrm>
            <a:off x="7620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96" name="Rectangle 196"/>
          <p:cNvSpPr>
            <a:spLocks noChangeArrowheads="1"/>
          </p:cNvSpPr>
          <p:nvPr/>
        </p:nvSpPr>
        <p:spPr bwMode="auto">
          <a:xfrm>
            <a:off x="7772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97" name="Rectangle 197"/>
          <p:cNvSpPr>
            <a:spLocks noChangeArrowheads="1"/>
          </p:cNvSpPr>
          <p:nvPr/>
        </p:nvSpPr>
        <p:spPr bwMode="auto">
          <a:xfrm>
            <a:off x="7924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98" name="Rectangle 198"/>
          <p:cNvSpPr>
            <a:spLocks noChangeArrowheads="1"/>
          </p:cNvSpPr>
          <p:nvPr/>
        </p:nvSpPr>
        <p:spPr bwMode="auto">
          <a:xfrm>
            <a:off x="8077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799" name="Rectangle 199"/>
          <p:cNvSpPr>
            <a:spLocks noChangeArrowheads="1"/>
          </p:cNvSpPr>
          <p:nvPr/>
        </p:nvSpPr>
        <p:spPr bwMode="auto">
          <a:xfrm>
            <a:off x="82296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00" name="Rectangle 200"/>
          <p:cNvSpPr>
            <a:spLocks noChangeArrowheads="1"/>
          </p:cNvSpPr>
          <p:nvPr/>
        </p:nvSpPr>
        <p:spPr bwMode="auto">
          <a:xfrm>
            <a:off x="83820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01" name="Rectangle 201"/>
          <p:cNvSpPr>
            <a:spLocks noChangeArrowheads="1"/>
          </p:cNvSpPr>
          <p:nvPr/>
        </p:nvSpPr>
        <p:spPr bwMode="auto">
          <a:xfrm>
            <a:off x="85344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02" name="Rectangle 202"/>
          <p:cNvSpPr>
            <a:spLocks noChangeArrowheads="1"/>
          </p:cNvSpPr>
          <p:nvPr/>
        </p:nvSpPr>
        <p:spPr bwMode="auto">
          <a:xfrm>
            <a:off x="86868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03" name="Rectangle 203"/>
          <p:cNvSpPr>
            <a:spLocks noChangeArrowheads="1"/>
          </p:cNvSpPr>
          <p:nvPr/>
        </p:nvSpPr>
        <p:spPr bwMode="auto">
          <a:xfrm>
            <a:off x="8839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04" name="Rectangle 204"/>
          <p:cNvSpPr>
            <a:spLocks noChangeArrowheads="1"/>
          </p:cNvSpPr>
          <p:nvPr/>
        </p:nvSpPr>
        <p:spPr bwMode="auto">
          <a:xfrm>
            <a:off x="2743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05" name="Rectangle 205"/>
          <p:cNvSpPr>
            <a:spLocks noChangeArrowheads="1"/>
          </p:cNvSpPr>
          <p:nvPr/>
        </p:nvSpPr>
        <p:spPr bwMode="auto">
          <a:xfrm>
            <a:off x="2895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06" name="Rectangle 206"/>
          <p:cNvSpPr>
            <a:spLocks noChangeArrowheads="1"/>
          </p:cNvSpPr>
          <p:nvPr/>
        </p:nvSpPr>
        <p:spPr bwMode="auto">
          <a:xfrm>
            <a:off x="3048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07" name="Rectangle 207"/>
          <p:cNvSpPr>
            <a:spLocks noChangeArrowheads="1"/>
          </p:cNvSpPr>
          <p:nvPr/>
        </p:nvSpPr>
        <p:spPr bwMode="auto">
          <a:xfrm>
            <a:off x="3200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08" name="Rectangle 208"/>
          <p:cNvSpPr>
            <a:spLocks noChangeArrowheads="1"/>
          </p:cNvSpPr>
          <p:nvPr/>
        </p:nvSpPr>
        <p:spPr bwMode="auto">
          <a:xfrm>
            <a:off x="3352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09" name="Rectangle 209"/>
          <p:cNvSpPr>
            <a:spLocks noChangeArrowheads="1"/>
          </p:cNvSpPr>
          <p:nvPr/>
        </p:nvSpPr>
        <p:spPr bwMode="auto">
          <a:xfrm>
            <a:off x="3657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10" name="Rectangle 210"/>
          <p:cNvSpPr>
            <a:spLocks noChangeArrowheads="1"/>
          </p:cNvSpPr>
          <p:nvPr/>
        </p:nvSpPr>
        <p:spPr bwMode="auto">
          <a:xfrm>
            <a:off x="3810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11" name="Rectangle 211"/>
          <p:cNvSpPr>
            <a:spLocks noChangeArrowheads="1"/>
          </p:cNvSpPr>
          <p:nvPr/>
        </p:nvSpPr>
        <p:spPr bwMode="auto">
          <a:xfrm>
            <a:off x="3962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12" name="Rectangle 212"/>
          <p:cNvSpPr>
            <a:spLocks noChangeArrowheads="1"/>
          </p:cNvSpPr>
          <p:nvPr/>
        </p:nvSpPr>
        <p:spPr bwMode="auto">
          <a:xfrm>
            <a:off x="4114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13" name="Rectangle 213"/>
          <p:cNvSpPr>
            <a:spLocks noChangeArrowheads="1"/>
          </p:cNvSpPr>
          <p:nvPr/>
        </p:nvSpPr>
        <p:spPr bwMode="auto">
          <a:xfrm>
            <a:off x="4267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14" name="Rectangle 214"/>
          <p:cNvSpPr>
            <a:spLocks noChangeArrowheads="1"/>
          </p:cNvSpPr>
          <p:nvPr/>
        </p:nvSpPr>
        <p:spPr bwMode="auto">
          <a:xfrm>
            <a:off x="4419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15" name="Rectangle 215"/>
          <p:cNvSpPr>
            <a:spLocks noChangeArrowheads="1"/>
          </p:cNvSpPr>
          <p:nvPr/>
        </p:nvSpPr>
        <p:spPr bwMode="auto">
          <a:xfrm>
            <a:off x="4572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16" name="Rectangle 216"/>
          <p:cNvSpPr>
            <a:spLocks noChangeArrowheads="1"/>
          </p:cNvSpPr>
          <p:nvPr/>
        </p:nvSpPr>
        <p:spPr bwMode="auto">
          <a:xfrm>
            <a:off x="4724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17" name="Rectangle 217"/>
          <p:cNvSpPr>
            <a:spLocks noChangeArrowheads="1"/>
          </p:cNvSpPr>
          <p:nvPr/>
        </p:nvSpPr>
        <p:spPr bwMode="auto">
          <a:xfrm>
            <a:off x="4876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18" name="Rectangle 218"/>
          <p:cNvSpPr>
            <a:spLocks noChangeArrowheads="1"/>
          </p:cNvSpPr>
          <p:nvPr/>
        </p:nvSpPr>
        <p:spPr bwMode="auto">
          <a:xfrm>
            <a:off x="5029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19" name="Rectangle 219"/>
          <p:cNvSpPr>
            <a:spLocks noChangeArrowheads="1"/>
          </p:cNvSpPr>
          <p:nvPr/>
        </p:nvSpPr>
        <p:spPr bwMode="auto">
          <a:xfrm>
            <a:off x="5181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20" name="Rectangle 220"/>
          <p:cNvSpPr>
            <a:spLocks noChangeArrowheads="1"/>
          </p:cNvSpPr>
          <p:nvPr/>
        </p:nvSpPr>
        <p:spPr bwMode="auto">
          <a:xfrm>
            <a:off x="5334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21" name="Rectangle 221"/>
          <p:cNvSpPr>
            <a:spLocks noChangeArrowheads="1"/>
          </p:cNvSpPr>
          <p:nvPr/>
        </p:nvSpPr>
        <p:spPr bwMode="auto">
          <a:xfrm>
            <a:off x="5486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22" name="Rectangle 222"/>
          <p:cNvSpPr>
            <a:spLocks noChangeArrowheads="1"/>
          </p:cNvSpPr>
          <p:nvPr/>
        </p:nvSpPr>
        <p:spPr bwMode="auto">
          <a:xfrm>
            <a:off x="5638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23" name="Rectangle 223"/>
          <p:cNvSpPr>
            <a:spLocks noChangeArrowheads="1"/>
          </p:cNvSpPr>
          <p:nvPr/>
        </p:nvSpPr>
        <p:spPr bwMode="auto">
          <a:xfrm>
            <a:off x="5791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24" name="Rectangle 224"/>
          <p:cNvSpPr>
            <a:spLocks noChangeArrowheads="1"/>
          </p:cNvSpPr>
          <p:nvPr/>
        </p:nvSpPr>
        <p:spPr bwMode="auto">
          <a:xfrm>
            <a:off x="5943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25" name="Rectangle 225"/>
          <p:cNvSpPr>
            <a:spLocks noChangeArrowheads="1"/>
          </p:cNvSpPr>
          <p:nvPr/>
        </p:nvSpPr>
        <p:spPr bwMode="auto">
          <a:xfrm>
            <a:off x="6096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26" name="Rectangle 226"/>
          <p:cNvSpPr>
            <a:spLocks noChangeArrowheads="1"/>
          </p:cNvSpPr>
          <p:nvPr/>
        </p:nvSpPr>
        <p:spPr bwMode="auto">
          <a:xfrm>
            <a:off x="6248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27" name="Rectangle 227"/>
          <p:cNvSpPr>
            <a:spLocks noChangeArrowheads="1"/>
          </p:cNvSpPr>
          <p:nvPr/>
        </p:nvSpPr>
        <p:spPr bwMode="auto">
          <a:xfrm>
            <a:off x="6400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28" name="Rectangle 228"/>
          <p:cNvSpPr>
            <a:spLocks noChangeArrowheads="1"/>
          </p:cNvSpPr>
          <p:nvPr/>
        </p:nvSpPr>
        <p:spPr bwMode="auto">
          <a:xfrm>
            <a:off x="6553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29" name="Rectangle 229"/>
          <p:cNvSpPr>
            <a:spLocks noChangeArrowheads="1"/>
          </p:cNvSpPr>
          <p:nvPr/>
        </p:nvSpPr>
        <p:spPr bwMode="auto">
          <a:xfrm>
            <a:off x="6705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30" name="Rectangle 230"/>
          <p:cNvSpPr>
            <a:spLocks noChangeArrowheads="1"/>
          </p:cNvSpPr>
          <p:nvPr/>
        </p:nvSpPr>
        <p:spPr bwMode="auto">
          <a:xfrm>
            <a:off x="6858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31" name="Rectangle 231"/>
          <p:cNvSpPr>
            <a:spLocks noChangeArrowheads="1"/>
          </p:cNvSpPr>
          <p:nvPr/>
        </p:nvSpPr>
        <p:spPr bwMode="auto">
          <a:xfrm>
            <a:off x="7010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32" name="Rectangle 232"/>
          <p:cNvSpPr>
            <a:spLocks noChangeArrowheads="1"/>
          </p:cNvSpPr>
          <p:nvPr/>
        </p:nvSpPr>
        <p:spPr bwMode="auto">
          <a:xfrm>
            <a:off x="7162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33" name="Rectangle 233"/>
          <p:cNvSpPr>
            <a:spLocks noChangeArrowheads="1"/>
          </p:cNvSpPr>
          <p:nvPr/>
        </p:nvSpPr>
        <p:spPr bwMode="auto">
          <a:xfrm>
            <a:off x="7315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34" name="Rectangle 234"/>
          <p:cNvSpPr>
            <a:spLocks noChangeArrowheads="1"/>
          </p:cNvSpPr>
          <p:nvPr/>
        </p:nvSpPr>
        <p:spPr bwMode="auto">
          <a:xfrm>
            <a:off x="7467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35" name="Rectangle 235"/>
          <p:cNvSpPr>
            <a:spLocks noChangeArrowheads="1"/>
          </p:cNvSpPr>
          <p:nvPr/>
        </p:nvSpPr>
        <p:spPr bwMode="auto">
          <a:xfrm>
            <a:off x="7620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36" name="Rectangle 236"/>
          <p:cNvSpPr>
            <a:spLocks noChangeArrowheads="1"/>
          </p:cNvSpPr>
          <p:nvPr/>
        </p:nvSpPr>
        <p:spPr bwMode="auto">
          <a:xfrm>
            <a:off x="7772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37" name="Rectangle 237"/>
          <p:cNvSpPr>
            <a:spLocks noChangeArrowheads="1"/>
          </p:cNvSpPr>
          <p:nvPr/>
        </p:nvSpPr>
        <p:spPr bwMode="auto">
          <a:xfrm>
            <a:off x="7924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38" name="Rectangle 238"/>
          <p:cNvSpPr>
            <a:spLocks noChangeArrowheads="1"/>
          </p:cNvSpPr>
          <p:nvPr/>
        </p:nvSpPr>
        <p:spPr bwMode="auto">
          <a:xfrm>
            <a:off x="8077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39" name="Rectangle 239"/>
          <p:cNvSpPr>
            <a:spLocks noChangeArrowheads="1"/>
          </p:cNvSpPr>
          <p:nvPr/>
        </p:nvSpPr>
        <p:spPr bwMode="auto">
          <a:xfrm>
            <a:off x="82296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40" name="Rectangle 240"/>
          <p:cNvSpPr>
            <a:spLocks noChangeArrowheads="1"/>
          </p:cNvSpPr>
          <p:nvPr/>
        </p:nvSpPr>
        <p:spPr bwMode="auto">
          <a:xfrm>
            <a:off x="83820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41" name="Rectangle 241"/>
          <p:cNvSpPr>
            <a:spLocks noChangeArrowheads="1"/>
          </p:cNvSpPr>
          <p:nvPr/>
        </p:nvSpPr>
        <p:spPr bwMode="auto">
          <a:xfrm>
            <a:off x="85344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42" name="Rectangle 242"/>
          <p:cNvSpPr>
            <a:spLocks noChangeArrowheads="1"/>
          </p:cNvSpPr>
          <p:nvPr/>
        </p:nvSpPr>
        <p:spPr bwMode="auto">
          <a:xfrm>
            <a:off x="86868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43" name="Rectangle 243"/>
          <p:cNvSpPr>
            <a:spLocks noChangeArrowheads="1"/>
          </p:cNvSpPr>
          <p:nvPr/>
        </p:nvSpPr>
        <p:spPr bwMode="auto">
          <a:xfrm>
            <a:off x="8839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44" name="Rectangle 244"/>
          <p:cNvSpPr>
            <a:spLocks noChangeArrowheads="1"/>
          </p:cNvSpPr>
          <p:nvPr/>
        </p:nvSpPr>
        <p:spPr bwMode="auto">
          <a:xfrm>
            <a:off x="2743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45" name="Rectangle 245"/>
          <p:cNvSpPr>
            <a:spLocks noChangeArrowheads="1"/>
          </p:cNvSpPr>
          <p:nvPr/>
        </p:nvSpPr>
        <p:spPr bwMode="auto">
          <a:xfrm>
            <a:off x="2895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46" name="Rectangle 246"/>
          <p:cNvSpPr>
            <a:spLocks noChangeArrowheads="1"/>
          </p:cNvSpPr>
          <p:nvPr/>
        </p:nvSpPr>
        <p:spPr bwMode="auto">
          <a:xfrm>
            <a:off x="3048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47" name="Rectangle 247"/>
          <p:cNvSpPr>
            <a:spLocks noChangeArrowheads="1"/>
          </p:cNvSpPr>
          <p:nvPr/>
        </p:nvSpPr>
        <p:spPr bwMode="auto">
          <a:xfrm>
            <a:off x="3200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48" name="Rectangle 248"/>
          <p:cNvSpPr>
            <a:spLocks noChangeArrowheads="1"/>
          </p:cNvSpPr>
          <p:nvPr/>
        </p:nvSpPr>
        <p:spPr bwMode="auto">
          <a:xfrm>
            <a:off x="3352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49" name="Rectangle 249"/>
          <p:cNvSpPr>
            <a:spLocks noChangeArrowheads="1"/>
          </p:cNvSpPr>
          <p:nvPr/>
        </p:nvSpPr>
        <p:spPr bwMode="auto">
          <a:xfrm>
            <a:off x="3657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50" name="Rectangle 250"/>
          <p:cNvSpPr>
            <a:spLocks noChangeArrowheads="1"/>
          </p:cNvSpPr>
          <p:nvPr/>
        </p:nvSpPr>
        <p:spPr bwMode="auto">
          <a:xfrm>
            <a:off x="3810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51" name="Rectangle 251"/>
          <p:cNvSpPr>
            <a:spLocks noChangeArrowheads="1"/>
          </p:cNvSpPr>
          <p:nvPr/>
        </p:nvSpPr>
        <p:spPr bwMode="auto">
          <a:xfrm>
            <a:off x="3962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52" name="Rectangle 252"/>
          <p:cNvSpPr>
            <a:spLocks noChangeArrowheads="1"/>
          </p:cNvSpPr>
          <p:nvPr/>
        </p:nvSpPr>
        <p:spPr bwMode="auto">
          <a:xfrm>
            <a:off x="4114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53" name="Rectangle 253"/>
          <p:cNvSpPr>
            <a:spLocks noChangeArrowheads="1"/>
          </p:cNvSpPr>
          <p:nvPr/>
        </p:nvSpPr>
        <p:spPr bwMode="auto">
          <a:xfrm>
            <a:off x="4267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54" name="Rectangle 254"/>
          <p:cNvSpPr>
            <a:spLocks noChangeArrowheads="1"/>
          </p:cNvSpPr>
          <p:nvPr/>
        </p:nvSpPr>
        <p:spPr bwMode="auto">
          <a:xfrm>
            <a:off x="4419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55" name="Rectangle 255"/>
          <p:cNvSpPr>
            <a:spLocks noChangeArrowheads="1"/>
          </p:cNvSpPr>
          <p:nvPr/>
        </p:nvSpPr>
        <p:spPr bwMode="auto">
          <a:xfrm>
            <a:off x="4572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56" name="Rectangle 256"/>
          <p:cNvSpPr>
            <a:spLocks noChangeArrowheads="1"/>
          </p:cNvSpPr>
          <p:nvPr/>
        </p:nvSpPr>
        <p:spPr bwMode="auto">
          <a:xfrm>
            <a:off x="4724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57" name="Rectangle 257"/>
          <p:cNvSpPr>
            <a:spLocks noChangeArrowheads="1"/>
          </p:cNvSpPr>
          <p:nvPr/>
        </p:nvSpPr>
        <p:spPr bwMode="auto">
          <a:xfrm>
            <a:off x="4876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58" name="Rectangle 258"/>
          <p:cNvSpPr>
            <a:spLocks noChangeArrowheads="1"/>
          </p:cNvSpPr>
          <p:nvPr/>
        </p:nvSpPr>
        <p:spPr bwMode="auto">
          <a:xfrm>
            <a:off x="5029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59" name="Rectangle 259"/>
          <p:cNvSpPr>
            <a:spLocks noChangeArrowheads="1"/>
          </p:cNvSpPr>
          <p:nvPr/>
        </p:nvSpPr>
        <p:spPr bwMode="auto">
          <a:xfrm>
            <a:off x="5181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60" name="Rectangle 260"/>
          <p:cNvSpPr>
            <a:spLocks noChangeArrowheads="1"/>
          </p:cNvSpPr>
          <p:nvPr/>
        </p:nvSpPr>
        <p:spPr bwMode="auto">
          <a:xfrm>
            <a:off x="5334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61" name="Rectangle 261"/>
          <p:cNvSpPr>
            <a:spLocks noChangeArrowheads="1"/>
          </p:cNvSpPr>
          <p:nvPr/>
        </p:nvSpPr>
        <p:spPr bwMode="auto">
          <a:xfrm>
            <a:off x="5486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62" name="Rectangle 262"/>
          <p:cNvSpPr>
            <a:spLocks noChangeArrowheads="1"/>
          </p:cNvSpPr>
          <p:nvPr/>
        </p:nvSpPr>
        <p:spPr bwMode="auto">
          <a:xfrm>
            <a:off x="5638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63" name="Rectangle 263"/>
          <p:cNvSpPr>
            <a:spLocks noChangeArrowheads="1"/>
          </p:cNvSpPr>
          <p:nvPr/>
        </p:nvSpPr>
        <p:spPr bwMode="auto">
          <a:xfrm>
            <a:off x="5791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64" name="Rectangle 264"/>
          <p:cNvSpPr>
            <a:spLocks noChangeArrowheads="1"/>
          </p:cNvSpPr>
          <p:nvPr/>
        </p:nvSpPr>
        <p:spPr bwMode="auto">
          <a:xfrm>
            <a:off x="5943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65" name="Rectangle 265"/>
          <p:cNvSpPr>
            <a:spLocks noChangeArrowheads="1"/>
          </p:cNvSpPr>
          <p:nvPr/>
        </p:nvSpPr>
        <p:spPr bwMode="auto">
          <a:xfrm>
            <a:off x="6096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66" name="Rectangle 266"/>
          <p:cNvSpPr>
            <a:spLocks noChangeArrowheads="1"/>
          </p:cNvSpPr>
          <p:nvPr/>
        </p:nvSpPr>
        <p:spPr bwMode="auto">
          <a:xfrm>
            <a:off x="6248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67" name="Rectangle 267"/>
          <p:cNvSpPr>
            <a:spLocks noChangeArrowheads="1"/>
          </p:cNvSpPr>
          <p:nvPr/>
        </p:nvSpPr>
        <p:spPr bwMode="auto">
          <a:xfrm>
            <a:off x="6400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68" name="Rectangle 268"/>
          <p:cNvSpPr>
            <a:spLocks noChangeArrowheads="1"/>
          </p:cNvSpPr>
          <p:nvPr/>
        </p:nvSpPr>
        <p:spPr bwMode="auto">
          <a:xfrm>
            <a:off x="6553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69" name="Rectangle 269"/>
          <p:cNvSpPr>
            <a:spLocks noChangeArrowheads="1"/>
          </p:cNvSpPr>
          <p:nvPr/>
        </p:nvSpPr>
        <p:spPr bwMode="auto">
          <a:xfrm>
            <a:off x="6705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70" name="Rectangle 270"/>
          <p:cNvSpPr>
            <a:spLocks noChangeArrowheads="1"/>
          </p:cNvSpPr>
          <p:nvPr/>
        </p:nvSpPr>
        <p:spPr bwMode="auto">
          <a:xfrm>
            <a:off x="6858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71" name="Rectangle 271"/>
          <p:cNvSpPr>
            <a:spLocks noChangeArrowheads="1"/>
          </p:cNvSpPr>
          <p:nvPr/>
        </p:nvSpPr>
        <p:spPr bwMode="auto">
          <a:xfrm>
            <a:off x="7010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72" name="Rectangle 272"/>
          <p:cNvSpPr>
            <a:spLocks noChangeArrowheads="1"/>
          </p:cNvSpPr>
          <p:nvPr/>
        </p:nvSpPr>
        <p:spPr bwMode="auto">
          <a:xfrm>
            <a:off x="7162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73" name="Rectangle 273"/>
          <p:cNvSpPr>
            <a:spLocks noChangeArrowheads="1"/>
          </p:cNvSpPr>
          <p:nvPr/>
        </p:nvSpPr>
        <p:spPr bwMode="auto">
          <a:xfrm>
            <a:off x="7315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74" name="Rectangle 274"/>
          <p:cNvSpPr>
            <a:spLocks noChangeArrowheads="1"/>
          </p:cNvSpPr>
          <p:nvPr/>
        </p:nvSpPr>
        <p:spPr bwMode="auto">
          <a:xfrm>
            <a:off x="7467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75" name="Rectangle 275"/>
          <p:cNvSpPr>
            <a:spLocks noChangeArrowheads="1"/>
          </p:cNvSpPr>
          <p:nvPr/>
        </p:nvSpPr>
        <p:spPr bwMode="auto">
          <a:xfrm>
            <a:off x="7620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76" name="Rectangle 276"/>
          <p:cNvSpPr>
            <a:spLocks noChangeArrowheads="1"/>
          </p:cNvSpPr>
          <p:nvPr/>
        </p:nvSpPr>
        <p:spPr bwMode="auto">
          <a:xfrm>
            <a:off x="7772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77" name="Rectangle 277"/>
          <p:cNvSpPr>
            <a:spLocks noChangeArrowheads="1"/>
          </p:cNvSpPr>
          <p:nvPr/>
        </p:nvSpPr>
        <p:spPr bwMode="auto">
          <a:xfrm>
            <a:off x="7924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78" name="Rectangle 278"/>
          <p:cNvSpPr>
            <a:spLocks noChangeArrowheads="1"/>
          </p:cNvSpPr>
          <p:nvPr/>
        </p:nvSpPr>
        <p:spPr bwMode="auto">
          <a:xfrm>
            <a:off x="8077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79" name="Rectangle 279"/>
          <p:cNvSpPr>
            <a:spLocks noChangeArrowheads="1"/>
          </p:cNvSpPr>
          <p:nvPr/>
        </p:nvSpPr>
        <p:spPr bwMode="auto">
          <a:xfrm>
            <a:off x="82296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80" name="Rectangle 280"/>
          <p:cNvSpPr>
            <a:spLocks noChangeArrowheads="1"/>
          </p:cNvSpPr>
          <p:nvPr/>
        </p:nvSpPr>
        <p:spPr bwMode="auto">
          <a:xfrm>
            <a:off x="83820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81" name="Rectangle 281"/>
          <p:cNvSpPr>
            <a:spLocks noChangeArrowheads="1"/>
          </p:cNvSpPr>
          <p:nvPr/>
        </p:nvSpPr>
        <p:spPr bwMode="auto">
          <a:xfrm>
            <a:off x="85344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82" name="Rectangle 282"/>
          <p:cNvSpPr>
            <a:spLocks noChangeArrowheads="1"/>
          </p:cNvSpPr>
          <p:nvPr/>
        </p:nvSpPr>
        <p:spPr bwMode="auto">
          <a:xfrm>
            <a:off x="86868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83" name="Rectangle 283"/>
          <p:cNvSpPr>
            <a:spLocks noChangeArrowheads="1"/>
          </p:cNvSpPr>
          <p:nvPr/>
        </p:nvSpPr>
        <p:spPr bwMode="auto">
          <a:xfrm>
            <a:off x="8839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84" name="Rectangle 284"/>
          <p:cNvSpPr>
            <a:spLocks noChangeArrowheads="1"/>
          </p:cNvSpPr>
          <p:nvPr/>
        </p:nvSpPr>
        <p:spPr bwMode="auto">
          <a:xfrm>
            <a:off x="2743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85" name="Rectangle 285"/>
          <p:cNvSpPr>
            <a:spLocks noChangeArrowheads="1"/>
          </p:cNvSpPr>
          <p:nvPr/>
        </p:nvSpPr>
        <p:spPr bwMode="auto">
          <a:xfrm>
            <a:off x="2895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86" name="Rectangle 286"/>
          <p:cNvSpPr>
            <a:spLocks noChangeArrowheads="1"/>
          </p:cNvSpPr>
          <p:nvPr/>
        </p:nvSpPr>
        <p:spPr bwMode="auto">
          <a:xfrm>
            <a:off x="3048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87" name="Rectangle 287"/>
          <p:cNvSpPr>
            <a:spLocks noChangeArrowheads="1"/>
          </p:cNvSpPr>
          <p:nvPr/>
        </p:nvSpPr>
        <p:spPr bwMode="auto">
          <a:xfrm>
            <a:off x="3200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88" name="Rectangle 288"/>
          <p:cNvSpPr>
            <a:spLocks noChangeArrowheads="1"/>
          </p:cNvSpPr>
          <p:nvPr/>
        </p:nvSpPr>
        <p:spPr bwMode="auto">
          <a:xfrm>
            <a:off x="3352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89" name="Rectangle 289"/>
          <p:cNvSpPr>
            <a:spLocks noChangeArrowheads="1"/>
          </p:cNvSpPr>
          <p:nvPr/>
        </p:nvSpPr>
        <p:spPr bwMode="auto">
          <a:xfrm>
            <a:off x="3657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90" name="Rectangle 290"/>
          <p:cNvSpPr>
            <a:spLocks noChangeArrowheads="1"/>
          </p:cNvSpPr>
          <p:nvPr/>
        </p:nvSpPr>
        <p:spPr bwMode="auto">
          <a:xfrm>
            <a:off x="3810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91" name="Rectangle 291"/>
          <p:cNvSpPr>
            <a:spLocks noChangeArrowheads="1"/>
          </p:cNvSpPr>
          <p:nvPr/>
        </p:nvSpPr>
        <p:spPr bwMode="auto">
          <a:xfrm>
            <a:off x="3962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92" name="Rectangle 292"/>
          <p:cNvSpPr>
            <a:spLocks noChangeArrowheads="1"/>
          </p:cNvSpPr>
          <p:nvPr/>
        </p:nvSpPr>
        <p:spPr bwMode="auto">
          <a:xfrm>
            <a:off x="4114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93" name="Rectangle 293"/>
          <p:cNvSpPr>
            <a:spLocks noChangeArrowheads="1"/>
          </p:cNvSpPr>
          <p:nvPr/>
        </p:nvSpPr>
        <p:spPr bwMode="auto">
          <a:xfrm>
            <a:off x="4267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94" name="Rectangle 294"/>
          <p:cNvSpPr>
            <a:spLocks noChangeArrowheads="1"/>
          </p:cNvSpPr>
          <p:nvPr/>
        </p:nvSpPr>
        <p:spPr bwMode="auto">
          <a:xfrm>
            <a:off x="4419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95" name="Rectangle 295"/>
          <p:cNvSpPr>
            <a:spLocks noChangeArrowheads="1"/>
          </p:cNvSpPr>
          <p:nvPr/>
        </p:nvSpPr>
        <p:spPr bwMode="auto">
          <a:xfrm>
            <a:off x="4572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96" name="Rectangle 296"/>
          <p:cNvSpPr>
            <a:spLocks noChangeArrowheads="1"/>
          </p:cNvSpPr>
          <p:nvPr/>
        </p:nvSpPr>
        <p:spPr bwMode="auto">
          <a:xfrm>
            <a:off x="4724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97" name="Rectangle 297"/>
          <p:cNvSpPr>
            <a:spLocks noChangeArrowheads="1"/>
          </p:cNvSpPr>
          <p:nvPr/>
        </p:nvSpPr>
        <p:spPr bwMode="auto">
          <a:xfrm>
            <a:off x="4876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98" name="Rectangle 298"/>
          <p:cNvSpPr>
            <a:spLocks noChangeArrowheads="1"/>
          </p:cNvSpPr>
          <p:nvPr/>
        </p:nvSpPr>
        <p:spPr bwMode="auto">
          <a:xfrm>
            <a:off x="5029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899" name="Rectangle 299"/>
          <p:cNvSpPr>
            <a:spLocks noChangeArrowheads="1"/>
          </p:cNvSpPr>
          <p:nvPr/>
        </p:nvSpPr>
        <p:spPr bwMode="auto">
          <a:xfrm>
            <a:off x="5181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00" name="Rectangle 300"/>
          <p:cNvSpPr>
            <a:spLocks noChangeArrowheads="1"/>
          </p:cNvSpPr>
          <p:nvPr/>
        </p:nvSpPr>
        <p:spPr bwMode="auto">
          <a:xfrm>
            <a:off x="5334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01" name="Rectangle 301"/>
          <p:cNvSpPr>
            <a:spLocks noChangeArrowheads="1"/>
          </p:cNvSpPr>
          <p:nvPr/>
        </p:nvSpPr>
        <p:spPr bwMode="auto">
          <a:xfrm>
            <a:off x="5486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02" name="Rectangle 302"/>
          <p:cNvSpPr>
            <a:spLocks noChangeArrowheads="1"/>
          </p:cNvSpPr>
          <p:nvPr/>
        </p:nvSpPr>
        <p:spPr bwMode="auto">
          <a:xfrm>
            <a:off x="5638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03" name="Rectangle 303"/>
          <p:cNvSpPr>
            <a:spLocks noChangeArrowheads="1"/>
          </p:cNvSpPr>
          <p:nvPr/>
        </p:nvSpPr>
        <p:spPr bwMode="auto">
          <a:xfrm>
            <a:off x="5791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04" name="Rectangle 304"/>
          <p:cNvSpPr>
            <a:spLocks noChangeArrowheads="1"/>
          </p:cNvSpPr>
          <p:nvPr/>
        </p:nvSpPr>
        <p:spPr bwMode="auto">
          <a:xfrm>
            <a:off x="5943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05" name="Rectangle 305"/>
          <p:cNvSpPr>
            <a:spLocks noChangeArrowheads="1"/>
          </p:cNvSpPr>
          <p:nvPr/>
        </p:nvSpPr>
        <p:spPr bwMode="auto">
          <a:xfrm>
            <a:off x="6096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06" name="Rectangle 306"/>
          <p:cNvSpPr>
            <a:spLocks noChangeArrowheads="1"/>
          </p:cNvSpPr>
          <p:nvPr/>
        </p:nvSpPr>
        <p:spPr bwMode="auto">
          <a:xfrm>
            <a:off x="6248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07" name="Rectangle 307"/>
          <p:cNvSpPr>
            <a:spLocks noChangeArrowheads="1"/>
          </p:cNvSpPr>
          <p:nvPr/>
        </p:nvSpPr>
        <p:spPr bwMode="auto">
          <a:xfrm>
            <a:off x="6400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08" name="Rectangle 308"/>
          <p:cNvSpPr>
            <a:spLocks noChangeArrowheads="1"/>
          </p:cNvSpPr>
          <p:nvPr/>
        </p:nvSpPr>
        <p:spPr bwMode="auto">
          <a:xfrm>
            <a:off x="6553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09" name="Rectangle 309"/>
          <p:cNvSpPr>
            <a:spLocks noChangeArrowheads="1"/>
          </p:cNvSpPr>
          <p:nvPr/>
        </p:nvSpPr>
        <p:spPr bwMode="auto">
          <a:xfrm>
            <a:off x="6705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10" name="Rectangle 310"/>
          <p:cNvSpPr>
            <a:spLocks noChangeArrowheads="1"/>
          </p:cNvSpPr>
          <p:nvPr/>
        </p:nvSpPr>
        <p:spPr bwMode="auto">
          <a:xfrm>
            <a:off x="6858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11" name="Rectangle 311"/>
          <p:cNvSpPr>
            <a:spLocks noChangeArrowheads="1"/>
          </p:cNvSpPr>
          <p:nvPr/>
        </p:nvSpPr>
        <p:spPr bwMode="auto">
          <a:xfrm>
            <a:off x="7010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12" name="Rectangle 312"/>
          <p:cNvSpPr>
            <a:spLocks noChangeArrowheads="1"/>
          </p:cNvSpPr>
          <p:nvPr/>
        </p:nvSpPr>
        <p:spPr bwMode="auto">
          <a:xfrm>
            <a:off x="7162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13" name="Rectangle 313"/>
          <p:cNvSpPr>
            <a:spLocks noChangeArrowheads="1"/>
          </p:cNvSpPr>
          <p:nvPr/>
        </p:nvSpPr>
        <p:spPr bwMode="auto">
          <a:xfrm>
            <a:off x="7315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14" name="Rectangle 314"/>
          <p:cNvSpPr>
            <a:spLocks noChangeArrowheads="1"/>
          </p:cNvSpPr>
          <p:nvPr/>
        </p:nvSpPr>
        <p:spPr bwMode="auto">
          <a:xfrm>
            <a:off x="7467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15" name="Rectangle 315"/>
          <p:cNvSpPr>
            <a:spLocks noChangeArrowheads="1"/>
          </p:cNvSpPr>
          <p:nvPr/>
        </p:nvSpPr>
        <p:spPr bwMode="auto">
          <a:xfrm>
            <a:off x="7620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16" name="Rectangle 316"/>
          <p:cNvSpPr>
            <a:spLocks noChangeArrowheads="1"/>
          </p:cNvSpPr>
          <p:nvPr/>
        </p:nvSpPr>
        <p:spPr bwMode="auto">
          <a:xfrm>
            <a:off x="7772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17" name="Rectangle 317"/>
          <p:cNvSpPr>
            <a:spLocks noChangeArrowheads="1"/>
          </p:cNvSpPr>
          <p:nvPr/>
        </p:nvSpPr>
        <p:spPr bwMode="auto">
          <a:xfrm>
            <a:off x="7924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18" name="Rectangle 318"/>
          <p:cNvSpPr>
            <a:spLocks noChangeArrowheads="1"/>
          </p:cNvSpPr>
          <p:nvPr/>
        </p:nvSpPr>
        <p:spPr bwMode="auto">
          <a:xfrm>
            <a:off x="8077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19" name="Rectangle 319"/>
          <p:cNvSpPr>
            <a:spLocks noChangeArrowheads="1"/>
          </p:cNvSpPr>
          <p:nvPr/>
        </p:nvSpPr>
        <p:spPr bwMode="auto">
          <a:xfrm>
            <a:off x="82296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20" name="Rectangle 320"/>
          <p:cNvSpPr>
            <a:spLocks noChangeArrowheads="1"/>
          </p:cNvSpPr>
          <p:nvPr/>
        </p:nvSpPr>
        <p:spPr bwMode="auto">
          <a:xfrm>
            <a:off x="83820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21" name="Rectangle 321"/>
          <p:cNvSpPr>
            <a:spLocks noChangeArrowheads="1"/>
          </p:cNvSpPr>
          <p:nvPr/>
        </p:nvSpPr>
        <p:spPr bwMode="auto">
          <a:xfrm>
            <a:off x="85344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22" name="Rectangle 322"/>
          <p:cNvSpPr>
            <a:spLocks noChangeArrowheads="1"/>
          </p:cNvSpPr>
          <p:nvPr/>
        </p:nvSpPr>
        <p:spPr bwMode="auto">
          <a:xfrm>
            <a:off x="86868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23" name="Rectangle 323"/>
          <p:cNvSpPr>
            <a:spLocks noChangeArrowheads="1"/>
          </p:cNvSpPr>
          <p:nvPr/>
        </p:nvSpPr>
        <p:spPr bwMode="auto">
          <a:xfrm>
            <a:off x="8839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24" name="Rectangle 324"/>
          <p:cNvSpPr>
            <a:spLocks noChangeArrowheads="1"/>
          </p:cNvSpPr>
          <p:nvPr/>
        </p:nvSpPr>
        <p:spPr bwMode="auto">
          <a:xfrm>
            <a:off x="2743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25" name="Rectangle 325"/>
          <p:cNvSpPr>
            <a:spLocks noChangeArrowheads="1"/>
          </p:cNvSpPr>
          <p:nvPr/>
        </p:nvSpPr>
        <p:spPr bwMode="auto">
          <a:xfrm>
            <a:off x="2895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26" name="Rectangle 326"/>
          <p:cNvSpPr>
            <a:spLocks noChangeArrowheads="1"/>
          </p:cNvSpPr>
          <p:nvPr/>
        </p:nvSpPr>
        <p:spPr bwMode="auto">
          <a:xfrm>
            <a:off x="3048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27" name="Rectangle 327"/>
          <p:cNvSpPr>
            <a:spLocks noChangeArrowheads="1"/>
          </p:cNvSpPr>
          <p:nvPr/>
        </p:nvSpPr>
        <p:spPr bwMode="auto">
          <a:xfrm>
            <a:off x="3200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28" name="Rectangle 328"/>
          <p:cNvSpPr>
            <a:spLocks noChangeArrowheads="1"/>
          </p:cNvSpPr>
          <p:nvPr/>
        </p:nvSpPr>
        <p:spPr bwMode="auto">
          <a:xfrm>
            <a:off x="3352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29" name="Rectangle 329"/>
          <p:cNvSpPr>
            <a:spLocks noChangeArrowheads="1"/>
          </p:cNvSpPr>
          <p:nvPr/>
        </p:nvSpPr>
        <p:spPr bwMode="auto">
          <a:xfrm>
            <a:off x="3657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30" name="Rectangle 330"/>
          <p:cNvSpPr>
            <a:spLocks noChangeArrowheads="1"/>
          </p:cNvSpPr>
          <p:nvPr/>
        </p:nvSpPr>
        <p:spPr bwMode="auto">
          <a:xfrm>
            <a:off x="3810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31" name="Rectangle 331"/>
          <p:cNvSpPr>
            <a:spLocks noChangeArrowheads="1"/>
          </p:cNvSpPr>
          <p:nvPr/>
        </p:nvSpPr>
        <p:spPr bwMode="auto">
          <a:xfrm>
            <a:off x="3962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32" name="Rectangle 332"/>
          <p:cNvSpPr>
            <a:spLocks noChangeArrowheads="1"/>
          </p:cNvSpPr>
          <p:nvPr/>
        </p:nvSpPr>
        <p:spPr bwMode="auto">
          <a:xfrm>
            <a:off x="4114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33" name="Rectangle 333"/>
          <p:cNvSpPr>
            <a:spLocks noChangeArrowheads="1"/>
          </p:cNvSpPr>
          <p:nvPr/>
        </p:nvSpPr>
        <p:spPr bwMode="auto">
          <a:xfrm>
            <a:off x="4267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34" name="Rectangle 334"/>
          <p:cNvSpPr>
            <a:spLocks noChangeArrowheads="1"/>
          </p:cNvSpPr>
          <p:nvPr/>
        </p:nvSpPr>
        <p:spPr bwMode="auto">
          <a:xfrm>
            <a:off x="4419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35" name="Rectangle 335"/>
          <p:cNvSpPr>
            <a:spLocks noChangeArrowheads="1"/>
          </p:cNvSpPr>
          <p:nvPr/>
        </p:nvSpPr>
        <p:spPr bwMode="auto">
          <a:xfrm>
            <a:off x="4572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36" name="Rectangle 336"/>
          <p:cNvSpPr>
            <a:spLocks noChangeArrowheads="1"/>
          </p:cNvSpPr>
          <p:nvPr/>
        </p:nvSpPr>
        <p:spPr bwMode="auto">
          <a:xfrm>
            <a:off x="4724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37" name="Rectangle 337"/>
          <p:cNvSpPr>
            <a:spLocks noChangeArrowheads="1"/>
          </p:cNvSpPr>
          <p:nvPr/>
        </p:nvSpPr>
        <p:spPr bwMode="auto">
          <a:xfrm>
            <a:off x="4876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38" name="Rectangle 338"/>
          <p:cNvSpPr>
            <a:spLocks noChangeArrowheads="1"/>
          </p:cNvSpPr>
          <p:nvPr/>
        </p:nvSpPr>
        <p:spPr bwMode="auto">
          <a:xfrm>
            <a:off x="5029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39" name="Rectangle 339"/>
          <p:cNvSpPr>
            <a:spLocks noChangeArrowheads="1"/>
          </p:cNvSpPr>
          <p:nvPr/>
        </p:nvSpPr>
        <p:spPr bwMode="auto">
          <a:xfrm>
            <a:off x="5181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40" name="Rectangle 340"/>
          <p:cNvSpPr>
            <a:spLocks noChangeArrowheads="1"/>
          </p:cNvSpPr>
          <p:nvPr/>
        </p:nvSpPr>
        <p:spPr bwMode="auto">
          <a:xfrm>
            <a:off x="5334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41" name="Rectangle 341"/>
          <p:cNvSpPr>
            <a:spLocks noChangeArrowheads="1"/>
          </p:cNvSpPr>
          <p:nvPr/>
        </p:nvSpPr>
        <p:spPr bwMode="auto">
          <a:xfrm>
            <a:off x="5486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42" name="Rectangle 342"/>
          <p:cNvSpPr>
            <a:spLocks noChangeArrowheads="1"/>
          </p:cNvSpPr>
          <p:nvPr/>
        </p:nvSpPr>
        <p:spPr bwMode="auto">
          <a:xfrm>
            <a:off x="5638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43" name="Rectangle 343"/>
          <p:cNvSpPr>
            <a:spLocks noChangeArrowheads="1"/>
          </p:cNvSpPr>
          <p:nvPr/>
        </p:nvSpPr>
        <p:spPr bwMode="auto">
          <a:xfrm>
            <a:off x="5791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44" name="Rectangle 344"/>
          <p:cNvSpPr>
            <a:spLocks noChangeArrowheads="1"/>
          </p:cNvSpPr>
          <p:nvPr/>
        </p:nvSpPr>
        <p:spPr bwMode="auto">
          <a:xfrm>
            <a:off x="5943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45" name="Rectangle 345"/>
          <p:cNvSpPr>
            <a:spLocks noChangeArrowheads="1"/>
          </p:cNvSpPr>
          <p:nvPr/>
        </p:nvSpPr>
        <p:spPr bwMode="auto">
          <a:xfrm>
            <a:off x="6096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46" name="Rectangle 346"/>
          <p:cNvSpPr>
            <a:spLocks noChangeArrowheads="1"/>
          </p:cNvSpPr>
          <p:nvPr/>
        </p:nvSpPr>
        <p:spPr bwMode="auto">
          <a:xfrm>
            <a:off x="6248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47" name="Rectangle 347"/>
          <p:cNvSpPr>
            <a:spLocks noChangeArrowheads="1"/>
          </p:cNvSpPr>
          <p:nvPr/>
        </p:nvSpPr>
        <p:spPr bwMode="auto">
          <a:xfrm>
            <a:off x="6400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48" name="Rectangle 348"/>
          <p:cNvSpPr>
            <a:spLocks noChangeArrowheads="1"/>
          </p:cNvSpPr>
          <p:nvPr/>
        </p:nvSpPr>
        <p:spPr bwMode="auto">
          <a:xfrm>
            <a:off x="6553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49" name="Rectangle 349"/>
          <p:cNvSpPr>
            <a:spLocks noChangeArrowheads="1"/>
          </p:cNvSpPr>
          <p:nvPr/>
        </p:nvSpPr>
        <p:spPr bwMode="auto">
          <a:xfrm>
            <a:off x="6705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50" name="Rectangle 350"/>
          <p:cNvSpPr>
            <a:spLocks noChangeArrowheads="1"/>
          </p:cNvSpPr>
          <p:nvPr/>
        </p:nvSpPr>
        <p:spPr bwMode="auto">
          <a:xfrm>
            <a:off x="6858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51" name="Rectangle 351"/>
          <p:cNvSpPr>
            <a:spLocks noChangeArrowheads="1"/>
          </p:cNvSpPr>
          <p:nvPr/>
        </p:nvSpPr>
        <p:spPr bwMode="auto">
          <a:xfrm>
            <a:off x="7010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52" name="Rectangle 352"/>
          <p:cNvSpPr>
            <a:spLocks noChangeArrowheads="1"/>
          </p:cNvSpPr>
          <p:nvPr/>
        </p:nvSpPr>
        <p:spPr bwMode="auto">
          <a:xfrm>
            <a:off x="7162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53" name="Rectangle 353"/>
          <p:cNvSpPr>
            <a:spLocks noChangeArrowheads="1"/>
          </p:cNvSpPr>
          <p:nvPr/>
        </p:nvSpPr>
        <p:spPr bwMode="auto">
          <a:xfrm>
            <a:off x="7315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54" name="Rectangle 354"/>
          <p:cNvSpPr>
            <a:spLocks noChangeArrowheads="1"/>
          </p:cNvSpPr>
          <p:nvPr/>
        </p:nvSpPr>
        <p:spPr bwMode="auto">
          <a:xfrm>
            <a:off x="7467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55" name="Rectangle 355"/>
          <p:cNvSpPr>
            <a:spLocks noChangeArrowheads="1"/>
          </p:cNvSpPr>
          <p:nvPr/>
        </p:nvSpPr>
        <p:spPr bwMode="auto">
          <a:xfrm>
            <a:off x="7620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56" name="Rectangle 356"/>
          <p:cNvSpPr>
            <a:spLocks noChangeArrowheads="1"/>
          </p:cNvSpPr>
          <p:nvPr/>
        </p:nvSpPr>
        <p:spPr bwMode="auto">
          <a:xfrm>
            <a:off x="7772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57" name="Rectangle 357"/>
          <p:cNvSpPr>
            <a:spLocks noChangeArrowheads="1"/>
          </p:cNvSpPr>
          <p:nvPr/>
        </p:nvSpPr>
        <p:spPr bwMode="auto">
          <a:xfrm>
            <a:off x="7924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58" name="Rectangle 358"/>
          <p:cNvSpPr>
            <a:spLocks noChangeArrowheads="1"/>
          </p:cNvSpPr>
          <p:nvPr/>
        </p:nvSpPr>
        <p:spPr bwMode="auto">
          <a:xfrm>
            <a:off x="8077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59" name="Rectangle 359"/>
          <p:cNvSpPr>
            <a:spLocks noChangeArrowheads="1"/>
          </p:cNvSpPr>
          <p:nvPr/>
        </p:nvSpPr>
        <p:spPr bwMode="auto">
          <a:xfrm>
            <a:off x="82296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60" name="Rectangle 360"/>
          <p:cNvSpPr>
            <a:spLocks noChangeArrowheads="1"/>
          </p:cNvSpPr>
          <p:nvPr/>
        </p:nvSpPr>
        <p:spPr bwMode="auto">
          <a:xfrm>
            <a:off x="83820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5961" name="Rectangle 361"/>
          <p:cNvSpPr>
            <a:spLocks noChangeArrowheads="1"/>
          </p:cNvSpPr>
          <p:nvPr/>
        </p:nvSpPr>
        <p:spPr bwMode="auto">
          <a:xfrm>
            <a:off x="85344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62" name="Rectangle 362"/>
          <p:cNvSpPr>
            <a:spLocks noChangeArrowheads="1"/>
          </p:cNvSpPr>
          <p:nvPr/>
        </p:nvSpPr>
        <p:spPr bwMode="auto">
          <a:xfrm>
            <a:off x="86868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63" name="Rectangle 363"/>
          <p:cNvSpPr>
            <a:spLocks noChangeArrowheads="1"/>
          </p:cNvSpPr>
          <p:nvPr/>
        </p:nvSpPr>
        <p:spPr bwMode="auto">
          <a:xfrm>
            <a:off x="8839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64" name="Rectangle 364"/>
          <p:cNvSpPr>
            <a:spLocks noChangeArrowheads="1"/>
          </p:cNvSpPr>
          <p:nvPr/>
        </p:nvSpPr>
        <p:spPr bwMode="auto">
          <a:xfrm>
            <a:off x="2743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65" name="Rectangle 365"/>
          <p:cNvSpPr>
            <a:spLocks noChangeArrowheads="1"/>
          </p:cNvSpPr>
          <p:nvPr/>
        </p:nvSpPr>
        <p:spPr bwMode="auto">
          <a:xfrm>
            <a:off x="2895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66" name="Rectangle 366"/>
          <p:cNvSpPr>
            <a:spLocks noChangeArrowheads="1"/>
          </p:cNvSpPr>
          <p:nvPr/>
        </p:nvSpPr>
        <p:spPr bwMode="auto">
          <a:xfrm>
            <a:off x="3048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67" name="Rectangle 367"/>
          <p:cNvSpPr>
            <a:spLocks noChangeArrowheads="1"/>
          </p:cNvSpPr>
          <p:nvPr/>
        </p:nvSpPr>
        <p:spPr bwMode="auto">
          <a:xfrm>
            <a:off x="3200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68" name="Rectangle 368"/>
          <p:cNvSpPr>
            <a:spLocks noChangeArrowheads="1"/>
          </p:cNvSpPr>
          <p:nvPr/>
        </p:nvSpPr>
        <p:spPr bwMode="auto">
          <a:xfrm>
            <a:off x="3352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69" name="Rectangle 369"/>
          <p:cNvSpPr>
            <a:spLocks noChangeArrowheads="1"/>
          </p:cNvSpPr>
          <p:nvPr/>
        </p:nvSpPr>
        <p:spPr bwMode="auto">
          <a:xfrm>
            <a:off x="3657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70" name="Rectangle 370"/>
          <p:cNvSpPr>
            <a:spLocks noChangeArrowheads="1"/>
          </p:cNvSpPr>
          <p:nvPr/>
        </p:nvSpPr>
        <p:spPr bwMode="auto">
          <a:xfrm>
            <a:off x="3810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71" name="Rectangle 371"/>
          <p:cNvSpPr>
            <a:spLocks noChangeArrowheads="1"/>
          </p:cNvSpPr>
          <p:nvPr/>
        </p:nvSpPr>
        <p:spPr bwMode="auto">
          <a:xfrm>
            <a:off x="3962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72" name="Rectangle 372"/>
          <p:cNvSpPr>
            <a:spLocks noChangeArrowheads="1"/>
          </p:cNvSpPr>
          <p:nvPr/>
        </p:nvSpPr>
        <p:spPr bwMode="auto">
          <a:xfrm>
            <a:off x="4114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73" name="Rectangle 373"/>
          <p:cNvSpPr>
            <a:spLocks noChangeArrowheads="1"/>
          </p:cNvSpPr>
          <p:nvPr/>
        </p:nvSpPr>
        <p:spPr bwMode="auto">
          <a:xfrm>
            <a:off x="4267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74" name="Rectangle 374"/>
          <p:cNvSpPr>
            <a:spLocks noChangeArrowheads="1"/>
          </p:cNvSpPr>
          <p:nvPr/>
        </p:nvSpPr>
        <p:spPr bwMode="auto">
          <a:xfrm>
            <a:off x="4419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75" name="Rectangle 375"/>
          <p:cNvSpPr>
            <a:spLocks noChangeArrowheads="1"/>
          </p:cNvSpPr>
          <p:nvPr/>
        </p:nvSpPr>
        <p:spPr bwMode="auto">
          <a:xfrm>
            <a:off x="4572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76" name="Rectangle 376"/>
          <p:cNvSpPr>
            <a:spLocks noChangeArrowheads="1"/>
          </p:cNvSpPr>
          <p:nvPr/>
        </p:nvSpPr>
        <p:spPr bwMode="auto">
          <a:xfrm>
            <a:off x="4724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77" name="Rectangle 377"/>
          <p:cNvSpPr>
            <a:spLocks noChangeArrowheads="1"/>
          </p:cNvSpPr>
          <p:nvPr/>
        </p:nvSpPr>
        <p:spPr bwMode="auto">
          <a:xfrm>
            <a:off x="4876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78" name="Rectangle 378"/>
          <p:cNvSpPr>
            <a:spLocks noChangeArrowheads="1"/>
          </p:cNvSpPr>
          <p:nvPr/>
        </p:nvSpPr>
        <p:spPr bwMode="auto">
          <a:xfrm>
            <a:off x="5029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79" name="Rectangle 379"/>
          <p:cNvSpPr>
            <a:spLocks noChangeArrowheads="1"/>
          </p:cNvSpPr>
          <p:nvPr/>
        </p:nvSpPr>
        <p:spPr bwMode="auto">
          <a:xfrm>
            <a:off x="5181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80" name="Rectangle 380"/>
          <p:cNvSpPr>
            <a:spLocks noChangeArrowheads="1"/>
          </p:cNvSpPr>
          <p:nvPr/>
        </p:nvSpPr>
        <p:spPr bwMode="auto">
          <a:xfrm>
            <a:off x="5334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81" name="Rectangle 381"/>
          <p:cNvSpPr>
            <a:spLocks noChangeArrowheads="1"/>
          </p:cNvSpPr>
          <p:nvPr/>
        </p:nvSpPr>
        <p:spPr bwMode="auto">
          <a:xfrm>
            <a:off x="5486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82" name="Rectangle 382"/>
          <p:cNvSpPr>
            <a:spLocks noChangeArrowheads="1"/>
          </p:cNvSpPr>
          <p:nvPr/>
        </p:nvSpPr>
        <p:spPr bwMode="auto">
          <a:xfrm>
            <a:off x="5638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83" name="Rectangle 383"/>
          <p:cNvSpPr>
            <a:spLocks noChangeArrowheads="1"/>
          </p:cNvSpPr>
          <p:nvPr/>
        </p:nvSpPr>
        <p:spPr bwMode="auto">
          <a:xfrm>
            <a:off x="5791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84" name="Rectangle 384"/>
          <p:cNvSpPr>
            <a:spLocks noChangeArrowheads="1"/>
          </p:cNvSpPr>
          <p:nvPr/>
        </p:nvSpPr>
        <p:spPr bwMode="auto">
          <a:xfrm>
            <a:off x="5943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85" name="Rectangle 385"/>
          <p:cNvSpPr>
            <a:spLocks noChangeArrowheads="1"/>
          </p:cNvSpPr>
          <p:nvPr/>
        </p:nvSpPr>
        <p:spPr bwMode="auto">
          <a:xfrm>
            <a:off x="6096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86" name="Rectangle 386"/>
          <p:cNvSpPr>
            <a:spLocks noChangeArrowheads="1"/>
          </p:cNvSpPr>
          <p:nvPr/>
        </p:nvSpPr>
        <p:spPr bwMode="auto">
          <a:xfrm>
            <a:off x="6248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87" name="Rectangle 387"/>
          <p:cNvSpPr>
            <a:spLocks noChangeArrowheads="1"/>
          </p:cNvSpPr>
          <p:nvPr/>
        </p:nvSpPr>
        <p:spPr bwMode="auto">
          <a:xfrm>
            <a:off x="6400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88" name="Rectangle 388"/>
          <p:cNvSpPr>
            <a:spLocks noChangeArrowheads="1"/>
          </p:cNvSpPr>
          <p:nvPr/>
        </p:nvSpPr>
        <p:spPr bwMode="auto">
          <a:xfrm>
            <a:off x="6553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89" name="Rectangle 389"/>
          <p:cNvSpPr>
            <a:spLocks noChangeArrowheads="1"/>
          </p:cNvSpPr>
          <p:nvPr/>
        </p:nvSpPr>
        <p:spPr bwMode="auto">
          <a:xfrm>
            <a:off x="6705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90" name="Rectangle 390"/>
          <p:cNvSpPr>
            <a:spLocks noChangeArrowheads="1"/>
          </p:cNvSpPr>
          <p:nvPr/>
        </p:nvSpPr>
        <p:spPr bwMode="auto">
          <a:xfrm>
            <a:off x="6858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91" name="Rectangle 391"/>
          <p:cNvSpPr>
            <a:spLocks noChangeArrowheads="1"/>
          </p:cNvSpPr>
          <p:nvPr/>
        </p:nvSpPr>
        <p:spPr bwMode="auto">
          <a:xfrm>
            <a:off x="7010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92" name="Rectangle 392"/>
          <p:cNvSpPr>
            <a:spLocks noChangeArrowheads="1"/>
          </p:cNvSpPr>
          <p:nvPr/>
        </p:nvSpPr>
        <p:spPr bwMode="auto">
          <a:xfrm>
            <a:off x="7162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93" name="Rectangle 393"/>
          <p:cNvSpPr>
            <a:spLocks noChangeArrowheads="1"/>
          </p:cNvSpPr>
          <p:nvPr/>
        </p:nvSpPr>
        <p:spPr bwMode="auto">
          <a:xfrm>
            <a:off x="7315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94" name="Rectangle 394"/>
          <p:cNvSpPr>
            <a:spLocks noChangeArrowheads="1"/>
          </p:cNvSpPr>
          <p:nvPr/>
        </p:nvSpPr>
        <p:spPr bwMode="auto">
          <a:xfrm>
            <a:off x="7467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95" name="Rectangle 395"/>
          <p:cNvSpPr>
            <a:spLocks noChangeArrowheads="1"/>
          </p:cNvSpPr>
          <p:nvPr/>
        </p:nvSpPr>
        <p:spPr bwMode="auto">
          <a:xfrm>
            <a:off x="7620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96" name="Rectangle 396"/>
          <p:cNvSpPr>
            <a:spLocks noChangeArrowheads="1"/>
          </p:cNvSpPr>
          <p:nvPr/>
        </p:nvSpPr>
        <p:spPr bwMode="auto">
          <a:xfrm>
            <a:off x="7772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97" name="Rectangle 397"/>
          <p:cNvSpPr>
            <a:spLocks noChangeArrowheads="1"/>
          </p:cNvSpPr>
          <p:nvPr/>
        </p:nvSpPr>
        <p:spPr bwMode="auto">
          <a:xfrm>
            <a:off x="7924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98" name="Rectangle 398"/>
          <p:cNvSpPr>
            <a:spLocks noChangeArrowheads="1"/>
          </p:cNvSpPr>
          <p:nvPr/>
        </p:nvSpPr>
        <p:spPr bwMode="auto">
          <a:xfrm>
            <a:off x="8077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999" name="Rectangle 399"/>
          <p:cNvSpPr>
            <a:spLocks noChangeArrowheads="1"/>
          </p:cNvSpPr>
          <p:nvPr/>
        </p:nvSpPr>
        <p:spPr bwMode="auto">
          <a:xfrm>
            <a:off x="82296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00" name="Rectangle 400"/>
          <p:cNvSpPr>
            <a:spLocks noChangeArrowheads="1"/>
          </p:cNvSpPr>
          <p:nvPr/>
        </p:nvSpPr>
        <p:spPr bwMode="auto">
          <a:xfrm>
            <a:off x="83820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01" name="Rectangle 401"/>
          <p:cNvSpPr>
            <a:spLocks noChangeArrowheads="1"/>
          </p:cNvSpPr>
          <p:nvPr/>
        </p:nvSpPr>
        <p:spPr bwMode="auto">
          <a:xfrm>
            <a:off x="85344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02" name="Rectangle 402"/>
          <p:cNvSpPr>
            <a:spLocks noChangeArrowheads="1"/>
          </p:cNvSpPr>
          <p:nvPr/>
        </p:nvSpPr>
        <p:spPr bwMode="auto">
          <a:xfrm>
            <a:off x="86868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03" name="Rectangle 403"/>
          <p:cNvSpPr>
            <a:spLocks noChangeArrowheads="1"/>
          </p:cNvSpPr>
          <p:nvPr/>
        </p:nvSpPr>
        <p:spPr bwMode="auto">
          <a:xfrm>
            <a:off x="8839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04" name="Rectangle 404"/>
          <p:cNvSpPr>
            <a:spLocks noChangeArrowheads="1"/>
          </p:cNvSpPr>
          <p:nvPr/>
        </p:nvSpPr>
        <p:spPr bwMode="auto">
          <a:xfrm>
            <a:off x="2743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05" name="Rectangle 405"/>
          <p:cNvSpPr>
            <a:spLocks noChangeArrowheads="1"/>
          </p:cNvSpPr>
          <p:nvPr/>
        </p:nvSpPr>
        <p:spPr bwMode="auto">
          <a:xfrm>
            <a:off x="2895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06" name="Rectangle 406"/>
          <p:cNvSpPr>
            <a:spLocks noChangeArrowheads="1"/>
          </p:cNvSpPr>
          <p:nvPr/>
        </p:nvSpPr>
        <p:spPr bwMode="auto">
          <a:xfrm>
            <a:off x="3048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07" name="Rectangle 407"/>
          <p:cNvSpPr>
            <a:spLocks noChangeArrowheads="1"/>
          </p:cNvSpPr>
          <p:nvPr/>
        </p:nvSpPr>
        <p:spPr bwMode="auto">
          <a:xfrm>
            <a:off x="3200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08" name="Rectangle 408"/>
          <p:cNvSpPr>
            <a:spLocks noChangeArrowheads="1"/>
          </p:cNvSpPr>
          <p:nvPr/>
        </p:nvSpPr>
        <p:spPr bwMode="auto">
          <a:xfrm>
            <a:off x="3352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09" name="Rectangle 409"/>
          <p:cNvSpPr>
            <a:spLocks noChangeArrowheads="1"/>
          </p:cNvSpPr>
          <p:nvPr/>
        </p:nvSpPr>
        <p:spPr bwMode="auto">
          <a:xfrm>
            <a:off x="3657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10" name="Rectangle 410"/>
          <p:cNvSpPr>
            <a:spLocks noChangeArrowheads="1"/>
          </p:cNvSpPr>
          <p:nvPr/>
        </p:nvSpPr>
        <p:spPr bwMode="auto">
          <a:xfrm>
            <a:off x="3810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11" name="Rectangle 411"/>
          <p:cNvSpPr>
            <a:spLocks noChangeArrowheads="1"/>
          </p:cNvSpPr>
          <p:nvPr/>
        </p:nvSpPr>
        <p:spPr bwMode="auto">
          <a:xfrm>
            <a:off x="3962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12" name="Rectangle 412"/>
          <p:cNvSpPr>
            <a:spLocks noChangeArrowheads="1"/>
          </p:cNvSpPr>
          <p:nvPr/>
        </p:nvSpPr>
        <p:spPr bwMode="auto">
          <a:xfrm>
            <a:off x="4114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13" name="Rectangle 413"/>
          <p:cNvSpPr>
            <a:spLocks noChangeArrowheads="1"/>
          </p:cNvSpPr>
          <p:nvPr/>
        </p:nvSpPr>
        <p:spPr bwMode="auto">
          <a:xfrm>
            <a:off x="4267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14" name="Rectangle 414"/>
          <p:cNvSpPr>
            <a:spLocks noChangeArrowheads="1"/>
          </p:cNvSpPr>
          <p:nvPr/>
        </p:nvSpPr>
        <p:spPr bwMode="auto">
          <a:xfrm>
            <a:off x="4419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15" name="Rectangle 415"/>
          <p:cNvSpPr>
            <a:spLocks noChangeArrowheads="1"/>
          </p:cNvSpPr>
          <p:nvPr/>
        </p:nvSpPr>
        <p:spPr bwMode="auto">
          <a:xfrm>
            <a:off x="4572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16" name="Rectangle 416"/>
          <p:cNvSpPr>
            <a:spLocks noChangeArrowheads="1"/>
          </p:cNvSpPr>
          <p:nvPr/>
        </p:nvSpPr>
        <p:spPr bwMode="auto">
          <a:xfrm>
            <a:off x="4724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17" name="Rectangle 417"/>
          <p:cNvSpPr>
            <a:spLocks noChangeArrowheads="1"/>
          </p:cNvSpPr>
          <p:nvPr/>
        </p:nvSpPr>
        <p:spPr bwMode="auto">
          <a:xfrm>
            <a:off x="4876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18" name="Rectangle 418"/>
          <p:cNvSpPr>
            <a:spLocks noChangeArrowheads="1"/>
          </p:cNvSpPr>
          <p:nvPr/>
        </p:nvSpPr>
        <p:spPr bwMode="auto">
          <a:xfrm>
            <a:off x="5029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19" name="Rectangle 419"/>
          <p:cNvSpPr>
            <a:spLocks noChangeArrowheads="1"/>
          </p:cNvSpPr>
          <p:nvPr/>
        </p:nvSpPr>
        <p:spPr bwMode="auto">
          <a:xfrm>
            <a:off x="5181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20" name="Rectangle 420"/>
          <p:cNvSpPr>
            <a:spLocks noChangeArrowheads="1"/>
          </p:cNvSpPr>
          <p:nvPr/>
        </p:nvSpPr>
        <p:spPr bwMode="auto">
          <a:xfrm>
            <a:off x="5334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21" name="Rectangle 421"/>
          <p:cNvSpPr>
            <a:spLocks noChangeArrowheads="1"/>
          </p:cNvSpPr>
          <p:nvPr/>
        </p:nvSpPr>
        <p:spPr bwMode="auto">
          <a:xfrm>
            <a:off x="5486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22" name="Rectangle 422"/>
          <p:cNvSpPr>
            <a:spLocks noChangeArrowheads="1"/>
          </p:cNvSpPr>
          <p:nvPr/>
        </p:nvSpPr>
        <p:spPr bwMode="auto">
          <a:xfrm>
            <a:off x="5638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23" name="Rectangle 423"/>
          <p:cNvSpPr>
            <a:spLocks noChangeArrowheads="1"/>
          </p:cNvSpPr>
          <p:nvPr/>
        </p:nvSpPr>
        <p:spPr bwMode="auto">
          <a:xfrm>
            <a:off x="5791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24" name="Rectangle 424"/>
          <p:cNvSpPr>
            <a:spLocks noChangeArrowheads="1"/>
          </p:cNvSpPr>
          <p:nvPr/>
        </p:nvSpPr>
        <p:spPr bwMode="auto">
          <a:xfrm>
            <a:off x="5943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25" name="Rectangle 425"/>
          <p:cNvSpPr>
            <a:spLocks noChangeArrowheads="1"/>
          </p:cNvSpPr>
          <p:nvPr/>
        </p:nvSpPr>
        <p:spPr bwMode="auto">
          <a:xfrm>
            <a:off x="6096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26" name="Rectangle 426"/>
          <p:cNvSpPr>
            <a:spLocks noChangeArrowheads="1"/>
          </p:cNvSpPr>
          <p:nvPr/>
        </p:nvSpPr>
        <p:spPr bwMode="auto">
          <a:xfrm>
            <a:off x="6248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27" name="Rectangle 427"/>
          <p:cNvSpPr>
            <a:spLocks noChangeArrowheads="1"/>
          </p:cNvSpPr>
          <p:nvPr/>
        </p:nvSpPr>
        <p:spPr bwMode="auto">
          <a:xfrm>
            <a:off x="6400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28" name="Rectangle 428"/>
          <p:cNvSpPr>
            <a:spLocks noChangeArrowheads="1"/>
          </p:cNvSpPr>
          <p:nvPr/>
        </p:nvSpPr>
        <p:spPr bwMode="auto">
          <a:xfrm>
            <a:off x="6553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29" name="Rectangle 429"/>
          <p:cNvSpPr>
            <a:spLocks noChangeArrowheads="1"/>
          </p:cNvSpPr>
          <p:nvPr/>
        </p:nvSpPr>
        <p:spPr bwMode="auto">
          <a:xfrm>
            <a:off x="6705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30" name="Rectangle 430"/>
          <p:cNvSpPr>
            <a:spLocks noChangeArrowheads="1"/>
          </p:cNvSpPr>
          <p:nvPr/>
        </p:nvSpPr>
        <p:spPr bwMode="auto">
          <a:xfrm>
            <a:off x="6858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31" name="Rectangle 431"/>
          <p:cNvSpPr>
            <a:spLocks noChangeArrowheads="1"/>
          </p:cNvSpPr>
          <p:nvPr/>
        </p:nvSpPr>
        <p:spPr bwMode="auto">
          <a:xfrm>
            <a:off x="7010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32" name="Rectangle 432"/>
          <p:cNvSpPr>
            <a:spLocks noChangeArrowheads="1"/>
          </p:cNvSpPr>
          <p:nvPr/>
        </p:nvSpPr>
        <p:spPr bwMode="auto">
          <a:xfrm>
            <a:off x="7162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33" name="Rectangle 433"/>
          <p:cNvSpPr>
            <a:spLocks noChangeArrowheads="1"/>
          </p:cNvSpPr>
          <p:nvPr/>
        </p:nvSpPr>
        <p:spPr bwMode="auto">
          <a:xfrm>
            <a:off x="7315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34" name="Rectangle 434"/>
          <p:cNvSpPr>
            <a:spLocks noChangeArrowheads="1"/>
          </p:cNvSpPr>
          <p:nvPr/>
        </p:nvSpPr>
        <p:spPr bwMode="auto">
          <a:xfrm>
            <a:off x="7467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35" name="Rectangle 435"/>
          <p:cNvSpPr>
            <a:spLocks noChangeArrowheads="1"/>
          </p:cNvSpPr>
          <p:nvPr/>
        </p:nvSpPr>
        <p:spPr bwMode="auto">
          <a:xfrm>
            <a:off x="7620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36" name="Rectangle 436"/>
          <p:cNvSpPr>
            <a:spLocks noChangeArrowheads="1"/>
          </p:cNvSpPr>
          <p:nvPr/>
        </p:nvSpPr>
        <p:spPr bwMode="auto">
          <a:xfrm>
            <a:off x="7772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37" name="Rectangle 437"/>
          <p:cNvSpPr>
            <a:spLocks noChangeArrowheads="1"/>
          </p:cNvSpPr>
          <p:nvPr/>
        </p:nvSpPr>
        <p:spPr bwMode="auto">
          <a:xfrm>
            <a:off x="7924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38" name="Rectangle 438"/>
          <p:cNvSpPr>
            <a:spLocks noChangeArrowheads="1"/>
          </p:cNvSpPr>
          <p:nvPr/>
        </p:nvSpPr>
        <p:spPr bwMode="auto">
          <a:xfrm>
            <a:off x="8077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39" name="Rectangle 439"/>
          <p:cNvSpPr>
            <a:spLocks noChangeArrowheads="1"/>
          </p:cNvSpPr>
          <p:nvPr/>
        </p:nvSpPr>
        <p:spPr bwMode="auto">
          <a:xfrm>
            <a:off x="82296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40" name="Rectangle 440"/>
          <p:cNvSpPr>
            <a:spLocks noChangeArrowheads="1"/>
          </p:cNvSpPr>
          <p:nvPr/>
        </p:nvSpPr>
        <p:spPr bwMode="auto">
          <a:xfrm>
            <a:off x="83820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41" name="Rectangle 441"/>
          <p:cNvSpPr>
            <a:spLocks noChangeArrowheads="1"/>
          </p:cNvSpPr>
          <p:nvPr/>
        </p:nvSpPr>
        <p:spPr bwMode="auto">
          <a:xfrm>
            <a:off x="85344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42" name="Rectangle 442"/>
          <p:cNvSpPr>
            <a:spLocks noChangeArrowheads="1"/>
          </p:cNvSpPr>
          <p:nvPr/>
        </p:nvSpPr>
        <p:spPr bwMode="auto">
          <a:xfrm>
            <a:off x="86868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43" name="Rectangle 443"/>
          <p:cNvSpPr>
            <a:spLocks noChangeArrowheads="1"/>
          </p:cNvSpPr>
          <p:nvPr/>
        </p:nvSpPr>
        <p:spPr bwMode="auto">
          <a:xfrm>
            <a:off x="8839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44" name="Rectangle 444"/>
          <p:cNvSpPr>
            <a:spLocks noChangeArrowheads="1"/>
          </p:cNvSpPr>
          <p:nvPr/>
        </p:nvSpPr>
        <p:spPr bwMode="auto">
          <a:xfrm>
            <a:off x="2743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45" name="Rectangle 445"/>
          <p:cNvSpPr>
            <a:spLocks noChangeArrowheads="1"/>
          </p:cNvSpPr>
          <p:nvPr/>
        </p:nvSpPr>
        <p:spPr bwMode="auto">
          <a:xfrm>
            <a:off x="2895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46" name="Rectangle 446"/>
          <p:cNvSpPr>
            <a:spLocks noChangeArrowheads="1"/>
          </p:cNvSpPr>
          <p:nvPr/>
        </p:nvSpPr>
        <p:spPr bwMode="auto">
          <a:xfrm>
            <a:off x="3048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47" name="Rectangle 447"/>
          <p:cNvSpPr>
            <a:spLocks noChangeArrowheads="1"/>
          </p:cNvSpPr>
          <p:nvPr/>
        </p:nvSpPr>
        <p:spPr bwMode="auto">
          <a:xfrm>
            <a:off x="3200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48" name="Rectangle 448"/>
          <p:cNvSpPr>
            <a:spLocks noChangeArrowheads="1"/>
          </p:cNvSpPr>
          <p:nvPr/>
        </p:nvSpPr>
        <p:spPr bwMode="auto">
          <a:xfrm>
            <a:off x="3352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49" name="Rectangle 449"/>
          <p:cNvSpPr>
            <a:spLocks noChangeArrowheads="1"/>
          </p:cNvSpPr>
          <p:nvPr/>
        </p:nvSpPr>
        <p:spPr bwMode="auto">
          <a:xfrm>
            <a:off x="3657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50" name="Rectangle 450"/>
          <p:cNvSpPr>
            <a:spLocks noChangeArrowheads="1"/>
          </p:cNvSpPr>
          <p:nvPr/>
        </p:nvSpPr>
        <p:spPr bwMode="auto">
          <a:xfrm>
            <a:off x="3810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51" name="Rectangle 451"/>
          <p:cNvSpPr>
            <a:spLocks noChangeArrowheads="1"/>
          </p:cNvSpPr>
          <p:nvPr/>
        </p:nvSpPr>
        <p:spPr bwMode="auto">
          <a:xfrm>
            <a:off x="3962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52" name="Rectangle 452"/>
          <p:cNvSpPr>
            <a:spLocks noChangeArrowheads="1"/>
          </p:cNvSpPr>
          <p:nvPr/>
        </p:nvSpPr>
        <p:spPr bwMode="auto">
          <a:xfrm>
            <a:off x="4114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53" name="Rectangle 453"/>
          <p:cNvSpPr>
            <a:spLocks noChangeArrowheads="1"/>
          </p:cNvSpPr>
          <p:nvPr/>
        </p:nvSpPr>
        <p:spPr bwMode="auto">
          <a:xfrm>
            <a:off x="4267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54" name="Rectangle 454"/>
          <p:cNvSpPr>
            <a:spLocks noChangeArrowheads="1"/>
          </p:cNvSpPr>
          <p:nvPr/>
        </p:nvSpPr>
        <p:spPr bwMode="auto">
          <a:xfrm>
            <a:off x="4419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55" name="Rectangle 455"/>
          <p:cNvSpPr>
            <a:spLocks noChangeArrowheads="1"/>
          </p:cNvSpPr>
          <p:nvPr/>
        </p:nvSpPr>
        <p:spPr bwMode="auto">
          <a:xfrm>
            <a:off x="4572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56" name="Rectangle 456"/>
          <p:cNvSpPr>
            <a:spLocks noChangeArrowheads="1"/>
          </p:cNvSpPr>
          <p:nvPr/>
        </p:nvSpPr>
        <p:spPr bwMode="auto">
          <a:xfrm>
            <a:off x="4724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57" name="Rectangle 457"/>
          <p:cNvSpPr>
            <a:spLocks noChangeArrowheads="1"/>
          </p:cNvSpPr>
          <p:nvPr/>
        </p:nvSpPr>
        <p:spPr bwMode="auto">
          <a:xfrm>
            <a:off x="4876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58" name="Rectangle 458"/>
          <p:cNvSpPr>
            <a:spLocks noChangeArrowheads="1"/>
          </p:cNvSpPr>
          <p:nvPr/>
        </p:nvSpPr>
        <p:spPr bwMode="auto">
          <a:xfrm>
            <a:off x="5029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59" name="Rectangle 459"/>
          <p:cNvSpPr>
            <a:spLocks noChangeArrowheads="1"/>
          </p:cNvSpPr>
          <p:nvPr/>
        </p:nvSpPr>
        <p:spPr bwMode="auto">
          <a:xfrm>
            <a:off x="5181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60" name="Rectangle 460"/>
          <p:cNvSpPr>
            <a:spLocks noChangeArrowheads="1"/>
          </p:cNvSpPr>
          <p:nvPr/>
        </p:nvSpPr>
        <p:spPr bwMode="auto">
          <a:xfrm>
            <a:off x="5334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61" name="Rectangle 461"/>
          <p:cNvSpPr>
            <a:spLocks noChangeArrowheads="1"/>
          </p:cNvSpPr>
          <p:nvPr/>
        </p:nvSpPr>
        <p:spPr bwMode="auto">
          <a:xfrm>
            <a:off x="5486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62" name="Rectangle 462"/>
          <p:cNvSpPr>
            <a:spLocks noChangeArrowheads="1"/>
          </p:cNvSpPr>
          <p:nvPr/>
        </p:nvSpPr>
        <p:spPr bwMode="auto">
          <a:xfrm>
            <a:off x="5638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63" name="Rectangle 463"/>
          <p:cNvSpPr>
            <a:spLocks noChangeArrowheads="1"/>
          </p:cNvSpPr>
          <p:nvPr/>
        </p:nvSpPr>
        <p:spPr bwMode="auto">
          <a:xfrm>
            <a:off x="5791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64" name="Rectangle 464"/>
          <p:cNvSpPr>
            <a:spLocks noChangeArrowheads="1"/>
          </p:cNvSpPr>
          <p:nvPr/>
        </p:nvSpPr>
        <p:spPr bwMode="auto">
          <a:xfrm>
            <a:off x="5943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65" name="Rectangle 465"/>
          <p:cNvSpPr>
            <a:spLocks noChangeArrowheads="1"/>
          </p:cNvSpPr>
          <p:nvPr/>
        </p:nvSpPr>
        <p:spPr bwMode="auto">
          <a:xfrm>
            <a:off x="6096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66" name="Rectangle 466"/>
          <p:cNvSpPr>
            <a:spLocks noChangeArrowheads="1"/>
          </p:cNvSpPr>
          <p:nvPr/>
        </p:nvSpPr>
        <p:spPr bwMode="auto">
          <a:xfrm>
            <a:off x="6248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67" name="Rectangle 467"/>
          <p:cNvSpPr>
            <a:spLocks noChangeArrowheads="1"/>
          </p:cNvSpPr>
          <p:nvPr/>
        </p:nvSpPr>
        <p:spPr bwMode="auto">
          <a:xfrm>
            <a:off x="6400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68" name="Rectangle 468"/>
          <p:cNvSpPr>
            <a:spLocks noChangeArrowheads="1"/>
          </p:cNvSpPr>
          <p:nvPr/>
        </p:nvSpPr>
        <p:spPr bwMode="auto">
          <a:xfrm>
            <a:off x="6553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69" name="Rectangle 469"/>
          <p:cNvSpPr>
            <a:spLocks noChangeArrowheads="1"/>
          </p:cNvSpPr>
          <p:nvPr/>
        </p:nvSpPr>
        <p:spPr bwMode="auto">
          <a:xfrm>
            <a:off x="6705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70" name="Rectangle 470"/>
          <p:cNvSpPr>
            <a:spLocks noChangeArrowheads="1"/>
          </p:cNvSpPr>
          <p:nvPr/>
        </p:nvSpPr>
        <p:spPr bwMode="auto">
          <a:xfrm>
            <a:off x="6858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71" name="Rectangle 471"/>
          <p:cNvSpPr>
            <a:spLocks noChangeArrowheads="1"/>
          </p:cNvSpPr>
          <p:nvPr/>
        </p:nvSpPr>
        <p:spPr bwMode="auto">
          <a:xfrm>
            <a:off x="7010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72" name="Rectangle 472"/>
          <p:cNvSpPr>
            <a:spLocks noChangeArrowheads="1"/>
          </p:cNvSpPr>
          <p:nvPr/>
        </p:nvSpPr>
        <p:spPr bwMode="auto">
          <a:xfrm>
            <a:off x="7162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73" name="Rectangle 473"/>
          <p:cNvSpPr>
            <a:spLocks noChangeArrowheads="1"/>
          </p:cNvSpPr>
          <p:nvPr/>
        </p:nvSpPr>
        <p:spPr bwMode="auto">
          <a:xfrm>
            <a:off x="7315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74" name="Rectangle 474"/>
          <p:cNvSpPr>
            <a:spLocks noChangeArrowheads="1"/>
          </p:cNvSpPr>
          <p:nvPr/>
        </p:nvSpPr>
        <p:spPr bwMode="auto">
          <a:xfrm>
            <a:off x="7467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75" name="Rectangle 475"/>
          <p:cNvSpPr>
            <a:spLocks noChangeArrowheads="1"/>
          </p:cNvSpPr>
          <p:nvPr/>
        </p:nvSpPr>
        <p:spPr bwMode="auto">
          <a:xfrm>
            <a:off x="7620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76" name="Rectangle 476"/>
          <p:cNvSpPr>
            <a:spLocks noChangeArrowheads="1"/>
          </p:cNvSpPr>
          <p:nvPr/>
        </p:nvSpPr>
        <p:spPr bwMode="auto">
          <a:xfrm>
            <a:off x="7772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77" name="Rectangle 477"/>
          <p:cNvSpPr>
            <a:spLocks noChangeArrowheads="1"/>
          </p:cNvSpPr>
          <p:nvPr/>
        </p:nvSpPr>
        <p:spPr bwMode="auto">
          <a:xfrm>
            <a:off x="7924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78" name="Rectangle 478"/>
          <p:cNvSpPr>
            <a:spLocks noChangeArrowheads="1"/>
          </p:cNvSpPr>
          <p:nvPr/>
        </p:nvSpPr>
        <p:spPr bwMode="auto">
          <a:xfrm>
            <a:off x="8077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79" name="Rectangle 479"/>
          <p:cNvSpPr>
            <a:spLocks noChangeArrowheads="1"/>
          </p:cNvSpPr>
          <p:nvPr/>
        </p:nvSpPr>
        <p:spPr bwMode="auto">
          <a:xfrm>
            <a:off x="82296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80" name="Rectangle 480"/>
          <p:cNvSpPr>
            <a:spLocks noChangeArrowheads="1"/>
          </p:cNvSpPr>
          <p:nvPr/>
        </p:nvSpPr>
        <p:spPr bwMode="auto">
          <a:xfrm>
            <a:off x="83820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81" name="Rectangle 481"/>
          <p:cNvSpPr>
            <a:spLocks noChangeArrowheads="1"/>
          </p:cNvSpPr>
          <p:nvPr/>
        </p:nvSpPr>
        <p:spPr bwMode="auto">
          <a:xfrm>
            <a:off x="85344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82" name="Rectangle 482"/>
          <p:cNvSpPr>
            <a:spLocks noChangeArrowheads="1"/>
          </p:cNvSpPr>
          <p:nvPr/>
        </p:nvSpPr>
        <p:spPr bwMode="auto">
          <a:xfrm>
            <a:off x="86868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83" name="Rectangle 483"/>
          <p:cNvSpPr>
            <a:spLocks noChangeArrowheads="1"/>
          </p:cNvSpPr>
          <p:nvPr/>
        </p:nvSpPr>
        <p:spPr bwMode="auto">
          <a:xfrm>
            <a:off x="8839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84" name="Rectangle 484"/>
          <p:cNvSpPr>
            <a:spLocks noChangeArrowheads="1"/>
          </p:cNvSpPr>
          <p:nvPr/>
        </p:nvSpPr>
        <p:spPr bwMode="auto">
          <a:xfrm>
            <a:off x="2743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85" name="Rectangle 485"/>
          <p:cNvSpPr>
            <a:spLocks noChangeArrowheads="1"/>
          </p:cNvSpPr>
          <p:nvPr/>
        </p:nvSpPr>
        <p:spPr bwMode="auto">
          <a:xfrm>
            <a:off x="2895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86" name="Rectangle 486"/>
          <p:cNvSpPr>
            <a:spLocks noChangeArrowheads="1"/>
          </p:cNvSpPr>
          <p:nvPr/>
        </p:nvSpPr>
        <p:spPr bwMode="auto">
          <a:xfrm>
            <a:off x="3048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87" name="Rectangle 487"/>
          <p:cNvSpPr>
            <a:spLocks noChangeArrowheads="1"/>
          </p:cNvSpPr>
          <p:nvPr/>
        </p:nvSpPr>
        <p:spPr bwMode="auto">
          <a:xfrm>
            <a:off x="3200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88" name="Rectangle 488"/>
          <p:cNvSpPr>
            <a:spLocks noChangeArrowheads="1"/>
          </p:cNvSpPr>
          <p:nvPr/>
        </p:nvSpPr>
        <p:spPr bwMode="auto">
          <a:xfrm>
            <a:off x="3352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89" name="Rectangle 489"/>
          <p:cNvSpPr>
            <a:spLocks noChangeArrowheads="1"/>
          </p:cNvSpPr>
          <p:nvPr/>
        </p:nvSpPr>
        <p:spPr bwMode="auto">
          <a:xfrm>
            <a:off x="3657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90" name="Rectangle 490"/>
          <p:cNvSpPr>
            <a:spLocks noChangeArrowheads="1"/>
          </p:cNvSpPr>
          <p:nvPr/>
        </p:nvSpPr>
        <p:spPr bwMode="auto">
          <a:xfrm>
            <a:off x="3810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91" name="Rectangle 491"/>
          <p:cNvSpPr>
            <a:spLocks noChangeArrowheads="1"/>
          </p:cNvSpPr>
          <p:nvPr/>
        </p:nvSpPr>
        <p:spPr bwMode="auto">
          <a:xfrm>
            <a:off x="3962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92" name="Rectangle 492"/>
          <p:cNvSpPr>
            <a:spLocks noChangeArrowheads="1"/>
          </p:cNvSpPr>
          <p:nvPr/>
        </p:nvSpPr>
        <p:spPr bwMode="auto">
          <a:xfrm>
            <a:off x="4114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93" name="Rectangle 493"/>
          <p:cNvSpPr>
            <a:spLocks noChangeArrowheads="1"/>
          </p:cNvSpPr>
          <p:nvPr/>
        </p:nvSpPr>
        <p:spPr bwMode="auto">
          <a:xfrm>
            <a:off x="4267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94" name="Rectangle 494"/>
          <p:cNvSpPr>
            <a:spLocks noChangeArrowheads="1"/>
          </p:cNvSpPr>
          <p:nvPr/>
        </p:nvSpPr>
        <p:spPr bwMode="auto">
          <a:xfrm>
            <a:off x="4419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95" name="Rectangle 495"/>
          <p:cNvSpPr>
            <a:spLocks noChangeArrowheads="1"/>
          </p:cNvSpPr>
          <p:nvPr/>
        </p:nvSpPr>
        <p:spPr bwMode="auto">
          <a:xfrm>
            <a:off x="4572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96" name="Rectangle 496"/>
          <p:cNvSpPr>
            <a:spLocks noChangeArrowheads="1"/>
          </p:cNvSpPr>
          <p:nvPr/>
        </p:nvSpPr>
        <p:spPr bwMode="auto">
          <a:xfrm>
            <a:off x="4724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97" name="Rectangle 497"/>
          <p:cNvSpPr>
            <a:spLocks noChangeArrowheads="1"/>
          </p:cNvSpPr>
          <p:nvPr/>
        </p:nvSpPr>
        <p:spPr bwMode="auto">
          <a:xfrm>
            <a:off x="4876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98" name="Rectangle 498"/>
          <p:cNvSpPr>
            <a:spLocks noChangeArrowheads="1"/>
          </p:cNvSpPr>
          <p:nvPr/>
        </p:nvSpPr>
        <p:spPr bwMode="auto">
          <a:xfrm>
            <a:off x="5029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099" name="Rectangle 499"/>
          <p:cNvSpPr>
            <a:spLocks noChangeArrowheads="1"/>
          </p:cNvSpPr>
          <p:nvPr/>
        </p:nvSpPr>
        <p:spPr bwMode="auto">
          <a:xfrm>
            <a:off x="5181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00" name="Rectangle 500"/>
          <p:cNvSpPr>
            <a:spLocks noChangeArrowheads="1"/>
          </p:cNvSpPr>
          <p:nvPr/>
        </p:nvSpPr>
        <p:spPr bwMode="auto">
          <a:xfrm>
            <a:off x="5334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01" name="Rectangle 501"/>
          <p:cNvSpPr>
            <a:spLocks noChangeArrowheads="1"/>
          </p:cNvSpPr>
          <p:nvPr/>
        </p:nvSpPr>
        <p:spPr bwMode="auto">
          <a:xfrm>
            <a:off x="5486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02" name="Rectangle 502"/>
          <p:cNvSpPr>
            <a:spLocks noChangeArrowheads="1"/>
          </p:cNvSpPr>
          <p:nvPr/>
        </p:nvSpPr>
        <p:spPr bwMode="auto">
          <a:xfrm>
            <a:off x="5638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03" name="Rectangle 503"/>
          <p:cNvSpPr>
            <a:spLocks noChangeArrowheads="1"/>
          </p:cNvSpPr>
          <p:nvPr/>
        </p:nvSpPr>
        <p:spPr bwMode="auto">
          <a:xfrm>
            <a:off x="5791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04" name="Rectangle 504"/>
          <p:cNvSpPr>
            <a:spLocks noChangeArrowheads="1"/>
          </p:cNvSpPr>
          <p:nvPr/>
        </p:nvSpPr>
        <p:spPr bwMode="auto">
          <a:xfrm>
            <a:off x="5943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05" name="Rectangle 505"/>
          <p:cNvSpPr>
            <a:spLocks noChangeArrowheads="1"/>
          </p:cNvSpPr>
          <p:nvPr/>
        </p:nvSpPr>
        <p:spPr bwMode="auto">
          <a:xfrm>
            <a:off x="6096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06" name="Rectangle 506"/>
          <p:cNvSpPr>
            <a:spLocks noChangeArrowheads="1"/>
          </p:cNvSpPr>
          <p:nvPr/>
        </p:nvSpPr>
        <p:spPr bwMode="auto">
          <a:xfrm>
            <a:off x="6248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07" name="Rectangle 507"/>
          <p:cNvSpPr>
            <a:spLocks noChangeArrowheads="1"/>
          </p:cNvSpPr>
          <p:nvPr/>
        </p:nvSpPr>
        <p:spPr bwMode="auto">
          <a:xfrm>
            <a:off x="6400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08" name="Rectangle 508"/>
          <p:cNvSpPr>
            <a:spLocks noChangeArrowheads="1"/>
          </p:cNvSpPr>
          <p:nvPr/>
        </p:nvSpPr>
        <p:spPr bwMode="auto">
          <a:xfrm>
            <a:off x="6553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09" name="Rectangle 509"/>
          <p:cNvSpPr>
            <a:spLocks noChangeArrowheads="1"/>
          </p:cNvSpPr>
          <p:nvPr/>
        </p:nvSpPr>
        <p:spPr bwMode="auto">
          <a:xfrm>
            <a:off x="6705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10" name="Rectangle 510"/>
          <p:cNvSpPr>
            <a:spLocks noChangeArrowheads="1"/>
          </p:cNvSpPr>
          <p:nvPr/>
        </p:nvSpPr>
        <p:spPr bwMode="auto">
          <a:xfrm>
            <a:off x="6858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11" name="Rectangle 511"/>
          <p:cNvSpPr>
            <a:spLocks noChangeArrowheads="1"/>
          </p:cNvSpPr>
          <p:nvPr/>
        </p:nvSpPr>
        <p:spPr bwMode="auto">
          <a:xfrm>
            <a:off x="7010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12" name="Rectangle 512"/>
          <p:cNvSpPr>
            <a:spLocks noChangeArrowheads="1"/>
          </p:cNvSpPr>
          <p:nvPr/>
        </p:nvSpPr>
        <p:spPr bwMode="auto">
          <a:xfrm>
            <a:off x="7162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13" name="Rectangle 513"/>
          <p:cNvSpPr>
            <a:spLocks noChangeArrowheads="1"/>
          </p:cNvSpPr>
          <p:nvPr/>
        </p:nvSpPr>
        <p:spPr bwMode="auto">
          <a:xfrm>
            <a:off x="7315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14" name="Rectangle 514"/>
          <p:cNvSpPr>
            <a:spLocks noChangeArrowheads="1"/>
          </p:cNvSpPr>
          <p:nvPr/>
        </p:nvSpPr>
        <p:spPr bwMode="auto">
          <a:xfrm>
            <a:off x="7467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15" name="Rectangle 515"/>
          <p:cNvSpPr>
            <a:spLocks noChangeArrowheads="1"/>
          </p:cNvSpPr>
          <p:nvPr/>
        </p:nvSpPr>
        <p:spPr bwMode="auto">
          <a:xfrm>
            <a:off x="7620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16" name="Rectangle 516"/>
          <p:cNvSpPr>
            <a:spLocks noChangeArrowheads="1"/>
          </p:cNvSpPr>
          <p:nvPr/>
        </p:nvSpPr>
        <p:spPr bwMode="auto">
          <a:xfrm>
            <a:off x="7772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17" name="Rectangle 517"/>
          <p:cNvSpPr>
            <a:spLocks noChangeArrowheads="1"/>
          </p:cNvSpPr>
          <p:nvPr/>
        </p:nvSpPr>
        <p:spPr bwMode="auto">
          <a:xfrm>
            <a:off x="7924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18" name="Rectangle 518"/>
          <p:cNvSpPr>
            <a:spLocks noChangeArrowheads="1"/>
          </p:cNvSpPr>
          <p:nvPr/>
        </p:nvSpPr>
        <p:spPr bwMode="auto">
          <a:xfrm>
            <a:off x="8077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19" name="Rectangle 519"/>
          <p:cNvSpPr>
            <a:spLocks noChangeArrowheads="1"/>
          </p:cNvSpPr>
          <p:nvPr/>
        </p:nvSpPr>
        <p:spPr bwMode="auto">
          <a:xfrm>
            <a:off x="82296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20" name="Rectangle 520"/>
          <p:cNvSpPr>
            <a:spLocks noChangeArrowheads="1"/>
          </p:cNvSpPr>
          <p:nvPr/>
        </p:nvSpPr>
        <p:spPr bwMode="auto">
          <a:xfrm>
            <a:off x="83820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21" name="Rectangle 521"/>
          <p:cNvSpPr>
            <a:spLocks noChangeArrowheads="1"/>
          </p:cNvSpPr>
          <p:nvPr/>
        </p:nvSpPr>
        <p:spPr bwMode="auto">
          <a:xfrm>
            <a:off x="85344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22" name="Rectangle 522"/>
          <p:cNvSpPr>
            <a:spLocks noChangeArrowheads="1"/>
          </p:cNvSpPr>
          <p:nvPr/>
        </p:nvSpPr>
        <p:spPr bwMode="auto">
          <a:xfrm>
            <a:off x="86868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23" name="Rectangle 523"/>
          <p:cNvSpPr>
            <a:spLocks noChangeArrowheads="1"/>
          </p:cNvSpPr>
          <p:nvPr/>
        </p:nvSpPr>
        <p:spPr bwMode="auto">
          <a:xfrm>
            <a:off x="8839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24" name="Rectangle 524"/>
          <p:cNvSpPr>
            <a:spLocks noChangeArrowheads="1"/>
          </p:cNvSpPr>
          <p:nvPr/>
        </p:nvSpPr>
        <p:spPr bwMode="auto">
          <a:xfrm>
            <a:off x="2743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25" name="Rectangle 525"/>
          <p:cNvSpPr>
            <a:spLocks noChangeArrowheads="1"/>
          </p:cNvSpPr>
          <p:nvPr/>
        </p:nvSpPr>
        <p:spPr bwMode="auto">
          <a:xfrm>
            <a:off x="2895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26" name="Rectangle 526"/>
          <p:cNvSpPr>
            <a:spLocks noChangeArrowheads="1"/>
          </p:cNvSpPr>
          <p:nvPr/>
        </p:nvSpPr>
        <p:spPr bwMode="auto">
          <a:xfrm>
            <a:off x="3048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27" name="Rectangle 527"/>
          <p:cNvSpPr>
            <a:spLocks noChangeArrowheads="1"/>
          </p:cNvSpPr>
          <p:nvPr/>
        </p:nvSpPr>
        <p:spPr bwMode="auto">
          <a:xfrm>
            <a:off x="3200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28" name="Rectangle 528"/>
          <p:cNvSpPr>
            <a:spLocks noChangeArrowheads="1"/>
          </p:cNvSpPr>
          <p:nvPr/>
        </p:nvSpPr>
        <p:spPr bwMode="auto">
          <a:xfrm>
            <a:off x="3352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29" name="Rectangle 529"/>
          <p:cNvSpPr>
            <a:spLocks noChangeArrowheads="1"/>
          </p:cNvSpPr>
          <p:nvPr/>
        </p:nvSpPr>
        <p:spPr bwMode="auto">
          <a:xfrm>
            <a:off x="3657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30" name="Rectangle 530"/>
          <p:cNvSpPr>
            <a:spLocks noChangeArrowheads="1"/>
          </p:cNvSpPr>
          <p:nvPr/>
        </p:nvSpPr>
        <p:spPr bwMode="auto">
          <a:xfrm>
            <a:off x="3810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31" name="Rectangle 531"/>
          <p:cNvSpPr>
            <a:spLocks noChangeArrowheads="1"/>
          </p:cNvSpPr>
          <p:nvPr/>
        </p:nvSpPr>
        <p:spPr bwMode="auto">
          <a:xfrm>
            <a:off x="3962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32" name="Rectangle 532"/>
          <p:cNvSpPr>
            <a:spLocks noChangeArrowheads="1"/>
          </p:cNvSpPr>
          <p:nvPr/>
        </p:nvSpPr>
        <p:spPr bwMode="auto">
          <a:xfrm>
            <a:off x="4114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33" name="Rectangle 533"/>
          <p:cNvSpPr>
            <a:spLocks noChangeArrowheads="1"/>
          </p:cNvSpPr>
          <p:nvPr/>
        </p:nvSpPr>
        <p:spPr bwMode="auto">
          <a:xfrm>
            <a:off x="4267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34" name="Rectangle 534"/>
          <p:cNvSpPr>
            <a:spLocks noChangeArrowheads="1"/>
          </p:cNvSpPr>
          <p:nvPr/>
        </p:nvSpPr>
        <p:spPr bwMode="auto">
          <a:xfrm>
            <a:off x="4419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35" name="Rectangle 535"/>
          <p:cNvSpPr>
            <a:spLocks noChangeArrowheads="1"/>
          </p:cNvSpPr>
          <p:nvPr/>
        </p:nvSpPr>
        <p:spPr bwMode="auto">
          <a:xfrm>
            <a:off x="4572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36" name="Rectangle 536"/>
          <p:cNvSpPr>
            <a:spLocks noChangeArrowheads="1"/>
          </p:cNvSpPr>
          <p:nvPr/>
        </p:nvSpPr>
        <p:spPr bwMode="auto">
          <a:xfrm>
            <a:off x="4724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37" name="Rectangle 537"/>
          <p:cNvSpPr>
            <a:spLocks noChangeArrowheads="1"/>
          </p:cNvSpPr>
          <p:nvPr/>
        </p:nvSpPr>
        <p:spPr bwMode="auto">
          <a:xfrm>
            <a:off x="4876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38" name="Rectangle 538"/>
          <p:cNvSpPr>
            <a:spLocks noChangeArrowheads="1"/>
          </p:cNvSpPr>
          <p:nvPr/>
        </p:nvSpPr>
        <p:spPr bwMode="auto">
          <a:xfrm>
            <a:off x="5029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39" name="Rectangle 539"/>
          <p:cNvSpPr>
            <a:spLocks noChangeArrowheads="1"/>
          </p:cNvSpPr>
          <p:nvPr/>
        </p:nvSpPr>
        <p:spPr bwMode="auto">
          <a:xfrm>
            <a:off x="5181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40" name="Rectangle 540"/>
          <p:cNvSpPr>
            <a:spLocks noChangeArrowheads="1"/>
          </p:cNvSpPr>
          <p:nvPr/>
        </p:nvSpPr>
        <p:spPr bwMode="auto">
          <a:xfrm>
            <a:off x="5334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41" name="Rectangle 541"/>
          <p:cNvSpPr>
            <a:spLocks noChangeArrowheads="1"/>
          </p:cNvSpPr>
          <p:nvPr/>
        </p:nvSpPr>
        <p:spPr bwMode="auto">
          <a:xfrm>
            <a:off x="5486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42" name="Rectangle 542"/>
          <p:cNvSpPr>
            <a:spLocks noChangeArrowheads="1"/>
          </p:cNvSpPr>
          <p:nvPr/>
        </p:nvSpPr>
        <p:spPr bwMode="auto">
          <a:xfrm>
            <a:off x="5638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43" name="Rectangle 543"/>
          <p:cNvSpPr>
            <a:spLocks noChangeArrowheads="1"/>
          </p:cNvSpPr>
          <p:nvPr/>
        </p:nvSpPr>
        <p:spPr bwMode="auto">
          <a:xfrm>
            <a:off x="5791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44" name="Rectangle 544"/>
          <p:cNvSpPr>
            <a:spLocks noChangeArrowheads="1"/>
          </p:cNvSpPr>
          <p:nvPr/>
        </p:nvSpPr>
        <p:spPr bwMode="auto">
          <a:xfrm>
            <a:off x="5943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45" name="Rectangle 545"/>
          <p:cNvSpPr>
            <a:spLocks noChangeArrowheads="1"/>
          </p:cNvSpPr>
          <p:nvPr/>
        </p:nvSpPr>
        <p:spPr bwMode="auto">
          <a:xfrm>
            <a:off x="6096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46" name="Rectangle 546"/>
          <p:cNvSpPr>
            <a:spLocks noChangeArrowheads="1"/>
          </p:cNvSpPr>
          <p:nvPr/>
        </p:nvSpPr>
        <p:spPr bwMode="auto">
          <a:xfrm>
            <a:off x="6248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47" name="Rectangle 547"/>
          <p:cNvSpPr>
            <a:spLocks noChangeArrowheads="1"/>
          </p:cNvSpPr>
          <p:nvPr/>
        </p:nvSpPr>
        <p:spPr bwMode="auto">
          <a:xfrm>
            <a:off x="6400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48" name="Rectangle 548"/>
          <p:cNvSpPr>
            <a:spLocks noChangeArrowheads="1"/>
          </p:cNvSpPr>
          <p:nvPr/>
        </p:nvSpPr>
        <p:spPr bwMode="auto">
          <a:xfrm>
            <a:off x="6553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49" name="Rectangle 549"/>
          <p:cNvSpPr>
            <a:spLocks noChangeArrowheads="1"/>
          </p:cNvSpPr>
          <p:nvPr/>
        </p:nvSpPr>
        <p:spPr bwMode="auto">
          <a:xfrm>
            <a:off x="6705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50" name="Rectangle 550"/>
          <p:cNvSpPr>
            <a:spLocks noChangeArrowheads="1"/>
          </p:cNvSpPr>
          <p:nvPr/>
        </p:nvSpPr>
        <p:spPr bwMode="auto">
          <a:xfrm>
            <a:off x="6858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51" name="Rectangle 551"/>
          <p:cNvSpPr>
            <a:spLocks noChangeArrowheads="1"/>
          </p:cNvSpPr>
          <p:nvPr/>
        </p:nvSpPr>
        <p:spPr bwMode="auto">
          <a:xfrm>
            <a:off x="7010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52" name="Rectangle 552"/>
          <p:cNvSpPr>
            <a:spLocks noChangeArrowheads="1"/>
          </p:cNvSpPr>
          <p:nvPr/>
        </p:nvSpPr>
        <p:spPr bwMode="auto">
          <a:xfrm>
            <a:off x="7162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53" name="Rectangle 553"/>
          <p:cNvSpPr>
            <a:spLocks noChangeArrowheads="1"/>
          </p:cNvSpPr>
          <p:nvPr/>
        </p:nvSpPr>
        <p:spPr bwMode="auto">
          <a:xfrm>
            <a:off x="7315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54" name="Rectangle 554"/>
          <p:cNvSpPr>
            <a:spLocks noChangeArrowheads="1"/>
          </p:cNvSpPr>
          <p:nvPr/>
        </p:nvSpPr>
        <p:spPr bwMode="auto">
          <a:xfrm>
            <a:off x="7467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55" name="Rectangle 555"/>
          <p:cNvSpPr>
            <a:spLocks noChangeArrowheads="1"/>
          </p:cNvSpPr>
          <p:nvPr/>
        </p:nvSpPr>
        <p:spPr bwMode="auto">
          <a:xfrm>
            <a:off x="7620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56" name="Rectangle 556"/>
          <p:cNvSpPr>
            <a:spLocks noChangeArrowheads="1"/>
          </p:cNvSpPr>
          <p:nvPr/>
        </p:nvSpPr>
        <p:spPr bwMode="auto">
          <a:xfrm>
            <a:off x="7772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57" name="Rectangle 557"/>
          <p:cNvSpPr>
            <a:spLocks noChangeArrowheads="1"/>
          </p:cNvSpPr>
          <p:nvPr/>
        </p:nvSpPr>
        <p:spPr bwMode="auto">
          <a:xfrm>
            <a:off x="7924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58" name="Rectangle 558"/>
          <p:cNvSpPr>
            <a:spLocks noChangeArrowheads="1"/>
          </p:cNvSpPr>
          <p:nvPr/>
        </p:nvSpPr>
        <p:spPr bwMode="auto">
          <a:xfrm>
            <a:off x="8077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59" name="Rectangle 559"/>
          <p:cNvSpPr>
            <a:spLocks noChangeArrowheads="1"/>
          </p:cNvSpPr>
          <p:nvPr/>
        </p:nvSpPr>
        <p:spPr bwMode="auto">
          <a:xfrm>
            <a:off x="82296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60" name="Rectangle 560"/>
          <p:cNvSpPr>
            <a:spLocks noChangeArrowheads="1"/>
          </p:cNvSpPr>
          <p:nvPr/>
        </p:nvSpPr>
        <p:spPr bwMode="auto">
          <a:xfrm>
            <a:off x="83820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61" name="Rectangle 561"/>
          <p:cNvSpPr>
            <a:spLocks noChangeArrowheads="1"/>
          </p:cNvSpPr>
          <p:nvPr/>
        </p:nvSpPr>
        <p:spPr bwMode="auto">
          <a:xfrm>
            <a:off x="85344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62" name="Rectangle 562"/>
          <p:cNvSpPr>
            <a:spLocks noChangeArrowheads="1"/>
          </p:cNvSpPr>
          <p:nvPr/>
        </p:nvSpPr>
        <p:spPr bwMode="auto">
          <a:xfrm>
            <a:off x="86868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63" name="Rectangle 563"/>
          <p:cNvSpPr>
            <a:spLocks noChangeArrowheads="1"/>
          </p:cNvSpPr>
          <p:nvPr/>
        </p:nvSpPr>
        <p:spPr bwMode="auto">
          <a:xfrm>
            <a:off x="8839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64" name="Rectangle 564"/>
          <p:cNvSpPr>
            <a:spLocks noChangeArrowheads="1"/>
          </p:cNvSpPr>
          <p:nvPr/>
        </p:nvSpPr>
        <p:spPr bwMode="auto">
          <a:xfrm>
            <a:off x="2743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65" name="Rectangle 565"/>
          <p:cNvSpPr>
            <a:spLocks noChangeArrowheads="1"/>
          </p:cNvSpPr>
          <p:nvPr/>
        </p:nvSpPr>
        <p:spPr bwMode="auto">
          <a:xfrm>
            <a:off x="2895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66" name="Rectangle 566"/>
          <p:cNvSpPr>
            <a:spLocks noChangeArrowheads="1"/>
          </p:cNvSpPr>
          <p:nvPr/>
        </p:nvSpPr>
        <p:spPr bwMode="auto">
          <a:xfrm>
            <a:off x="3048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67" name="Rectangle 567"/>
          <p:cNvSpPr>
            <a:spLocks noChangeArrowheads="1"/>
          </p:cNvSpPr>
          <p:nvPr/>
        </p:nvSpPr>
        <p:spPr bwMode="auto">
          <a:xfrm>
            <a:off x="3200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68" name="Rectangle 568"/>
          <p:cNvSpPr>
            <a:spLocks noChangeArrowheads="1"/>
          </p:cNvSpPr>
          <p:nvPr/>
        </p:nvSpPr>
        <p:spPr bwMode="auto">
          <a:xfrm>
            <a:off x="3352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69" name="Rectangle 569"/>
          <p:cNvSpPr>
            <a:spLocks noChangeArrowheads="1"/>
          </p:cNvSpPr>
          <p:nvPr/>
        </p:nvSpPr>
        <p:spPr bwMode="auto">
          <a:xfrm>
            <a:off x="3657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70" name="Rectangle 570"/>
          <p:cNvSpPr>
            <a:spLocks noChangeArrowheads="1"/>
          </p:cNvSpPr>
          <p:nvPr/>
        </p:nvSpPr>
        <p:spPr bwMode="auto">
          <a:xfrm>
            <a:off x="3810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71" name="Rectangle 571"/>
          <p:cNvSpPr>
            <a:spLocks noChangeArrowheads="1"/>
          </p:cNvSpPr>
          <p:nvPr/>
        </p:nvSpPr>
        <p:spPr bwMode="auto">
          <a:xfrm>
            <a:off x="3962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72" name="Rectangle 572"/>
          <p:cNvSpPr>
            <a:spLocks noChangeArrowheads="1"/>
          </p:cNvSpPr>
          <p:nvPr/>
        </p:nvSpPr>
        <p:spPr bwMode="auto">
          <a:xfrm>
            <a:off x="4114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73" name="Rectangle 573"/>
          <p:cNvSpPr>
            <a:spLocks noChangeArrowheads="1"/>
          </p:cNvSpPr>
          <p:nvPr/>
        </p:nvSpPr>
        <p:spPr bwMode="auto">
          <a:xfrm>
            <a:off x="4267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74" name="Rectangle 574"/>
          <p:cNvSpPr>
            <a:spLocks noChangeArrowheads="1"/>
          </p:cNvSpPr>
          <p:nvPr/>
        </p:nvSpPr>
        <p:spPr bwMode="auto">
          <a:xfrm>
            <a:off x="4419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75" name="Rectangle 575"/>
          <p:cNvSpPr>
            <a:spLocks noChangeArrowheads="1"/>
          </p:cNvSpPr>
          <p:nvPr/>
        </p:nvSpPr>
        <p:spPr bwMode="auto">
          <a:xfrm>
            <a:off x="4572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76" name="Rectangle 576"/>
          <p:cNvSpPr>
            <a:spLocks noChangeArrowheads="1"/>
          </p:cNvSpPr>
          <p:nvPr/>
        </p:nvSpPr>
        <p:spPr bwMode="auto">
          <a:xfrm>
            <a:off x="4724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77" name="Rectangle 577"/>
          <p:cNvSpPr>
            <a:spLocks noChangeArrowheads="1"/>
          </p:cNvSpPr>
          <p:nvPr/>
        </p:nvSpPr>
        <p:spPr bwMode="auto">
          <a:xfrm>
            <a:off x="4876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78" name="Rectangle 578"/>
          <p:cNvSpPr>
            <a:spLocks noChangeArrowheads="1"/>
          </p:cNvSpPr>
          <p:nvPr/>
        </p:nvSpPr>
        <p:spPr bwMode="auto">
          <a:xfrm>
            <a:off x="5029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79" name="Rectangle 579"/>
          <p:cNvSpPr>
            <a:spLocks noChangeArrowheads="1"/>
          </p:cNvSpPr>
          <p:nvPr/>
        </p:nvSpPr>
        <p:spPr bwMode="auto">
          <a:xfrm>
            <a:off x="5181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80" name="Rectangle 580"/>
          <p:cNvSpPr>
            <a:spLocks noChangeArrowheads="1"/>
          </p:cNvSpPr>
          <p:nvPr/>
        </p:nvSpPr>
        <p:spPr bwMode="auto">
          <a:xfrm>
            <a:off x="5334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81" name="Rectangle 581"/>
          <p:cNvSpPr>
            <a:spLocks noChangeArrowheads="1"/>
          </p:cNvSpPr>
          <p:nvPr/>
        </p:nvSpPr>
        <p:spPr bwMode="auto">
          <a:xfrm>
            <a:off x="5486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82" name="Rectangle 582"/>
          <p:cNvSpPr>
            <a:spLocks noChangeArrowheads="1"/>
          </p:cNvSpPr>
          <p:nvPr/>
        </p:nvSpPr>
        <p:spPr bwMode="auto">
          <a:xfrm>
            <a:off x="5638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83" name="Rectangle 583"/>
          <p:cNvSpPr>
            <a:spLocks noChangeArrowheads="1"/>
          </p:cNvSpPr>
          <p:nvPr/>
        </p:nvSpPr>
        <p:spPr bwMode="auto">
          <a:xfrm>
            <a:off x="5791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84" name="Rectangle 584"/>
          <p:cNvSpPr>
            <a:spLocks noChangeArrowheads="1"/>
          </p:cNvSpPr>
          <p:nvPr/>
        </p:nvSpPr>
        <p:spPr bwMode="auto">
          <a:xfrm>
            <a:off x="5943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85" name="Rectangle 585"/>
          <p:cNvSpPr>
            <a:spLocks noChangeArrowheads="1"/>
          </p:cNvSpPr>
          <p:nvPr/>
        </p:nvSpPr>
        <p:spPr bwMode="auto">
          <a:xfrm>
            <a:off x="6096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86" name="Rectangle 586"/>
          <p:cNvSpPr>
            <a:spLocks noChangeArrowheads="1"/>
          </p:cNvSpPr>
          <p:nvPr/>
        </p:nvSpPr>
        <p:spPr bwMode="auto">
          <a:xfrm>
            <a:off x="6248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87" name="Rectangle 587"/>
          <p:cNvSpPr>
            <a:spLocks noChangeArrowheads="1"/>
          </p:cNvSpPr>
          <p:nvPr/>
        </p:nvSpPr>
        <p:spPr bwMode="auto">
          <a:xfrm>
            <a:off x="6400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88" name="Rectangle 588"/>
          <p:cNvSpPr>
            <a:spLocks noChangeArrowheads="1"/>
          </p:cNvSpPr>
          <p:nvPr/>
        </p:nvSpPr>
        <p:spPr bwMode="auto">
          <a:xfrm>
            <a:off x="6553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89" name="Rectangle 589"/>
          <p:cNvSpPr>
            <a:spLocks noChangeArrowheads="1"/>
          </p:cNvSpPr>
          <p:nvPr/>
        </p:nvSpPr>
        <p:spPr bwMode="auto">
          <a:xfrm>
            <a:off x="6705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90" name="Rectangle 590"/>
          <p:cNvSpPr>
            <a:spLocks noChangeArrowheads="1"/>
          </p:cNvSpPr>
          <p:nvPr/>
        </p:nvSpPr>
        <p:spPr bwMode="auto">
          <a:xfrm>
            <a:off x="6858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91" name="Rectangle 591"/>
          <p:cNvSpPr>
            <a:spLocks noChangeArrowheads="1"/>
          </p:cNvSpPr>
          <p:nvPr/>
        </p:nvSpPr>
        <p:spPr bwMode="auto">
          <a:xfrm>
            <a:off x="7010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92" name="Rectangle 592"/>
          <p:cNvSpPr>
            <a:spLocks noChangeArrowheads="1"/>
          </p:cNvSpPr>
          <p:nvPr/>
        </p:nvSpPr>
        <p:spPr bwMode="auto">
          <a:xfrm>
            <a:off x="7162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93" name="Rectangle 593"/>
          <p:cNvSpPr>
            <a:spLocks noChangeArrowheads="1"/>
          </p:cNvSpPr>
          <p:nvPr/>
        </p:nvSpPr>
        <p:spPr bwMode="auto">
          <a:xfrm>
            <a:off x="7315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94" name="Rectangle 594"/>
          <p:cNvSpPr>
            <a:spLocks noChangeArrowheads="1"/>
          </p:cNvSpPr>
          <p:nvPr/>
        </p:nvSpPr>
        <p:spPr bwMode="auto">
          <a:xfrm>
            <a:off x="7467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95" name="Rectangle 595"/>
          <p:cNvSpPr>
            <a:spLocks noChangeArrowheads="1"/>
          </p:cNvSpPr>
          <p:nvPr/>
        </p:nvSpPr>
        <p:spPr bwMode="auto">
          <a:xfrm>
            <a:off x="7620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96" name="Rectangle 596"/>
          <p:cNvSpPr>
            <a:spLocks noChangeArrowheads="1"/>
          </p:cNvSpPr>
          <p:nvPr/>
        </p:nvSpPr>
        <p:spPr bwMode="auto">
          <a:xfrm>
            <a:off x="7772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97" name="Rectangle 597"/>
          <p:cNvSpPr>
            <a:spLocks noChangeArrowheads="1"/>
          </p:cNvSpPr>
          <p:nvPr/>
        </p:nvSpPr>
        <p:spPr bwMode="auto">
          <a:xfrm>
            <a:off x="7924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98" name="Rectangle 598"/>
          <p:cNvSpPr>
            <a:spLocks noChangeArrowheads="1"/>
          </p:cNvSpPr>
          <p:nvPr/>
        </p:nvSpPr>
        <p:spPr bwMode="auto">
          <a:xfrm>
            <a:off x="8077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199" name="Rectangle 599"/>
          <p:cNvSpPr>
            <a:spLocks noChangeArrowheads="1"/>
          </p:cNvSpPr>
          <p:nvPr/>
        </p:nvSpPr>
        <p:spPr bwMode="auto">
          <a:xfrm>
            <a:off x="82296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00" name="Rectangle 600"/>
          <p:cNvSpPr>
            <a:spLocks noChangeArrowheads="1"/>
          </p:cNvSpPr>
          <p:nvPr/>
        </p:nvSpPr>
        <p:spPr bwMode="auto">
          <a:xfrm>
            <a:off x="83820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01" name="Rectangle 601"/>
          <p:cNvSpPr>
            <a:spLocks noChangeArrowheads="1"/>
          </p:cNvSpPr>
          <p:nvPr/>
        </p:nvSpPr>
        <p:spPr bwMode="auto">
          <a:xfrm>
            <a:off x="85344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02" name="Rectangle 602"/>
          <p:cNvSpPr>
            <a:spLocks noChangeArrowheads="1"/>
          </p:cNvSpPr>
          <p:nvPr/>
        </p:nvSpPr>
        <p:spPr bwMode="auto">
          <a:xfrm>
            <a:off x="86868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03" name="Rectangle 603"/>
          <p:cNvSpPr>
            <a:spLocks noChangeArrowheads="1"/>
          </p:cNvSpPr>
          <p:nvPr/>
        </p:nvSpPr>
        <p:spPr bwMode="auto">
          <a:xfrm>
            <a:off x="8839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04" name="Rectangle 604"/>
          <p:cNvSpPr>
            <a:spLocks noChangeArrowheads="1"/>
          </p:cNvSpPr>
          <p:nvPr/>
        </p:nvSpPr>
        <p:spPr bwMode="auto">
          <a:xfrm>
            <a:off x="2743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05" name="Rectangle 605"/>
          <p:cNvSpPr>
            <a:spLocks noChangeArrowheads="1"/>
          </p:cNvSpPr>
          <p:nvPr/>
        </p:nvSpPr>
        <p:spPr bwMode="auto">
          <a:xfrm>
            <a:off x="2895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06" name="Rectangle 606"/>
          <p:cNvSpPr>
            <a:spLocks noChangeArrowheads="1"/>
          </p:cNvSpPr>
          <p:nvPr/>
        </p:nvSpPr>
        <p:spPr bwMode="auto">
          <a:xfrm>
            <a:off x="3048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07" name="Rectangle 607"/>
          <p:cNvSpPr>
            <a:spLocks noChangeArrowheads="1"/>
          </p:cNvSpPr>
          <p:nvPr/>
        </p:nvSpPr>
        <p:spPr bwMode="auto">
          <a:xfrm>
            <a:off x="3200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08" name="Rectangle 608"/>
          <p:cNvSpPr>
            <a:spLocks noChangeArrowheads="1"/>
          </p:cNvSpPr>
          <p:nvPr/>
        </p:nvSpPr>
        <p:spPr bwMode="auto">
          <a:xfrm>
            <a:off x="3352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09" name="Rectangle 609"/>
          <p:cNvSpPr>
            <a:spLocks noChangeArrowheads="1"/>
          </p:cNvSpPr>
          <p:nvPr/>
        </p:nvSpPr>
        <p:spPr bwMode="auto">
          <a:xfrm>
            <a:off x="3657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10" name="Rectangle 610"/>
          <p:cNvSpPr>
            <a:spLocks noChangeArrowheads="1"/>
          </p:cNvSpPr>
          <p:nvPr/>
        </p:nvSpPr>
        <p:spPr bwMode="auto">
          <a:xfrm>
            <a:off x="3810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11" name="Rectangle 611"/>
          <p:cNvSpPr>
            <a:spLocks noChangeArrowheads="1"/>
          </p:cNvSpPr>
          <p:nvPr/>
        </p:nvSpPr>
        <p:spPr bwMode="auto">
          <a:xfrm>
            <a:off x="3962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12" name="Rectangle 612"/>
          <p:cNvSpPr>
            <a:spLocks noChangeArrowheads="1"/>
          </p:cNvSpPr>
          <p:nvPr/>
        </p:nvSpPr>
        <p:spPr bwMode="auto">
          <a:xfrm>
            <a:off x="4114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13" name="Rectangle 613"/>
          <p:cNvSpPr>
            <a:spLocks noChangeArrowheads="1"/>
          </p:cNvSpPr>
          <p:nvPr/>
        </p:nvSpPr>
        <p:spPr bwMode="auto">
          <a:xfrm>
            <a:off x="4267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14" name="Rectangle 614"/>
          <p:cNvSpPr>
            <a:spLocks noChangeArrowheads="1"/>
          </p:cNvSpPr>
          <p:nvPr/>
        </p:nvSpPr>
        <p:spPr bwMode="auto">
          <a:xfrm>
            <a:off x="4419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15" name="Rectangle 615"/>
          <p:cNvSpPr>
            <a:spLocks noChangeArrowheads="1"/>
          </p:cNvSpPr>
          <p:nvPr/>
        </p:nvSpPr>
        <p:spPr bwMode="auto">
          <a:xfrm>
            <a:off x="4572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16" name="Rectangle 616"/>
          <p:cNvSpPr>
            <a:spLocks noChangeArrowheads="1"/>
          </p:cNvSpPr>
          <p:nvPr/>
        </p:nvSpPr>
        <p:spPr bwMode="auto">
          <a:xfrm>
            <a:off x="4724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17" name="Rectangle 617"/>
          <p:cNvSpPr>
            <a:spLocks noChangeArrowheads="1"/>
          </p:cNvSpPr>
          <p:nvPr/>
        </p:nvSpPr>
        <p:spPr bwMode="auto">
          <a:xfrm>
            <a:off x="4876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18" name="Rectangle 618"/>
          <p:cNvSpPr>
            <a:spLocks noChangeArrowheads="1"/>
          </p:cNvSpPr>
          <p:nvPr/>
        </p:nvSpPr>
        <p:spPr bwMode="auto">
          <a:xfrm>
            <a:off x="5029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19" name="Rectangle 619"/>
          <p:cNvSpPr>
            <a:spLocks noChangeArrowheads="1"/>
          </p:cNvSpPr>
          <p:nvPr/>
        </p:nvSpPr>
        <p:spPr bwMode="auto">
          <a:xfrm>
            <a:off x="5181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20" name="Rectangle 620"/>
          <p:cNvSpPr>
            <a:spLocks noChangeArrowheads="1"/>
          </p:cNvSpPr>
          <p:nvPr/>
        </p:nvSpPr>
        <p:spPr bwMode="auto">
          <a:xfrm>
            <a:off x="5334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21" name="Rectangle 621"/>
          <p:cNvSpPr>
            <a:spLocks noChangeArrowheads="1"/>
          </p:cNvSpPr>
          <p:nvPr/>
        </p:nvSpPr>
        <p:spPr bwMode="auto">
          <a:xfrm>
            <a:off x="5486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22" name="Rectangle 622"/>
          <p:cNvSpPr>
            <a:spLocks noChangeArrowheads="1"/>
          </p:cNvSpPr>
          <p:nvPr/>
        </p:nvSpPr>
        <p:spPr bwMode="auto">
          <a:xfrm>
            <a:off x="5638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23" name="Rectangle 623"/>
          <p:cNvSpPr>
            <a:spLocks noChangeArrowheads="1"/>
          </p:cNvSpPr>
          <p:nvPr/>
        </p:nvSpPr>
        <p:spPr bwMode="auto">
          <a:xfrm>
            <a:off x="5791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24" name="Rectangle 624"/>
          <p:cNvSpPr>
            <a:spLocks noChangeArrowheads="1"/>
          </p:cNvSpPr>
          <p:nvPr/>
        </p:nvSpPr>
        <p:spPr bwMode="auto">
          <a:xfrm>
            <a:off x="5943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25" name="Rectangle 625"/>
          <p:cNvSpPr>
            <a:spLocks noChangeArrowheads="1"/>
          </p:cNvSpPr>
          <p:nvPr/>
        </p:nvSpPr>
        <p:spPr bwMode="auto">
          <a:xfrm>
            <a:off x="6096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26" name="Rectangle 626"/>
          <p:cNvSpPr>
            <a:spLocks noChangeArrowheads="1"/>
          </p:cNvSpPr>
          <p:nvPr/>
        </p:nvSpPr>
        <p:spPr bwMode="auto">
          <a:xfrm>
            <a:off x="6248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27" name="Rectangle 627"/>
          <p:cNvSpPr>
            <a:spLocks noChangeArrowheads="1"/>
          </p:cNvSpPr>
          <p:nvPr/>
        </p:nvSpPr>
        <p:spPr bwMode="auto">
          <a:xfrm>
            <a:off x="6400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28" name="Rectangle 628"/>
          <p:cNvSpPr>
            <a:spLocks noChangeArrowheads="1"/>
          </p:cNvSpPr>
          <p:nvPr/>
        </p:nvSpPr>
        <p:spPr bwMode="auto">
          <a:xfrm>
            <a:off x="6553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29" name="Rectangle 629"/>
          <p:cNvSpPr>
            <a:spLocks noChangeArrowheads="1"/>
          </p:cNvSpPr>
          <p:nvPr/>
        </p:nvSpPr>
        <p:spPr bwMode="auto">
          <a:xfrm>
            <a:off x="6705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30" name="Rectangle 630"/>
          <p:cNvSpPr>
            <a:spLocks noChangeArrowheads="1"/>
          </p:cNvSpPr>
          <p:nvPr/>
        </p:nvSpPr>
        <p:spPr bwMode="auto">
          <a:xfrm>
            <a:off x="6858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31" name="Rectangle 631"/>
          <p:cNvSpPr>
            <a:spLocks noChangeArrowheads="1"/>
          </p:cNvSpPr>
          <p:nvPr/>
        </p:nvSpPr>
        <p:spPr bwMode="auto">
          <a:xfrm>
            <a:off x="7010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32" name="Rectangle 632"/>
          <p:cNvSpPr>
            <a:spLocks noChangeArrowheads="1"/>
          </p:cNvSpPr>
          <p:nvPr/>
        </p:nvSpPr>
        <p:spPr bwMode="auto">
          <a:xfrm>
            <a:off x="7162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33" name="Rectangle 633"/>
          <p:cNvSpPr>
            <a:spLocks noChangeArrowheads="1"/>
          </p:cNvSpPr>
          <p:nvPr/>
        </p:nvSpPr>
        <p:spPr bwMode="auto">
          <a:xfrm>
            <a:off x="7315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34" name="Rectangle 634"/>
          <p:cNvSpPr>
            <a:spLocks noChangeArrowheads="1"/>
          </p:cNvSpPr>
          <p:nvPr/>
        </p:nvSpPr>
        <p:spPr bwMode="auto">
          <a:xfrm>
            <a:off x="7467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35" name="Rectangle 635"/>
          <p:cNvSpPr>
            <a:spLocks noChangeArrowheads="1"/>
          </p:cNvSpPr>
          <p:nvPr/>
        </p:nvSpPr>
        <p:spPr bwMode="auto">
          <a:xfrm>
            <a:off x="7620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36" name="Rectangle 636"/>
          <p:cNvSpPr>
            <a:spLocks noChangeArrowheads="1"/>
          </p:cNvSpPr>
          <p:nvPr/>
        </p:nvSpPr>
        <p:spPr bwMode="auto">
          <a:xfrm>
            <a:off x="7772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37" name="Rectangle 637"/>
          <p:cNvSpPr>
            <a:spLocks noChangeArrowheads="1"/>
          </p:cNvSpPr>
          <p:nvPr/>
        </p:nvSpPr>
        <p:spPr bwMode="auto">
          <a:xfrm>
            <a:off x="7924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38" name="Rectangle 638"/>
          <p:cNvSpPr>
            <a:spLocks noChangeArrowheads="1"/>
          </p:cNvSpPr>
          <p:nvPr/>
        </p:nvSpPr>
        <p:spPr bwMode="auto">
          <a:xfrm>
            <a:off x="8077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39" name="Rectangle 639"/>
          <p:cNvSpPr>
            <a:spLocks noChangeArrowheads="1"/>
          </p:cNvSpPr>
          <p:nvPr/>
        </p:nvSpPr>
        <p:spPr bwMode="auto">
          <a:xfrm>
            <a:off x="82296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40" name="Rectangle 640"/>
          <p:cNvSpPr>
            <a:spLocks noChangeArrowheads="1"/>
          </p:cNvSpPr>
          <p:nvPr/>
        </p:nvSpPr>
        <p:spPr bwMode="auto">
          <a:xfrm>
            <a:off x="83820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41" name="Rectangle 641"/>
          <p:cNvSpPr>
            <a:spLocks noChangeArrowheads="1"/>
          </p:cNvSpPr>
          <p:nvPr/>
        </p:nvSpPr>
        <p:spPr bwMode="auto">
          <a:xfrm>
            <a:off x="85344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42" name="Rectangle 642"/>
          <p:cNvSpPr>
            <a:spLocks noChangeArrowheads="1"/>
          </p:cNvSpPr>
          <p:nvPr/>
        </p:nvSpPr>
        <p:spPr bwMode="auto">
          <a:xfrm>
            <a:off x="86868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43" name="Rectangle 643"/>
          <p:cNvSpPr>
            <a:spLocks noChangeArrowheads="1"/>
          </p:cNvSpPr>
          <p:nvPr/>
        </p:nvSpPr>
        <p:spPr bwMode="auto">
          <a:xfrm>
            <a:off x="8839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44" name="Rectangle 644"/>
          <p:cNvSpPr>
            <a:spLocks noChangeArrowheads="1"/>
          </p:cNvSpPr>
          <p:nvPr/>
        </p:nvSpPr>
        <p:spPr bwMode="auto">
          <a:xfrm>
            <a:off x="2743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45" name="Rectangle 645"/>
          <p:cNvSpPr>
            <a:spLocks noChangeArrowheads="1"/>
          </p:cNvSpPr>
          <p:nvPr/>
        </p:nvSpPr>
        <p:spPr bwMode="auto">
          <a:xfrm>
            <a:off x="2895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46" name="Rectangle 646"/>
          <p:cNvSpPr>
            <a:spLocks noChangeArrowheads="1"/>
          </p:cNvSpPr>
          <p:nvPr/>
        </p:nvSpPr>
        <p:spPr bwMode="auto">
          <a:xfrm>
            <a:off x="3048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47" name="Rectangle 647"/>
          <p:cNvSpPr>
            <a:spLocks noChangeArrowheads="1"/>
          </p:cNvSpPr>
          <p:nvPr/>
        </p:nvSpPr>
        <p:spPr bwMode="auto">
          <a:xfrm>
            <a:off x="3200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48" name="Rectangle 648"/>
          <p:cNvSpPr>
            <a:spLocks noChangeArrowheads="1"/>
          </p:cNvSpPr>
          <p:nvPr/>
        </p:nvSpPr>
        <p:spPr bwMode="auto">
          <a:xfrm>
            <a:off x="3352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49" name="Rectangle 649"/>
          <p:cNvSpPr>
            <a:spLocks noChangeArrowheads="1"/>
          </p:cNvSpPr>
          <p:nvPr/>
        </p:nvSpPr>
        <p:spPr bwMode="auto">
          <a:xfrm>
            <a:off x="3657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50" name="Rectangle 650"/>
          <p:cNvSpPr>
            <a:spLocks noChangeArrowheads="1"/>
          </p:cNvSpPr>
          <p:nvPr/>
        </p:nvSpPr>
        <p:spPr bwMode="auto">
          <a:xfrm>
            <a:off x="3810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51" name="Rectangle 651"/>
          <p:cNvSpPr>
            <a:spLocks noChangeArrowheads="1"/>
          </p:cNvSpPr>
          <p:nvPr/>
        </p:nvSpPr>
        <p:spPr bwMode="auto">
          <a:xfrm>
            <a:off x="3962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52" name="Rectangle 652"/>
          <p:cNvSpPr>
            <a:spLocks noChangeArrowheads="1"/>
          </p:cNvSpPr>
          <p:nvPr/>
        </p:nvSpPr>
        <p:spPr bwMode="auto">
          <a:xfrm>
            <a:off x="4114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53" name="Rectangle 653"/>
          <p:cNvSpPr>
            <a:spLocks noChangeArrowheads="1"/>
          </p:cNvSpPr>
          <p:nvPr/>
        </p:nvSpPr>
        <p:spPr bwMode="auto">
          <a:xfrm>
            <a:off x="4267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54" name="Rectangle 654"/>
          <p:cNvSpPr>
            <a:spLocks noChangeArrowheads="1"/>
          </p:cNvSpPr>
          <p:nvPr/>
        </p:nvSpPr>
        <p:spPr bwMode="auto">
          <a:xfrm>
            <a:off x="4419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55" name="Rectangle 655"/>
          <p:cNvSpPr>
            <a:spLocks noChangeArrowheads="1"/>
          </p:cNvSpPr>
          <p:nvPr/>
        </p:nvSpPr>
        <p:spPr bwMode="auto">
          <a:xfrm>
            <a:off x="4572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56" name="Rectangle 656"/>
          <p:cNvSpPr>
            <a:spLocks noChangeArrowheads="1"/>
          </p:cNvSpPr>
          <p:nvPr/>
        </p:nvSpPr>
        <p:spPr bwMode="auto">
          <a:xfrm>
            <a:off x="4724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57" name="Rectangle 657"/>
          <p:cNvSpPr>
            <a:spLocks noChangeArrowheads="1"/>
          </p:cNvSpPr>
          <p:nvPr/>
        </p:nvSpPr>
        <p:spPr bwMode="auto">
          <a:xfrm>
            <a:off x="4876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58" name="Rectangle 658"/>
          <p:cNvSpPr>
            <a:spLocks noChangeArrowheads="1"/>
          </p:cNvSpPr>
          <p:nvPr/>
        </p:nvSpPr>
        <p:spPr bwMode="auto">
          <a:xfrm>
            <a:off x="5029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59" name="Rectangle 659"/>
          <p:cNvSpPr>
            <a:spLocks noChangeArrowheads="1"/>
          </p:cNvSpPr>
          <p:nvPr/>
        </p:nvSpPr>
        <p:spPr bwMode="auto">
          <a:xfrm>
            <a:off x="5181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60" name="Rectangle 660"/>
          <p:cNvSpPr>
            <a:spLocks noChangeArrowheads="1"/>
          </p:cNvSpPr>
          <p:nvPr/>
        </p:nvSpPr>
        <p:spPr bwMode="auto">
          <a:xfrm>
            <a:off x="5334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61" name="Rectangle 661"/>
          <p:cNvSpPr>
            <a:spLocks noChangeArrowheads="1"/>
          </p:cNvSpPr>
          <p:nvPr/>
        </p:nvSpPr>
        <p:spPr bwMode="auto">
          <a:xfrm>
            <a:off x="5486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62" name="Rectangle 662"/>
          <p:cNvSpPr>
            <a:spLocks noChangeArrowheads="1"/>
          </p:cNvSpPr>
          <p:nvPr/>
        </p:nvSpPr>
        <p:spPr bwMode="auto">
          <a:xfrm>
            <a:off x="5638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63" name="Rectangle 663"/>
          <p:cNvSpPr>
            <a:spLocks noChangeArrowheads="1"/>
          </p:cNvSpPr>
          <p:nvPr/>
        </p:nvSpPr>
        <p:spPr bwMode="auto">
          <a:xfrm>
            <a:off x="5791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64" name="Rectangle 664"/>
          <p:cNvSpPr>
            <a:spLocks noChangeArrowheads="1"/>
          </p:cNvSpPr>
          <p:nvPr/>
        </p:nvSpPr>
        <p:spPr bwMode="auto">
          <a:xfrm>
            <a:off x="5943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65" name="Rectangle 665"/>
          <p:cNvSpPr>
            <a:spLocks noChangeArrowheads="1"/>
          </p:cNvSpPr>
          <p:nvPr/>
        </p:nvSpPr>
        <p:spPr bwMode="auto">
          <a:xfrm>
            <a:off x="6096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66" name="Rectangle 666"/>
          <p:cNvSpPr>
            <a:spLocks noChangeArrowheads="1"/>
          </p:cNvSpPr>
          <p:nvPr/>
        </p:nvSpPr>
        <p:spPr bwMode="auto">
          <a:xfrm>
            <a:off x="6248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67" name="Rectangle 667"/>
          <p:cNvSpPr>
            <a:spLocks noChangeArrowheads="1"/>
          </p:cNvSpPr>
          <p:nvPr/>
        </p:nvSpPr>
        <p:spPr bwMode="auto">
          <a:xfrm>
            <a:off x="6400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68" name="Rectangle 668"/>
          <p:cNvSpPr>
            <a:spLocks noChangeArrowheads="1"/>
          </p:cNvSpPr>
          <p:nvPr/>
        </p:nvSpPr>
        <p:spPr bwMode="auto">
          <a:xfrm>
            <a:off x="6553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69" name="Rectangle 669"/>
          <p:cNvSpPr>
            <a:spLocks noChangeArrowheads="1"/>
          </p:cNvSpPr>
          <p:nvPr/>
        </p:nvSpPr>
        <p:spPr bwMode="auto">
          <a:xfrm>
            <a:off x="6705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70" name="Rectangle 670"/>
          <p:cNvSpPr>
            <a:spLocks noChangeArrowheads="1"/>
          </p:cNvSpPr>
          <p:nvPr/>
        </p:nvSpPr>
        <p:spPr bwMode="auto">
          <a:xfrm>
            <a:off x="6858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71" name="Rectangle 671"/>
          <p:cNvSpPr>
            <a:spLocks noChangeArrowheads="1"/>
          </p:cNvSpPr>
          <p:nvPr/>
        </p:nvSpPr>
        <p:spPr bwMode="auto">
          <a:xfrm>
            <a:off x="7010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72" name="Rectangle 672"/>
          <p:cNvSpPr>
            <a:spLocks noChangeArrowheads="1"/>
          </p:cNvSpPr>
          <p:nvPr/>
        </p:nvSpPr>
        <p:spPr bwMode="auto">
          <a:xfrm>
            <a:off x="7162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73" name="Rectangle 673"/>
          <p:cNvSpPr>
            <a:spLocks noChangeArrowheads="1"/>
          </p:cNvSpPr>
          <p:nvPr/>
        </p:nvSpPr>
        <p:spPr bwMode="auto">
          <a:xfrm>
            <a:off x="7315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74" name="Rectangle 674"/>
          <p:cNvSpPr>
            <a:spLocks noChangeArrowheads="1"/>
          </p:cNvSpPr>
          <p:nvPr/>
        </p:nvSpPr>
        <p:spPr bwMode="auto">
          <a:xfrm>
            <a:off x="7467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75" name="Rectangle 675"/>
          <p:cNvSpPr>
            <a:spLocks noChangeArrowheads="1"/>
          </p:cNvSpPr>
          <p:nvPr/>
        </p:nvSpPr>
        <p:spPr bwMode="auto">
          <a:xfrm>
            <a:off x="7620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76" name="Rectangle 676"/>
          <p:cNvSpPr>
            <a:spLocks noChangeArrowheads="1"/>
          </p:cNvSpPr>
          <p:nvPr/>
        </p:nvSpPr>
        <p:spPr bwMode="auto">
          <a:xfrm>
            <a:off x="7772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77" name="Rectangle 677"/>
          <p:cNvSpPr>
            <a:spLocks noChangeArrowheads="1"/>
          </p:cNvSpPr>
          <p:nvPr/>
        </p:nvSpPr>
        <p:spPr bwMode="auto">
          <a:xfrm>
            <a:off x="7924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78" name="Rectangle 678"/>
          <p:cNvSpPr>
            <a:spLocks noChangeArrowheads="1"/>
          </p:cNvSpPr>
          <p:nvPr/>
        </p:nvSpPr>
        <p:spPr bwMode="auto">
          <a:xfrm>
            <a:off x="8077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79" name="Rectangle 679"/>
          <p:cNvSpPr>
            <a:spLocks noChangeArrowheads="1"/>
          </p:cNvSpPr>
          <p:nvPr/>
        </p:nvSpPr>
        <p:spPr bwMode="auto">
          <a:xfrm>
            <a:off x="82296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80" name="Rectangle 680"/>
          <p:cNvSpPr>
            <a:spLocks noChangeArrowheads="1"/>
          </p:cNvSpPr>
          <p:nvPr/>
        </p:nvSpPr>
        <p:spPr bwMode="auto">
          <a:xfrm>
            <a:off x="83820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81" name="Rectangle 681"/>
          <p:cNvSpPr>
            <a:spLocks noChangeArrowheads="1"/>
          </p:cNvSpPr>
          <p:nvPr/>
        </p:nvSpPr>
        <p:spPr bwMode="auto">
          <a:xfrm>
            <a:off x="85344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82" name="Rectangle 682"/>
          <p:cNvSpPr>
            <a:spLocks noChangeArrowheads="1"/>
          </p:cNvSpPr>
          <p:nvPr/>
        </p:nvSpPr>
        <p:spPr bwMode="auto">
          <a:xfrm>
            <a:off x="86868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83" name="Rectangle 683"/>
          <p:cNvSpPr>
            <a:spLocks noChangeArrowheads="1"/>
          </p:cNvSpPr>
          <p:nvPr/>
        </p:nvSpPr>
        <p:spPr bwMode="auto">
          <a:xfrm>
            <a:off x="8839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84" name="Rectangle 684"/>
          <p:cNvSpPr>
            <a:spLocks noChangeArrowheads="1"/>
          </p:cNvSpPr>
          <p:nvPr/>
        </p:nvSpPr>
        <p:spPr bwMode="auto">
          <a:xfrm>
            <a:off x="2743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85" name="Rectangle 685"/>
          <p:cNvSpPr>
            <a:spLocks noChangeArrowheads="1"/>
          </p:cNvSpPr>
          <p:nvPr/>
        </p:nvSpPr>
        <p:spPr bwMode="auto">
          <a:xfrm>
            <a:off x="2895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86" name="Rectangle 686"/>
          <p:cNvSpPr>
            <a:spLocks noChangeArrowheads="1"/>
          </p:cNvSpPr>
          <p:nvPr/>
        </p:nvSpPr>
        <p:spPr bwMode="auto">
          <a:xfrm>
            <a:off x="3048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87" name="Rectangle 687"/>
          <p:cNvSpPr>
            <a:spLocks noChangeArrowheads="1"/>
          </p:cNvSpPr>
          <p:nvPr/>
        </p:nvSpPr>
        <p:spPr bwMode="auto">
          <a:xfrm>
            <a:off x="3200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88" name="Rectangle 688"/>
          <p:cNvSpPr>
            <a:spLocks noChangeArrowheads="1"/>
          </p:cNvSpPr>
          <p:nvPr/>
        </p:nvSpPr>
        <p:spPr bwMode="auto">
          <a:xfrm>
            <a:off x="3352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89" name="Rectangle 689"/>
          <p:cNvSpPr>
            <a:spLocks noChangeArrowheads="1"/>
          </p:cNvSpPr>
          <p:nvPr/>
        </p:nvSpPr>
        <p:spPr bwMode="auto">
          <a:xfrm>
            <a:off x="3657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90" name="Rectangle 690"/>
          <p:cNvSpPr>
            <a:spLocks noChangeArrowheads="1"/>
          </p:cNvSpPr>
          <p:nvPr/>
        </p:nvSpPr>
        <p:spPr bwMode="auto">
          <a:xfrm>
            <a:off x="3810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91" name="Rectangle 691"/>
          <p:cNvSpPr>
            <a:spLocks noChangeArrowheads="1"/>
          </p:cNvSpPr>
          <p:nvPr/>
        </p:nvSpPr>
        <p:spPr bwMode="auto">
          <a:xfrm>
            <a:off x="3962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92" name="Rectangle 692"/>
          <p:cNvSpPr>
            <a:spLocks noChangeArrowheads="1"/>
          </p:cNvSpPr>
          <p:nvPr/>
        </p:nvSpPr>
        <p:spPr bwMode="auto">
          <a:xfrm>
            <a:off x="4114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93" name="Rectangle 693"/>
          <p:cNvSpPr>
            <a:spLocks noChangeArrowheads="1"/>
          </p:cNvSpPr>
          <p:nvPr/>
        </p:nvSpPr>
        <p:spPr bwMode="auto">
          <a:xfrm>
            <a:off x="4267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94" name="Rectangle 694"/>
          <p:cNvSpPr>
            <a:spLocks noChangeArrowheads="1"/>
          </p:cNvSpPr>
          <p:nvPr/>
        </p:nvSpPr>
        <p:spPr bwMode="auto">
          <a:xfrm>
            <a:off x="4419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95" name="Rectangle 695"/>
          <p:cNvSpPr>
            <a:spLocks noChangeArrowheads="1"/>
          </p:cNvSpPr>
          <p:nvPr/>
        </p:nvSpPr>
        <p:spPr bwMode="auto">
          <a:xfrm>
            <a:off x="4572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96" name="Rectangle 696"/>
          <p:cNvSpPr>
            <a:spLocks noChangeArrowheads="1"/>
          </p:cNvSpPr>
          <p:nvPr/>
        </p:nvSpPr>
        <p:spPr bwMode="auto">
          <a:xfrm>
            <a:off x="4724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97" name="Rectangle 697"/>
          <p:cNvSpPr>
            <a:spLocks noChangeArrowheads="1"/>
          </p:cNvSpPr>
          <p:nvPr/>
        </p:nvSpPr>
        <p:spPr bwMode="auto">
          <a:xfrm>
            <a:off x="4876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98" name="Rectangle 698"/>
          <p:cNvSpPr>
            <a:spLocks noChangeArrowheads="1"/>
          </p:cNvSpPr>
          <p:nvPr/>
        </p:nvSpPr>
        <p:spPr bwMode="auto">
          <a:xfrm>
            <a:off x="5029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299" name="Rectangle 699"/>
          <p:cNvSpPr>
            <a:spLocks noChangeArrowheads="1"/>
          </p:cNvSpPr>
          <p:nvPr/>
        </p:nvSpPr>
        <p:spPr bwMode="auto">
          <a:xfrm>
            <a:off x="5181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00" name="Rectangle 700"/>
          <p:cNvSpPr>
            <a:spLocks noChangeArrowheads="1"/>
          </p:cNvSpPr>
          <p:nvPr/>
        </p:nvSpPr>
        <p:spPr bwMode="auto">
          <a:xfrm>
            <a:off x="5334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01" name="Rectangle 701"/>
          <p:cNvSpPr>
            <a:spLocks noChangeArrowheads="1"/>
          </p:cNvSpPr>
          <p:nvPr/>
        </p:nvSpPr>
        <p:spPr bwMode="auto">
          <a:xfrm>
            <a:off x="5486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02" name="Rectangle 702"/>
          <p:cNvSpPr>
            <a:spLocks noChangeArrowheads="1"/>
          </p:cNvSpPr>
          <p:nvPr/>
        </p:nvSpPr>
        <p:spPr bwMode="auto">
          <a:xfrm>
            <a:off x="5638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03" name="Rectangle 703"/>
          <p:cNvSpPr>
            <a:spLocks noChangeArrowheads="1"/>
          </p:cNvSpPr>
          <p:nvPr/>
        </p:nvSpPr>
        <p:spPr bwMode="auto">
          <a:xfrm>
            <a:off x="5791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04" name="Rectangle 704"/>
          <p:cNvSpPr>
            <a:spLocks noChangeArrowheads="1"/>
          </p:cNvSpPr>
          <p:nvPr/>
        </p:nvSpPr>
        <p:spPr bwMode="auto">
          <a:xfrm>
            <a:off x="5943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05" name="Rectangle 705"/>
          <p:cNvSpPr>
            <a:spLocks noChangeArrowheads="1"/>
          </p:cNvSpPr>
          <p:nvPr/>
        </p:nvSpPr>
        <p:spPr bwMode="auto">
          <a:xfrm>
            <a:off x="6096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06" name="Rectangle 706"/>
          <p:cNvSpPr>
            <a:spLocks noChangeArrowheads="1"/>
          </p:cNvSpPr>
          <p:nvPr/>
        </p:nvSpPr>
        <p:spPr bwMode="auto">
          <a:xfrm>
            <a:off x="6248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07" name="Rectangle 707"/>
          <p:cNvSpPr>
            <a:spLocks noChangeArrowheads="1"/>
          </p:cNvSpPr>
          <p:nvPr/>
        </p:nvSpPr>
        <p:spPr bwMode="auto">
          <a:xfrm>
            <a:off x="6400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08" name="Rectangle 708"/>
          <p:cNvSpPr>
            <a:spLocks noChangeArrowheads="1"/>
          </p:cNvSpPr>
          <p:nvPr/>
        </p:nvSpPr>
        <p:spPr bwMode="auto">
          <a:xfrm>
            <a:off x="6553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09" name="Rectangle 709"/>
          <p:cNvSpPr>
            <a:spLocks noChangeArrowheads="1"/>
          </p:cNvSpPr>
          <p:nvPr/>
        </p:nvSpPr>
        <p:spPr bwMode="auto">
          <a:xfrm>
            <a:off x="6705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10" name="Rectangle 710"/>
          <p:cNvSpPr>
            <a:spLocks noChangeArrowheads="1"/>
          </p:cNvSpPr>
          <p:nvPr/>
        </p:nvSpPr>
        <p:spPr bwMode="auto">
          <a:xfrm>
            <a:off x="6858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11" name="Rectangle 711"/>
          <p:cNvSpPr>
            <a:spLocks noChangeArrowheads="1"/>
          </p:cNvSpPr>
          <p:nvPr/>
        </p:nvSpPr>
        <p:spPr bwMode="auto">
          <a:xfrm>
            <a:off x="7010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12" name="Rectangle 712"/>
          <p:cNvSpPr>
            <a:spLocks noChangeArrowheads="1"/>
          </p:cNvSpPr>
          <p:nvPr/>
        </p:nvSpPr>
        <p:spPr bwMode="auto">
          <a:xfrm>
            <a:off x="7162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13" name="Rectangle 713"/>
          <p:cNvSpPr>
            <a:spLocks noChangeArrowheads="1"/>
          </p:cNvSpPr>
          <p:nvPr/>
        </p:nvSpPr>
        <p:spPr bwMode="auto">
          <a:xfrm>
            <a:off x="7315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14" name="Rectangle 714"/>
          <p:cNvSpPr>
            <a:spLocks noChangeArrowheads="1"/>
          </p:cNvSpPr>
          <p:nvPr/>
        </p:nvSpPr>
        <p:spPr bwMode="auto">
          <a:xfrm>
            <a:off x="7467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15" name="Rectangle 715"/>
          <p:cNvSpPr>
            <a:spLocks noChangeArrowheads="1"/>
          </p:cNvSpPr>
          <p:nvPr/>
        </p:nvSpPr>
        <p:spPr bwMode="auto">
          <a:xfrm>
            <a:off x="7620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16" name="Rectangle 716"/>
          <p:cNvSpPr>
            <a:spLocks noChangeArrowheads="1"/>
          </p:cNvSpPr>
          <p:nvPr/>
        </p:nvSpPr>
        <p:spPr bwMode="auto">
          <a:xfrm>
            <a:off x="7772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17" name="Rectangle 717"/>
          <p:cNvSpPr>
            <a:spLocks noChangeArrowheads="1"/>
          </p:cNvSpPr>
          <p:nvPr/>
        </p:nvSpPr>
        <p:spPr bwMode="auto">
          <a:xfrm>
            <a:off x="7924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18" name="Rectangle 718"/>
          <p:cNvSpPr>
            <a:spLocks noChangeArrowheads="1"/>
          </p:cNvSpPr>
          <p:nvPr/>
        </p:nvSpPr>
        <p:spPr bwMode="auto">
          <a:xfrm>
            <a:off x="8077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19" name="Rectangle 719"/>
          <p:cNvSpPr>
            <a:spLocks noChangeArrowheads="1"/>
          </p:cNvSpPr>
          <p:nvPr/>
        </p:nvSpPr>
        <p:spPr bwMode="auto">
          <a:xfrm>
            <a:off x="82296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20" name="Rectangle 720"/>
          <p:cNvSpPr>
            <a:spLocks noChangeArrowheads="1"/>
          </p:cNvSpPr>
          <p:nvPr/>
        </p:nvSpPr>
        <p:spPr bwMode="auto">
          <a:xfrm>
            <a:off x="83820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21" name="Rectangle 721"/>
          <p:cNvSpPr>
            <a:spLocks noChangeArrowheads="1"/>
          </p:cNvSpPr>
          <p:nvPr/>
        </p:nvSpPr>
        <p:spPr bwMode="auto">
          <a:xfrm>
            <a:off x="85344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22" name="Rectangle 722"/>
          <p:cNvSpPr>
            <a:spLocks noChangeArrowheads="1"/>
          </p:cNvSpPr>
          <p:nvPr/>
        </p:nvSpPr>
        <p:spPr bwMode="auto">
          <a:xfrm>
            <a:off x="86868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23" name="Rectangle 723"/>
          <p:cNvSpPr>
            <a:spLocks noChangeArrowheads="1"/>
          </p:cNvSpPr>
          <p:nvPr/>
        </p:nvSpPr>
        <p:spPr bwMode="auto">
          <a:xfrm>
            <a:off x="8839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24" name="Rectangle 724"/>
          <p:cNvSpPr>
            <a:spLocks noChangeArrowheads="1"/>
          </p:cNvSpPr>
          <p:nvPr/>
        </p:nvSpPr>
        <p:spPr bwMode="auto">
          <a:xfrm>
            <a:off x="2743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25" name="Rectangle 725"/>
          <p:cNvSpPr>
            <a:spLocks noChangeArrowheads="1"/>
          </p:cNvSpPr>
          <p:nvPr/>
        </p:nvSpPr>
        <p:spPr bwMode="auto">
          <a:xfrm>
            <a:off x="2895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26" name="Rectangle 726"/>
          <p:cNvSpPr>
            <a:spLocks noChangeArrowheads="1"/>
          </p:cNvSpPr>
          <p:nvPr/>
        </p:nvSpPr>
        <p:spPr bwMode="auto">
          <a:xfrm>
            <a:off x="3048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27" name="Rectangle 727"/>
          <p:cNvSpPr>
            <a:spLocks noChangeArrowheads="1"/>
          </p:cNvSpPr>
          <p:nvPr/>
        </p:nvSpPr>
        <p:spPr bwMode="auto">
          <a:xfrm>
            <a:off x="3200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28" name="Rectangle 728"/>
          <p:cNvSpPr>
            <a:spLocks noChangeArrowheads="1"/>
          </p:cNvSpPr>
          <p:nvPr/>
        </p:nvSpPr>
        <p:spPr bwMode="auto">
          <a:xfrm>
            <a:off x="3352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29" name="Rectangle 729"/>
          <p:cNvSpPr>
            <a:spLocks noChangeArrowheads="1"/>
          </p:cNvSpPr>
          <p:nvPr/>
        </p:nvSpPr>
        <p:spPr bwMode="auto">
          <a:xfrm>
            <a:off x="3657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30" name="Rectangle 730"/>
          <p:cNvSpPr>
            <a:spLocks noChangeArrowheads="1"/>
          </p:cNvSpPr>
          <p:nvPr/>
        </p:nvSpPr>
        <p:spPr bwMode="auto">
          <a:xfrm>
            <a:off x="3810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31" name="Rectangle 731"/>
          <p:cNvSpPr>
            <a:spLocks noChangeArrowheads="1"/>
          </p:cNvSpPr>
          <p:nvPr/>
        </p:nvSpPr>
        <p:spPr bwMode="auto">
          <a:xfrm>
            <a:off x="3962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32" name="Rectangle 732"/>
          <p:cNvSpPr>
            <a:spLocks noChangeArrowheads="1"/>
          </p:cNvSpPr>
          <p:nvPr/>
        </p:nvSpPr>
        <p:spPr bwMode="auto">
          <a:xfrm>
            <a:off x="4114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33" name="Rectangle 733"/>
          <p:cNvSpPr>
            <a:spLocks noChangeArrowheads="1"/>
          </p:cNvSpPr>
          <p:nvPr/>
        </p:nvSpPr>
        <p:spPr bwMode="auto">
          <a:xfrm>
            <a:off x="4267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34" name="Rectangle 734"/>
          <p:cNvSpPr>
            <a:spLocks noChangeArrowheads="1"/>
          </p:cNvSpPr>
          <p:nvPr/>
        </p:nvSpPr>
        <p:spPr bwMode="auto">
          <a:xfrm>
            <a:off x="4419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35" name="Rectangle 735"/>
          <p:cNvSpPr>
            <a:spLocks noChangeArrowheads="1"/>
          </p:cNvSpPr>
          <p:nvPr/>
        </p:nvSpPr>
        <p:spPr bwMode="auto">
          <a:xfrm>
            <a:off x="4572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36" name="Rectangle 736"/>
          <p:cNvSpPr>
            <a:spLocks noChangeArrowheads="1"/>
          </p:cNvSpPr>
          <p:nvPr/>
        </p:nvSpPr>
        <p:spPr bwMode="auto">
          <a:xfrm>
            <a:off x="4724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37" name="Rectangle 737"/>
          <p:cNvSpPr>
            <a:spLocks noChangeArrowheads="1"/>
          </p:cNvSpPr>
          <p:nvPr/>
        </p:nvSpPr>
        <p:spPr bwMode="auto">
          <a:xfrm>
            <a:off x="4876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38" name="Rectangle 738"/>
          <p:cNvSpPr>
            <a:spLocks noChangeArrowheads="1"/>
          </p:cNvSpPr>
          <p:nvPr/>
        </p:nvSpPr>
        <p:spPr bwMode="auto">
          <a:xfrm>
            <a:off x="5029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39" name="Rectangle 739"/>
          <p:cNvSpPr>
            <a:spLocks noChangeArrowheads="1"/>
          </p:cNvSpPr>
          <p:nvPr/>
        </p:nvSpPr>
        <p:spPr bwMode="auto">
          <a:xfrm>
            <a:off x="5181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40" name="Rectangle 740"/>
          <p:cNvSpPr>
            <a:spLocks noChangeArrowheads="1"/>
          </p:cNvSpPr>
          <p:nvPr/>
        </p:nvSpPr>
        <p:spPr bwMode="auto">
          <a:xfrm>
            <a:off x="5334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41" name="Rectangle 741"/>
          <p:cNvSpPr>
            <a:spLocks noChangeArrowheads="1"/>
          </p:cNvSpPr>
          <p:nvPr/>
        </p:nvSpPr>
        <p:spPr bwMode="auto">
          <a:xfrm>
            <a:off x="5486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42" name="Rectangle 742"/>
          <p:cNvSpPr>
            <a:spLocks noChangeArrowheads="1"/>
          </p:cNvSpPr>
          <p:nvPr/>
        </p:nvSpPr>
        <p:spPr bwMode="auto">
          <a:xfrm>
            <a:off x="5638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43" name="Rectangle 743"/>
          <p:cNvSpPr>
            <a:spLocks noChangeArrowheads="1"/>
          </p:cNvSpPr>
          <p:nvPr/>
        </p:nvSpPr>
        <p:spPr bwMode="auto">
          <a:xfrm>
            <a:off x="5791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44" name="Rectangle 744"/>
          <p:cNvSpPr>
            <a:spLocks noChangeArrowheads="1"/>
          </p:cNvSpPr>
          <p:nvPr/>
        </p:nvSpPr>
        <p:spPr bwMode="auto">
          <a:xfrm>
            <a:off x="5943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45" name="Rectangle 745"/>
          <p:cNvSpPr>
            <a:spLocks noChangeArrowheads="1"/>
          </p:cNvSpPr>
          <p:nvPr/>
        </p:nvSpPr>
        <p:spPr bwMode="auto">
          <a:xfrm>
            <a:off x="6096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46" name="Rectangle 746"/>
          <p:cNvSpPr>
            <a:spLocks noChangeArrowheads="1"/>
          </p:cNvSpPr>
          <p:nvPr/>
        </p:nvSpPr>
        <p:spPr bwMode="auto">
          <a:xfrm>
            <a:off x="6248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47" name="Rectangle 747"/>
          <p:cNvSpPr>
            <a:spLocks noChangeArrowheads="1"/>
          </p:cNvSpPr>
          <p:nvPr/>
        </p:nvSpPr>
        <p:spPr bwMode="auto">
          <a:xfrm>
            <a:off x="6400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48" name="Rectangle 748"/>
          <p:cNvSpPr>
            <a:spLocks noChangeArrowheads="1"/>
          </p:cNvSpPr>
          <p:nvPr/>
        </p:nvSpPr>
        <p:spPr bwMode="auto">
          <a:xfrm>
            <a:off x="6553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49" name="Rectangle 749"/>
          <p:cNvSpPr>
            <a:spLocks noChangeArrowheads="1"/>
          </p:cNvSpPr>
          <p:nvPr/>
        </p:nvSpPr>
        <p:spPr bwMode="auto">
          <a:xfrm>
            <a:off x="6705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50" name="Rectangle 750"/>
          <p:cNvSpPr>
            <a:spLocks noChangeArrowheads="1"/>
          </p:cNvSpPr>
          <p:nvPr/>
        </p:nvSpPr>
        <p:spPr bwMode="auto">
          <a:xfrm>
            <a:off x="6858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51" name="Rectangle 751"/>
          <p:cNvSpPr>
            <a:spLocks noChangeArrowheads="1"/>
          </p:cNvSpPr>
          <p:nvPr/>
        </p:nvSpPr>
        <p:spPr bwMode="auto">
          <a:xfrm>
            <a:off x="7010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52" name="Rectangle 752"/>
          <p:cNvSpPr>
            <a:spLocks noChangeArrowheads="1"/>
          </p:cNvSpPr>
          <p:nvPr/>
        </p:nvSpPr>
        <p:spPr bwMode="auto">
          <a:xfrm>
            <a:off x="7162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53" name="Rectangle 753"/>
          <p:cNvSpPr>
            <a:spLocks noChangeArrowheads="1"/>
          </p:cNvSpPr>
          <p:nvPr/>
        </p:nvSpPr>
        <p:spPr bwMode="auto">
          <a:xfrm>
            <a:off x="7315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54" name="Rectangle 754"/>
          <p:cNvSpPr>
            <a:spLocks noChangeArrowheads="1"/>
          </p:cNvSpPr>
          <p:nvPr/>
        </p:nvSpPr>
        <p:spPr bwMode="auto">
          <a:xfrm>
            <a:off x="7467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55" name="Rectangle 755"/>
          <p:cNvSpPr>
            <a:spLocks noChangeArrowheads="1"/>
          </p:cNvSpPr>
          <p:nvPr/>
        </p:nvSpPr>
        <p:spPr bwMode="auto">
          <a:xfrm>
            <a:off x="7620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56" name="Rectangle 756"/>
          <p:cNvSpPr>
            <a:spLocks noChangeArrowheads="1"/>
          </p:cNvSpPr>
          <p:nvPr/>
        </p:nvSpPr>
        <p:spPr bwMode="auto">
          <a:xfrm>
            <a:off x="7772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57" name="Rectangle 757"/>
          <p:cNvSpPr>
            <a:spLocks noChangeArrowheads="1"/>
          </p:cNvSpPr>
          <p:nvPr/>
        </p:nvSpPr>
        <p:spPr bwMode="auto">
          <a:xfrm>
            <a:off x="7924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58" name="Rectangle 758"/>
          <p:cNvSpPr>
            <a:spLocks noChangeArrowheads="1"/>
          </p:cNvSpPr>
          <p:nvPr/>
        </p:nvSpPr>
        <p:spPr bwMode="auto">
          <a:xfrm>
            <a:off x="8077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59" name="Rectangle 759"/>
          <p:cNvSpPr>
            <a:spLocks noChangeArrowheads="1"/>
          </p:cNvSpPr>
          <p:nvPr/>
        </p:nvSpPr>
        <p:spPr bwMode="auto">
          <a:xfrm>
            <a:off x="82296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60" name="Rectangle 760"/>
          <p:cNvSpPr>
            <a:spLocks noChangeArrowheads="1"/>
          </p:cNvSpPr>
          <p:nvPr/>
        </p:nvSpPr>
        <p:spPr bwMode="auto">
          <a:xfrm>
            <a:off x="83820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61" name="Rectangle 761"/>
          <p:cNvSpPr>
            <a:spLocks noChangeArrowheads="1"/>
          </p:cNvSpPr>
          <p:nvPr/>
        </p:nvSpPr>
        <p:spPr bwMode="auto">
          <a:xfrm>
            <a:off x="85344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62" name="Rectangle 762"/>
          <p:cNvSpPr>
            <a:spLocks noChangeArrowheads="1"/>
          </p:cNvSpPr>
          <p:nvPr/>
        </p:nvSpPr>
        <p:spPr bwMode="auto">
          <a:xfrm>
            <a:off x="86868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63" name="Rectangle 763"/>
          <p:cNvSpPr>
            <a:spLocks noChangeArrowheads="1"/>
          </p:cNvSpPr>
          <p:nvPr/>
        </p:nvSpPr>
        <p:spPr bwMode="auto">
          <a:xfrm>
            <a:off x="8839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64" name="Rectangle 764"/>
          <p:cNvSpPr>
            <a:spLocks noChangeArrowheads="1"/>
          </p:cNvSpPr>
          <p:nvPr/>
        </p:nvSpPr>
        <p:spPr bwMode="auto">
          <a:xfrm>
            <a:off x="2743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65" name="Rectangle 765"/>
          <p:cNvSpPr>
            <a:spLocks noChangeArrowheads="1"/>
          </p:cNvSpPr>
          <p:nvPr/>
        </p:nvSpPr>
        <p:spPr bwMode="auto">
          <a:xfrm>
            <a:off x="2895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66" name="Rectangle 766"/>
          <p:cNvSpPr>
            <a:spLocks noChangeArrowheads="1"/>
          </p:cNvSpPr>
          <p:nvPr/>
        </p:nvSpPr>
        <p:spPr bwMode="auto">
          <a:xfrm>
            <a:off x="3048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67" name="Rectangle 767"/>
          <p:cNvSpPr>
            <a:spLocks noChangeArrowheads="1"/>
          </p:cNvSpPr>
          <p:nvPr/>
        </p:nvSpPr>
        <p:spPr bwMode="auto">
          <a:xfrm>
            <a:off x="3200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68" name="Rectangle 768"/>
          <p:cNvSpPr>
            <a:spLocks noChangeArrowheads="1"/>
          </p:cNvSpPr>
          <p:nvPr/>
        </p:nvSpPr>
        <p:spPr bwMode="auto">
          <a:xfrm>
            <a:off x="3352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69" name="Rectangle 769"/>
          <p:cNvSpPr>
            <a:spLocks noChangeArrowheads="1"/>
          </p:cNvSpPr>
          <p:nvPr/>
        </p:nvSpPr>
        <p:spPr bwMode="auto">
          <a:xfrm>
            <a:off x="3657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70" name="Rectangle 770"/>
          <p:cNvSpPr>
            <a:spLocks noChangeArrowheads="1"/>
          </p:cNvSpPr>
          <p:nvPr/>
        </p:nvSpPr>
        <p:spPr bwMode="auto">
          <a:xfrm>
            <a:off x="3810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71" name="Rectangle 771"/>
          <p:cNvSpPr>
            <a:spLocks noChangeArrowheads="1"/>
          </p:cNvSpPr>
          <p:nvPr/>
        </p:nvSpPr>
        <p:spPr bwMode="auto">
          <a:xfrm>
            <a:off x="3962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72" name="Rectangle 772"/>
          <p:cNvSpPr>
            <a:spLocks noChangeArrowheads="1"/>
          </p:cNvSpPr>
          <p:nvPr/>
        </p:nvSpPr>
        <p:spPr bwMode="auto">
          <a:xfrm>
            <a:off x="4114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73" name="Rectangle 773"/>
          <p:cNvSpPr>
            <a:spLocks noChangeArrowheads="1"/>
          </p:cNvSpPr>
          <p:nvPr/>
        </p:nvSpPr>
        <p:spPr bwMode="auto">
          <a:xfrm>
            <a:off x="4267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74" name="Rectangle 774"/>
          <p:cNvSpPr>
            <a:spLocks noChangeArrowheads="1"/>
          </p:cNvSpPr>
          <p:nvPr/>
        </p:nvSpPr>
        <p:spPr bwMode="auto">
          <a:xfrm>
            <a:off x="4419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75" name="Rectangle 775"/>
          <p:cNvSpPr>
            <a:spLocks noChangeArrowheads="1"/>
          </p:cNvSpPr>
          <p:nvPr/>
        </p:nvSpPr>
        <p:spPr bwMode="auto">
          <a:xfrm>
            <a:off x="4572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76" name="Rectangle 776"/>
          <p:cNvSpPr>
            <a:spLocks noChangeArrowheads="1"/>
          </p:cNvSpPr>
          <p:nvPr/>
        </p:nvSpPr>
        <p:spPr bwMode="auto">
          <a:xfrm>
            <a:off x="4724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77" name="Rectangle 777"/>
          <p:cNvSpPr>
            <a:spLocks noChangeArrowheads="1"/>
          </p:cNvSpPr>
          <p:nvPr/>
        </p:nvSpPr>
        <p:spPr bwMode="auto">
          <a:xfrm>
            <a:off x="4876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78" name="Rectangle 778"/>
          <p:cNvSpPr>
            <a:spLocks noChangeArrowheads="1"/>
          </p:cNvSpPr>
          <p:nvPr/>
        </p:nvSpPr>
        <p:spPr bwMode="auto">
          <a:xfrm>
            <a:off x="5029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79" name="Rectangle 779"/>
          <p:cNvSpPr>
            <a:spLocks noChangeArrowheads="1"/>
          </p:cNvSpPr>
          <p:nvPr/>
        </p:nvSpPr>
        <p:spPr bwMode="auto">
          <a:xfrm>
            <a:off x="5181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80" name="Rectangle 780"/>
          <p:cNvSpPr>
            <a:spLocks noChangeArrowheads="1"/>
          </p:cNvSpPr>
          <p:nvPr/>
        </p:nvSpPr>
        <p:spPr bwMode="auto">
          <a:xfrm>
            <a:off x="5334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81" name="Rectangle 781"/>
          <p:cNvSpPr>
            <a:spLocks noChangeArrowheads="1"/>
          </p:cNvSpPr>
          <p:nvPr/>
        </p:nvSpPr>
        <p:spPr bwMode="auto">
          <a:xfrm>
            <a:off x="5486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82" name="Rectangle 782"/>
          <p:cNvSpPr>
            <a:spLocks noChangeArrowheads="1"/>
          </p:cNvSpPr>
          <p:nvPr/>
        </p:nvSpPr>
        <p:spPr bwMode="auto">
          <a:xfrm>
            <a:off x="5638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83" name="Rectangle 783"/>
          <p:cNvSpPr>
            <a:spLocks noChangeArrowheads="1"/>
          </p:cNvSpPr>
          <p:nvPr/>
        </p:nvSpPr>
        <p:spPr bwMode="auto">
          <a:xfrm>
            <a:off x="5791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84" name="Rectangle 784"/>
          <p:cNvSpPr>
            <a:spLocks noChangeArrowheads="1"/>
          </p:cNvSpPr>
          <p:nvPr/>
        </p:nvSpPr>
        <p:spPr bwMode="auto">
          <a:xfrm>
            <a:off x="5943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85" name="Rectangle 785"/>
          <p:cNvSpPr>
            <a:spLocks noChangeArrowheads="1"/>
          </p:cNvSpPr>
          <p:nvPr/>
        </p:nvSpPr>
        <p:spPr bwMode="auto">
          <a:xfrm>
            <a:off x="6096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86" name="Rectangle 786"/>
          <p:cNvSpPr>
            <a:spLocks noChangeArrowheads="1"/>
          </p:cNvSpPr>
          <p:nvPr/>
        </p:nvSpPr>
        <p:spPr bwMode="auto">
          <a:xfrm>
            <a:off x="6248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87" name="Rectangle 787"/>
          <p:cNvSpPr>
            <a:spLocks noChangeArrowheads="1"/>
          </p:cNvSpPr>
          <p:nvPr/>
        </p:nvSpPr>
        <p:spPr bwMode="auto">
          <a:xfrm>
            <a:off x="6400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88" name="Rectangle 788"/>
          <p:cNvSpPr>
            <a:spLocks noChangeArrowheads="1"/>
          </p:cNvSpPr>
          <p:nvPr/>
        </p:nvSpPr>
        <p:spPr bwMode="auto">
          <a:xfrm>
            <a:off x="6553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89" name="Rectangle 789"/>
          <p:cNvSpPr>
            <a:spLocks noChangeArrowheads="1"/>
          </p:cNvSpPr>
          <p:nvPr/>
        </p:nvSpPr>
        <p:spPr bwMode="auto">
          <a:xfrm>
            <a:off x="6705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90" name="Rectangle 790"/>
          <p:cNvSpPr>
            <a:spLocks noChangeArrowheads="1"/>
          </p:cNvSpPr>
          <p:nvPr/>
        </p:nvSpPr>
        <p:spPr bwMode="auto">
          <a:xfrm>
            <a:off x="6858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91" name="Rectangle 791"/>
          <p:cNvSpPr>
            <a:spLocks noChangeArrowheads="1"/>
          </p:cNvSpPr>
          <p:nvPr/>
        </p:nvSpPr>
        <p:spPr bwMode="auto">
          <a:xfrm>
            <a:off x="7010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92" name="Rectangle 792"/>
          <p:cNvSpPr>
            <a:spLocks noChangeArrowheads="1"/>
          </p:cNvSpPr>
          <p:nvPr/>
        </p:nvSpPr>
        <p:spPr bwMode="auto">
          <a:xfrm>
            <a:off x="7162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93" name="Rectangle 793"/>
          <p:cNvSpPr>
            <a:spLocks noChangeArrowheads="1"/>
          </p:cNvSpPr>
          <p:nvPr/>
        </p:nvSpPr>
        <p:spPr bwMode="auto">
          <a:xfrm>
            <a:off x="7315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94" name="Rectangle 794"/>
          <p:cNvSpPr>
            <a:spLocks noChangeArrowheads="1"/>
          </p:cNvSpPr>
          <p:nvPr/>
        </p:nvSpPr>
        <p:spPr bwMode="auto">
          <a:xfrm>
            <a:off x="7467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95" name="Rectangle 795"/>
          <p:cNvSpPr>
            <a:spLocks noChangeArrowheads="1"/>
          </p:cNvSpPr>
          <p:nvPr/>
        </p:nvSpPr>
        <p:spPr bwMode="auto">
          <a:xfrm>
            <a:off x="7620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96" name="Rectangle 796"/>
          <p:cNvSpPr>
            <a:spLocks noChangeArrowheads="1"/>
          </p:cNvSpPr>
          <p:nvPr/>
        </p:nvSpPr>
        <p:spPr bwMode="auto">
          <a:xfrm>
            <a:off x="7772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97" name="Rectangle 797"/>
          <p:cNvSpPr>
            <a:spLocks noChangeArrowheads="1"/>
          </p:cNvSpPr>
          <p:nvPr/>
        </p:nvSpPr>
        <p:spPr bwMode="auto">
          <a:xfrm>
            <a:off x="7924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98" name="Rectangle 798"/>
          <p:cNvSpPr>
            <a:spLocks noChangeArrowheads="1"/>
          </p:cNvSpPr>
          <p:nvPr/>
        </p:nvSpPr>
        <p:spPr bwMode="auto">
          <a:xfrm>
            <a:off x="8077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399" name="Rectangle 799"/>
          <p:cNvSpPr>
            <a:spLocks noChangeArrowheads="1"/>
          </p:cNvSpPr>
          <p:nvPr/>
        </p:nvSpPr>
        <p:spPr bwMode="auto">
          <a:xfrm>
            <a:off x="82296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00" name="Rectangle 800"/>
          <p:cNvSpPr>
            <a:spLocks noChangeArrowheads="1"/>
          </p:cNvSpPr>
          <p:nvPr/>
        </p:nvSpPr>
        <p:spPr bwMode="auto">
          <a:xfrm>
            <a:off x="83820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01" name="Rectangle 801"/>
          <p:cNvSpPr>
            <a:spLocks noChangeArrowheads="1"/>
          </p:cNvSpPr>
          <p:nvPr/>
        </p:nvSpPr>
        <p:spPr bwMode="auto">
          <a:xfrm>
            <a:off x="85344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02" name="Rectangle 802"/>
          <p:cNvSpPr>
            <a:spLocks noChangeArrowheads="1"/>
          </p:cNvSpPr>
          <p:nvPr/>
        </p:nvSpPr>
        <p:spPr bwMode="auto">
          <a:xfrm>
            <a:off x="86868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03" name="Rectangle 803"/>
          <p:cNvSpPr>
            <a:spLocks noChangeArrowheads="1"/>
          </p:cNvSpPr>
          <p:nvPr/>
        </p:nvSpPr>
        <p:spPr bwMode="auto">
          <a:xfrm>
            <a:off x="8839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04" name="Rectangle 804"/>
          <p:cNvSpPr>
            <a:spLocks noChangeArrowheads="1"/>
          </p:cNvSpPr>
          <p:nvPr/>
        </p:nvSpPr>
        <p:spPr bwMode="auto">
          <a:xfrm>
            <a:off x="2743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05" name="Rectangle 805"/>
          <p:cNvSpPr>
            <a:spLocks noChangeArrowheads="1"/>
          </p:cNvSpPr>
          <p:nvPr/>
        </p:nvSpPr>
        <p:spPr bwMode="auto">
          <a:xfrm>
            <a:off x="2895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06" name="Rectangle 806"/>
          <p:cNvSpPr>
            <a:spLocks noChangeArrowheads="1"/>
          </p:cNvSpPr>
          <p:nvPr/>
        </p:nvSpPr>
        <p:spPr bwMode="auto">
          <a:xfrm>
            <a:off x="3048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07" name="Rectangle 807"/>
          <p:cNvSpPr>
            <a:spLocks noChangeArrowheads="1"/>
          </p:cNvSpPr>
          <p:nvPr/>
        </p:nvSpPr>
        <p:spPr bwMode="auto">
          <a:xfrm>
            <a:off x="3200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08" name="Rectangle 808"/>
          <p:cNvSpPr>
            <a:spLocks noChangeArrowheads="1"/>
          </p:cNvSpPr>
          <p:nvPr/>
        </p:nvSpPr>
        <p:spPr bwMode="auto">
          <a:xfrm>
            <a:off x="3352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09" name="Rectangle 809"/>
          <p:cNvSpPr>
            <a:spLocks noChangeArrowheads="1"/>
          </p:cNvSpPr>
          <p:nvPr/>
        </p:nvSpPr>
        <p:spPr bwMode="auto">
          <a:xfrm>
            <a:off x="3657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10" name="Rectangle 810"/>
          <p:cNvSpPr>
            <a:spLocks noChangeArrowheads="1"/>
          </p:cNvSpPr>
          <p:nvPr/>
        </p:nvSpPr>
        <p:spPr bwMode="auto">
          <a:xfrm>
            <a:off x="3810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11" name="Rectangle 811"/>
          <p:cNvSpPr>
            <a:spLocks noChangeArrowheads="1"/>
          </p:cNvSpPr>
          <p:nvPr/>
        </p:nvSpPr>
        <p:spPr bwMode="auto">
          <a:xfrm>
            <a:off x="3962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12" name="Rectangle 812"/>
          <p:cNvSpPr>
            <a:spLocks noChangeArrowheads="1"/>
          </p:cNvSpPr>
          <p:nvPr/>
        </p:nvSpPr>
        <p:spPr bwMode="auto">
          <a:xfrm>
            <a:off x="4114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13" name="Rectangle 813"/>
          <p:cNvSpPr>
            <a:spLocks noChangeArrowheads="1"/>
          </p:cNvSpPr>
          <p:nvPr/>
        </p:nvSpPr>
        <p:spPr bwMode="auto">
          <a:xfrm>
            <a:off x="4267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14" name="Rectangle 814"/>
          <p:cNvSpPr>
            <a:spLocks noChangeArrowheads="1"/>
          </p:cNvSpPr>
          <p:nvPr/>
        </p:nvSpPr>
        <p:spPr bwMode="auto">
          <a:xfrm>
            <a:off x="4419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15" name="Rectangle 815"/>
          <p:cNvSpPr>
            <a:spLocks noChangeArrowheads="1"/>
          </p:cNvSpPr>
          <p:nvPr/>
        </p:nvSpPr>
        <p:spPr bwMode="auto">
          <a:xfrm>
            <a:off x="4572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16" name="Rectangle 816"/>
          <p:cNvSpPr>
            <a:spLocks noChangeArrowheads="1"/>
          </p:cNvSpPr>
          <p:nvPr/>
        </p:nvSpPr>
        <p:spPr bwMode="auto">
          <a:xfrm>
            <a:off x="4724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17" name="Rectangle 817"/>
          <p:cNvSpPr>
            <a:spLocks noChangeArrowheads="1"/>
          </p:cNvSpPr>
          <p:nvPr/>
        </p:nvSpPr>
        <p:spPr bwMode="auto">
          <a:xfrm>
            <a:off x="4876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18" name="Rectangle 818"/>
          <p:cNvSpPr>
            <a:spLocks noChangeArrowheads="1"/>
          </p:cNvSpPr>
          <p:nvPr/>
        </p:nvSpPr>
        <p:spPr bwMode="auto">
          <a:xfrm>
            <a:off x="5029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19" name="Rectangle 819"/>
          <p:cNvSpPr>
            <a:spLocks noChangeArrowheads="1"/>
          </p:cNvSpPr>
          <p:nvPr/>
        </p:nvSpPr>
        <p:spPr bwMode="auto">
          <a:xfrm>
            <a:off x="5181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20" name="Rectangle 820"/>
          <p:cNvSpPr>
            <a:spLocks noChangeArrowheads="1"/>
          </p:cNvSpPr>
          <p:nvPr/>
        </p:nvSpPr>
        <p:spPr bwMode="auto">
          <a:xfrm>
            <a:off x="5334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21" name="Rectangle 821"/>
          <p:cNvSpPr>
            <a:spLocks noChangeArrowheads="1"/>
          </p:cNvSpPr>
          <p:nvPr/>
        </p:nvSpPr>
        <p:spPr bwMode="auto">
          <a:xfrm>
            <a:off x="5486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22" name="Rectangle 822"/>
          <p:cNvSpPr>
            <a:spLocks noChangeArrowheads="1"/>
          </p:cNvSpPr>
          <p:nvPr/>
        </p:nvSpPr>
        <p:spPr bwMode="auto">
          <a:xfrm>
            <a:off x="5638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23" name="Rectangle 823"/>
          <p:cNvSpPr>
            <a:spLocks noChangeArrowheads="1"/>
          </p:cNvSpPr>
          <p:nvPr/>
        </p:nvSpPr>
        <p:spPr bwMode="auto">
          <a:xfrm>
            <a:off x="5791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24" name="Rectangle 824"/>
          <p:cNvSpPr>
            <a:spLocks noChangeArrowheads="1"/>
          </p:cNvSpPr>
          <p:nvPr/>
        </p:nvSpPr>
        <p:spPr bwMode="auto">
          <a:xfrm>
            <a:off x="5943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25" name="Rectangle 825"/>
          <p:cNvSpPr>
            <a:spLocks noChangeArrowheads="1"/>
          </p:cNvSpPr>
          <p:nvPr/>
        </p:nvSpPr>
        <p:spPr bwMode="auto">
          <a:xfrm>
            <a:off x="6096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26" name="Rectangle 826"/>
          <p:cNvSpPr>
            <a:spLocks noChangeArrowheads="1"/>
          </p:cNvSpPr>
          <p:nvPr/>
        </p:nvSpPr>
        <p:spPr bwMode="auto">
          <a:xfrm>
            <a:off x="6248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27" name="Rectangle 827"/>
          <p:cNvSpPr>
            <a:spLocks noChangeArrowheads="1"/>
          </p:cNvSpPr>
          <p:nvPr/>
        </p:nvSpPr>
        <p:spPr bwMode="auto">
          <a:xfrm>
            <a:off x="6400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28" name="Rectangle 828"/>
          <p:cNvSpPr>
            <a:spLocks noChangeArrowheads="1"/>
          </p:cNvSpPr>
          <p:nvPr/>
        </p:nvSpPr>
        <p:spPr bwMode="auto">
          <a:xfrm>
            <a:off x="6553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29" name="Rectangle 829"/>
          <p:cNvSpPr>
            <a:spLocks noChangeArrowheads="1"/>
          </p:cNvSpPr>
          <p:nvPr/>
        </p:nvSpPr>
        <p:spPr bwMode="auto">
          <a:xfrm>
            <a:off x="6705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30" name="Rectangle 830"/>
          <p:cNvSpPr>
            <a:spLocks noChangeArrowheads="1"/>
          </p:cNvSpPr>
          <p:nvPr/>
        </p:nvSpPr>
        <p:spPr bwMode="auto">
          <a:xfrm>
            <a:off x="6858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31" name="Rectangle 831"/>
          <p:cNvSpPr>
            <a:spLocks noChangeArrowheads="1"/>
          </p:cNvSpPr>
          <p:nvPr/>
        </p:nvSpPr>
        <p:spPr bwMode="auto">
          <a:xfrm>
            <a:off x="7010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32" name="Rectangle 832"/>
          <p:cNvSpPr>
            <a:spLocks noChangeArrowheads="1"/>
          </p:cNvSpPr>
          <p:nvPr/>
        </p:nvSpPr>
        <p:spPr bwMode="auto">
          <a:xfrm>
            <a:off x="7162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33" name="Rectangle 833"/>
          <p:cNvSpPr>
            <a:spLocks noChangeArrowheads="1"/>
          </p:cNvSpPr>
          <p:nvPr/>
        </p:nvSpPr>
        <p:spPr bwMode="auto">
          <a:xfrm>
            <a:off x="7315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34" name="Rectangle 834"/>
          <p:cNvSpPr>
            <a:spLocks noChangeArrowheads="1"/>
          </p:cNvSpPr>
          <p:nvPr/>
        </p:nvSpPr>
        <p:spPr bwMode="auto">
          <a:xfrm>
            <a:off x="7467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35" name="Rectangle 835"/>
          <p:cNvSpPr>
            <a:spLocks noChangeArrowheads="1"/>
          </p:cNvSpPr>
          <p:nvPr/>
        </p:nvSpPr>
        <p:spPr bwMode="auto">
          <a:xfrm>
            <a:off x="7620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36" name="Rectangle 836"/>
          <p:cNvSpPr>
            <a:spLocks noChangeArrowheads="1"/>
          </p:cNvSpPr>
          <p:nvPr/>
        </p:nvSpPr>
        <p:spPr bwMode="auto">
          <a:xfrm>
            <a:off x="7772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37" name="Rectangle 837"/>
          <p:cNvSpPr>
            <a:spLocks noChangeArrowheads="1"/>
          </p:cNvSpPr>
          <p:nvPr/>
        </p:nvSpPr>
        <p:spPr bwMode="auto">
          <a:xfrm>
            <a:off x="7924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38" name="Rectangle 838"/>
          <p:cNvSpPr>
            <a:spLocks noChangeArrowheads="1"/>
          </p:cNvSpPr>
          <p:nvPr/>
        </p:nvSpPr>
        <p:spPr bwMode="auto">
          <a:xfrm>
            <a:off x="8077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39" name="Rectangle 839"/>
          <p:cNvSpPr>
            <a:spLocks noChangeArrowheads="1"/>
          </p:cNvSpPr>
          <p:nvPr/>
        </p:nvSpPr>
        <p:spPr bwMode="auto">
          <a:xfrm>
            <a:off x="82296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40" name="Rectangle 840"/>
          <p:cNvSpPr>
            <a:spLocks noChangeArrowheads="1"/>
          </p:cNvSpPr>
          <p:nvPr/>
        </p:nvSpPr>
        <p:spPr bwMode="auto">
          <a:xfrm>
            <a:off x="83820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41" name="Rectangle 841"/>
          <p:cNvSpPr>
            <a:spLocks noChangeArrowheads="1"/>
          </p:cNvSpPr>
          <p:nvPr/>
        </p:nvSpPr>
        <p:spPr bwMode="auto">
          <a:xfrm>
            <a:off x="85344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42" name="Rectangle 842"/>
          <p:cNvSpPr>
            <a:spLocks noChangeArrowheads="1"/>
          </p:cNvSpPr>
          <p:nvPr/>
        </p:nvSpPr>
        <p:spPr bwMode="auto">
          <a:xfrm>
            <a:off x="86868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43" name="Rectangle 843"/>
          <p:cNvSpPr>
            <a:spLocks noChangeArrowheads="1"/>
          </p:cNvSpPr>
          <p:nvPr/>
        </p:nvSpPr>
        <p:spPr bwMode="auto">
          <a:xfrm>
            <a:off x="8839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44" name="Rectangle 844"/>
          <p:cNvSpPr>
            <a:spLocks noChangeArrowheads="1"/>
          </p:cNvSpPr>
          <p:nvPr/>
        </p:nvSpPr>
        <p:spPr bwMode="auto">
          <a:xfrm>
            <a:off x="2743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45" name="Rectangle 845"/>
          <p:cNvSpPr>
            <a:spLocks noChangeArrowheads="1"/>
          </p:cNvSpPr>
          <p:nvPr/>
        </p:nvSpPr>
        <p:spPr bwMode="auto">
          <a:xfrm>
            <a:off x="2895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46" name="Rectangle 846"/>
          <p:cNvSpPr>
            <a:spLocks noChangeArrowheads="1"/>
          </p:cNvSpPr>
          <p:nvPr/>
        </p:nvSpPr>
        <p:spPr bwMode="auto">
          <a:xfrm>
            <a:off x="3048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47" name="Rectangle 847"/>
          <p:cNvSpPr>
            <a:spLocks noChangeArrowheads="1"/>
          </p:cNvSpPr>
          <p:nvPr/>
        </p:nvSpPr>
        <p:spPr bwMode="auto">
          <a:xfrm>
            <a:off x="3200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48" name="Rectangle 848"/>
          <p:cNvSpPr>
            <a:spLocks noChangeArrowheads="1"/>
          </p:cNvSpPr>
          <p:nvPr/>
        </p:nvSpPr>
        <p:spPr bwMode="auto">
          <a:xfrm>
            <a:off x="3352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49" name="Rectangle 849"/>
          <p:cNvSpPr>
            <a:spLocks noChangeArrowheads="1"/>
          </p:cNvSpPr>
          <p:nvPr/>
        </p:nvSpPr>
        <p:spPr bwMode="auto">
          <a:xfrm>
            <a:off x="3657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50" name="Rectangle 850"/>
          <p:cNvSpPr>
            <a:spLocks noChangeArrowheads="1"/>
          </p:cNvSpPr>
          <p:nvPr/>
        </p:nvSpPr>
        <p:spPr bwMode="auto">
          <a:xfrm>
            <a:off x="3810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51" name="Rectangle 851"/>
          <p:cNvSpPr>
            <a:spLocks noChangeArrowheads="1"/>
          </p:cNvSpPr>
          <p:nvPr/>
        </p:nvSpPr>
        <p:spPr bwMode="auto">
          <a:xfrm>
            <a:off x="3962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52" name="Rectangle 852"/>
          <p:cNvSpPr>
            <a:spLocks noChangeArrowheads="1"/>
          </p:cNvSpPr>
          <p:nvPr/>
        </p:nvSpPr>
        <p:spPr bwMode="auto">
          <a:xfrm>
            <a:off x="4114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53" name="Rectangle 853"/>
          <p:cNvSpPr>
            <a:spLocks noChangeArrowheads="1"/>
          </p:cNvSpPr>
          <p:nvPr/>
        </p:nvSpPr>
        <p:spPr bwMode="auto">
          <a:xfrm>
            <a:off x="4267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54" name="Rectangle 854"/>
          <p:cNvSpPr>
            <a:spLocks noChangeArrowheads="1"/>
          </p:cNvSpPr>
          <p:nvPr/>
        </p:nvSpPr>
        <p:spPr bwMode="auto">
          <a:xfrm>
            <a:off x="4419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55" name="Rectangle 855"/>
          <p:cNvSpPr>
            <a:spLocks noChangeArrowheads="1"/>
          </p:cNvSpPr>
          <p:nvPr/>
        </p:nvSpPr>
        <p:spPr bwMode="auto">
          <a:xfrm>
            <a:off x="4572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56" name="Rectangle 856"/>
          <p:cNvSpPr>
            <a:spLocks noChangeArrowheads="1"/>
          </p:cNvSpPr>
          <p:nvPr/>
        </p:nvSpPr>
        <p:spPr bwMode="auto">
          <a:xfrm>
            <a:off x="4724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57" name="Rectangle 857"/>
          <p:cNvSpPr>
            <a:spLocks noChangeArrowheads="1"/>
          </p:cNvSpPr>
          <p:nvPr/>
        </p:nvSpPr>
        <p:spPr bwMode="auto">
          <a:xfrm>
            <a:off x="4876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58" name="Rectangle 858"/>
          <p:cNvSpPr>
            <a:spLocks noChangeArrowheads="1"/>
          </p:cNvSpPr>
          <p:nvPr/>
        </p:nvSpPr>
        <p:spPr bwMode="auto">
          <a:xfrm>
            <a:off x="5029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59" name="Rectangle 859"/>
          <p:cNvSpPr>
            <a:spLocks noChangeArrowheads="1"/>
          </p:cNvSpPr>
          <p:nvPr/>
        </p:nvSpPr>
        <p:spPr bwMode="auto">
          <a:xfrm>
            <a:off x="5181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60" name="Rectangle 860"/>
          <p:cNvSpPr>
            <a:spLocks noChangeArrowheads="1"/>
          </p:cNvSpPr>
          <p:nvPr/>
        </p:nvSpPr>
        <p:spPr bwMode="auto">
          <a:xfrm>
            <a:off x="5334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61" name="Rectangle 861"/>
          <p:cNvSpPr>
            <a:spLocks noChangeArrowheads="1"/>
          </p:cNvSpPr>
          <p:nvPr/>
        </p:nvSpPr>
        <p:spPr bwMode="auto">
          <a:xfrm>
            <a:off x="5486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62" name="Rectangle 862"/>
          <p:cNvSpPr>
            <a:spLocks noChangeArrowheads="1"/>
          </p:cNvSpPr>
          <p:nvPr/>
        </p:nvSpPr>
        <p:spPr bwMode="auto">
          <a:xfrm>
            <a:off x="5638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63" name="Rectangle 863"/>
          <p:cNvSpPr>
            <a:spLocks noChangeArrowheads="1"/>
          </p:cNvSpPr>
          <p:nvPr/>
        </p:nvSpPr>
        <p:spPr bwMode="auto">
          <a:xfrm>
            <a:off x="5791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64" name="Rectangle 864"/>
          <p:cNvSpPr>
            <a:spLocks noChangeArrowheads="1"/>
          </p:cNvSpPr>
          <p:nvPr/>
        </p:nvSpPr>
        <p:spPr bwMode="auto">
          <a:xfrm>
            <a:off x="5943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65" name="Rectangle 865"/>
          <p:cNvSpPr>
            <a:spLocks noChangeArrowheads="1"/>
          </p:cNvSpPr>
          <p:nvPr/>
        </p:nvSpPr>
        <p:spPr bwMode="auto">
          <a:xfrm>
            <a:off x="6096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66" name="Rectangle 866"/>
          <p:cNvSpPr>
            <a:spLocks noChangeArrowheads="1"/>
          </p:cNvSpPr>
          <p:nvPr/>
        </p:nvSpPr>
        <p:spPr bwMode="auto">
          <a:xfrm>
            <a:off x="6248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67" name="Rectangle 867"/>
          <p:cNvSpPr>
            <a:spLocks noChangeArrowheads="1"/>
          </p:cNvSpPr>
          <p:nvPr/>
        </p:nvSpPr>
        <p:spPr bwMode="auto">
          <a:xfrm>
            <a:off x="6400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68" name="Rectangle 868"/>
          <p:cNvSpPr>
            <a:spLocks noChangeArrowheads="1"/>
          </p:cNvSpPr>
          <p:nvPr/>
        </p:nvSpPr>
        <p:spPr bwMode="auto">
          <a:xfrm>
            <a:off x="6553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69" name="Rectangle 869"/>
          <p:cNvSpPr>
            <a:spLocks noChangeArrowheads="1"/>
          </p:cNvSpPr>
          <p:nvPr/>
        </p:nvSpPr>
        <p:spPr bwMode="auto">
          <a:xfrm>
            <a:off x="6705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70" name="Rectangle 870"/>
          <p:cNvSpPr>
            <a:spLocks noChangeArrowheads="1"/>
          </p:cNvSpPr>
          <p:nvPr/>
        </p:nvSpPr>
        <p:spPr bwMode="auto">
          <a:xfrm>
            <a:off x="6858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71" name="Rectangle 871"/>
          <p:cNvSpPr>
            <a:spLocks noChangeArrowheads="1"/>
          </p:cNvSpPr>
          <p:nvPr/>
        </p:nvSpPr>
        <p:spPr bwMode="auto">
          <a:xfrm>
            <a:off x="7010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72" name="Rectangle 872"/>
          <p:cNvSpPr>
            <a:spLocks noChangeArrowheads="1"/>
          </p:cNvSpPr>
          <p:nvPr/>
        </p:nvSpPr>
        <p:spPr bwMode="auto">
          <a:xfrm>
            <a:off x="7162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73" name="Rectangle 873"/>
          <p:cNvSpPr>
            <a:spLocks noChangeArrowheads="1"/>
          </p:cNvSpPr>
          <p:nvPr/>
        </p:nvSpPr>
        <p:spPr bwMode="auto">
          <a:xfrm>
            <a:off x="7315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74" name="Rectangle 874"/>
          <p:cNvSpPr>
            <a:spLocks noChangeArrowheads="1"/>
          </p:cNvSpPr>
          <p:nvPr/>
        </p:nvSpPr>
        <p:spPr bwMode="auto">
          <a:xfrm>
            <a:off x="7467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75" name="Rectangle 875"/>
          <p:cNvSpPr>
            <a:spLocks noChangeArrowheads="1"/>
          </p:cNvSpPr>
          <p:nvPr/>
        </p:nvSpPr>
        <p:spPr bwMode="auto">
          <a:xfrm>
            <a:off x="7620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76" name="Rectangle 876"/>
          <p:cNvSpPr>
            <a:spLocks noChangeArrowheads="1"/>
          </p:cNvSpPr>
          <p:nvPr/>
        </p:nvSpPr>
        <p:spPr bwMode="auto">
          <a:xfrm>
            <a:off x="7772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77" name="Rectangle 877"/>
          <p:cNvSpPr>
            <a:spLocks noChangeArrowheads="1"/>
          </p:cNvSpPr>
          <p:nvPr/>
        </p:nvSpPr>
        <p:spPr bwMode="auto">
          <a:xfrm>
            <a:off x="7924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78" name="Rectangle 878"/>
          <p:cNvSpPr>
            <a:spLocks noChangeArrowheads="1"/>
          </p:cNvSpPr>
          <p:nvPr/>
        </p:nvSpPr>
        <p:spPr bwMode="auto">
          <a:xfrm>
            <a:off x="8077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79" name="Rectangle 879"/>
          <p:cNvSpPr>
            <a:spLocks noChangeArrowheads="1"/>
          </p:cNvSpPr>
          <p:nvPr/>
        </p:nvSpPr>
        <p:spPr bwMode="auto">
          <a:xfrm>
            <a:off x="82296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80" name="Rectangle 880"/>
          <p:cNvSpPr>
            <a:spLocks noChangeArrowheads="1"/>
          </p:cNvSpPr>
          <p:nvPr/>
        </p:nvSpPr>
        <p:spPr bwMode="auto">
          <a:xfrm>
            <a:off x="83820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81" name="Rectangle 881"/>
          <p:cNvSpPr>
            <a:spLocks noChangeArrowheads="1"/>
          </p:cNvSpPr>
          <p:nvPr/>
        </p:nvSpPr>
        <p:spPr bwMode="auto">
          <a:xfrm>
            <a:off x="85344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82" name="Rectangle 882"/>
          <p:cNvSpPr>
            <a:spLocks noChangeArrowheads="1"/>
          </p:cNvSpPr>
          <p:nvPr/>
        </p:nvSpPr>
        <p:spPr bwMode="auto">
          <a:xfrm>
            <a:off x="86868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483" name="Rectangle 883"/>
          <p:cNvSpPr>
            <a:spLocks noChangeArrowheads="1"/>
          </p:cNvSpPr>
          <p:nvPr/>
        </p:nvSpPr>
        <p:spPr bwMode="auto">
          <a:xfrm>
            <a:off x="8839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538" name="Rectangle 938"/>
          <p:cNvSpPr>
            <a:spLocks noChangeArrowheads="1"/>
          </p:cNvSpPr>
          <p:nvPr/>
        </p:nvSpPr>
        <p:spPr bwMode="auto">
          <a:xfrm>
            <a:off x="152400" y="1676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거래처별 원장 조회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6539" name="Rectangle 939"/>
          <p:cNvSpPr>
            <a:spLocks noChangeArrowheads="1"/>
          </p:cNvSpPr>
          <p:nvPr/>
        </p:nvSpPr>
        <p:spPr bwMode="auto">
          <a:xfrm>
            <a:off x="2209800" y="16764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ACC3110</a:t>
            </a:r>
          </a:p>
        </p:txBody>
      </p:sp>
      <p:sp>
        <p:nvSpPr>
          <p:cNvPr id="26540" name="Rectangle 940"/>
          <p:cNvSpPr>
            <a:spLocks noChangeArrowheads="1"/>
          </p:cNvSpPr>
          <p:nvPr/>
        </p:nvSpPr>
        <p:spPr bwMode="auto">
          <a:xfrm>
            <a:off x="152400" y="19050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거래처별 보조장 조회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6541" name="Rectangle 941"/>
          <p:cNvSpPr>
            <a:spLocks noChangeArrowheads="1"/>
          </p:cNvSpPr>
          <p:nvPr/>
        </p:nvSpPr>
        <p:spPr bwMode="auto">
          <a:xfrm>
            <a:off x="2209800" y="19050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ACC3120</a:t>
            </a:r>
          </a:p>
        </p:txBody>
      </p:sp>
      <p:sp>
        <p:nvSpPr>
          <p:cNvPr id="26542" name="Rectangle 942"/>
          <p:cNvSpPr>
            <a:spLocks noChangeArrowheads="1"/>
          </p:cNvSpPr>
          <p:nvPr/>
        </p:nvSpPr>
        <p:spPr bwMode="auto">
          <a:xfrm>
            <a:off x="152400" y="21336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합계잔액 시산표 조회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6543" name="Rectangle 943"/>
          <p:cNvSpPr>
            <a:spLocks noChangeArrowheads="1"/>
          </p:cNvSpPr>
          <p:nvPr/>
        </p:nvSpPr>
        <p:spPr bwMode="auto">
          <a:xfrm>
            <a:off x="2209800" y="21336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ACC3130</a:t>
            </a:r>
          </a:p>
        </p:txBody>
      </p:sp>
      <p:sp>
        <p:nvSpPr>
          <p:cNvPr id="26546" name="Rectangle 946"/>
          <p:cNvSpPr>
            <a:spLocks noChangeArrowheads="1"/>
          </p:cNvSpPr>
          <p:nvPr/>
        </p:nvSpPr>
        <p:spPr bwMode="auto">
          <a:xfrm>
            <a:off x="152400" y="23622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ko-KR" altLang="en-US" sz="900"/>
              <a:t>대차대조표 조회</a:t>
            </a:r>
            <a:r>
              <a:rPr lang="en-US" altLang="ko-KR" sz="900"/>
              <a:t>/</a:t>
            </a:r>
            <a:r>
              <a:rPr lang="ko-KR" altLang="en-US" sz="900"/>
              <a:t>출력</a:t>
            </a:r>
          </a:p>
        </p:txBody>
      </p:sp>
      <p:sp>
        <p:nvSpPr>
          <p:cNvPr id="26547" name="Rectangle 947"/>
          <p:cNvSpPr>
            <a:spLocks noChangeArrowheads="1"/>
          </p:cNvSpPr>
          <p:nvPr/>
        </p:nvSpPr>
        <p:spPr bwMode="auto">
          <a:xfrm>
            <a:off x="2209800" y="2362200"/>
            <a:ext cx="533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900"/>
              <a:t>ACC3140</a:t>
            </a:r>
          </a:p>
        </p:txBody>
      </p:sp>
      <p:sp>
        <p:nvSpPr>
          <p:cNvPr id="26548" name="Rectangle 948"/>
          <p:cNvSpPr>
            <a:spLocks noChangeArrowheads="1"/>
          </p:cNvSpPr>
          <p:nvPr/>
        </p:nvSpPr>
        <p:spPr bwMode="auto">
          <a:xfrm>
            <a:off x="152400" y="41910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6549" name="Rectangle 949"/>
          <p:cNvSpPr>
            <a:spLocks noChangeArrowheads="1"/>
          </p:cNvSpPr>
          <p:nvPr/>
        </p:nvSpPr>
        <p:spPr bwMode="auto">
          <a:xfrm>
            <a:off x="2209800" y="41910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550" name="Rectangle 950"/>
          <p:cNvSpPr>
            <a:spLocks noChangeArrowheads="1"/>
          </p:cNvSpPr>
          <p:nvPr/>
        </p:nvSpPr>
        <p:spPr bwMode="auto">
          <a:xfrm>
            <a:off x="152400" y="44196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6551" name="Rectangle 951"/>
          <p:cNvSpPr>
            <a:spLocks noChangeArrowheads="1"/>
          </p:cNvSpPr>
          <p:nvPr/>
        </p:nvSpPr>
        <p:spPr bwMode="auto">
          <a:xfrm>
            <a:off x="2209800" y="44196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552" name="Rectangle 952"/>
          <p:cNvSpPr>
            <a:spLocks noChangeArrowheads="1"/>
          </p:cNvSpPr>
          <p:nvPr/>
        </p:nvSpPr>
        <p:spPr bwMode="auto">
          <a:xfrm>
            <a:off x="152400" y="46482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6553" name="Rectangle 953"/>
          <p:cNvSpPr>
            <a:spLocks noChangeArrowheads="1"/>
          </p:cNvSpPr>
          <p:nvPr/>
        </p:nvSpPr>
        <p:spPr bwMode="auto">
          <a:xfrm>
            <a:off x="2209800" y="46482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554" name="Rectangle 954"/>
          <p:cNvSpPr>
            <a:spLocks noChangeArrowheads="1"/>
          </p:cNvSpPr>
          <p:nvPr/>
        </p:nvSpPr>
        <p:spPr bwMode="auto">
          <a:xfrm>
            <a:off x="152400" y="48768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6555" name="Rectangle 955"/>
          <p:cNvSpPr>
            <a:spLocks noChangeArrowheads="1"/>
          </p:cNvSpPr>
          <p:nvPr/>
        </p:nvSpPr>
        <p:spPr bwMode="auto">
          <a:xfrm>
            <a:off x="2209800" y="48768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556" name="Rectangle 956"/>
          <p:cNvSpPr>
            <a:spLocks noChangeArrowheads="1"/>
          </p:cNvSpPr>
          <p:nvPr/>
        </p:nvSpPr>
        <p:spPr bwMode="auto">
          <a:xfrm>
            <a:off x="152400" y="5105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6557" name="Rectangle 957"/>
          <p:cNvSpPr>
            <a:spLocks noChangeArrowheads="1"/>
          </p:cNvSpPr>
          <p:nvPr/>
        </p:nvSpPr>
        <p:spPr bwMode="auto">
          <a:xfrm>
            <a:off x="2209800" y="51054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558" name="Rectangle 958"/>
          <p:cNvSpPr>
            <a:spLocks noChangeArrowheads="1"/>
          </p:cNvSpPr>
          <p:nvPr/>
        </p:nvSpPr>
        <p:spPr bwMode="auto">
          <a:xfrm>
            <a:off x="152400" y="53340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6559" name="Rectangle 959"/>
          <p:cNvSpPr>
            <a:spLocks noChangeArrowheads="1"/>
          </p:cNvSpPr>
          <p:nvPr/>
        </p:nvSpPr>
        <p:spPr bwMode="auto">
          <a:xfrm>
            <a:off x="2209800" y="53340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560" name="Rectangle 960"/>
          <p:cNvSpPr>
            <a:spLocks noChangeArrowheads="1"/>
          </p:cNvSpPr>
          <p:nvPr/>
        </p:nvSpPr>
        <p:spPr bwMode="auto">
          <a:xfrm>
            <a:off x="152400" y="55626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6561" name="Rectangle 961"/>
          <p:cNvSpPr>
            <a:spLocks noChangeArrowheads="1"/>
          </p:cNvSpPr>
          <p:nvPr/>
        </p:nvSpPr>
        <p:spPr bwMode="auto">
          <a:xfrm>
            <a:off x="2209800" y="55626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562" name="Rectangle 962"/>
          <p:cNvSpPr>
            <a:spLocks noChangeArrowheads="1"/>
          </p:cNvSpPr>
          <p:nvPr/>
        </p:nvSpPr>
        <p:spPr bwMode="auto">
          <a:xfrm>
            <a:off x="152400" y="57912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6563" name="Rectangle 963"/>
          <p:cNvSpPr>
            <a:spLocks noChangeArrowheads="1"/>
          </p:cNvSpPr>
          <p:nvPr/>
        </p:nvSpPr>
        <p:spPr bwMode="auto">
          <a:xfrm>
            <a:off x="2209800" y="57912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564" name="Rectangle 964"/>
          <p:cNvSpPr>
            <a:spLocks noChangeArrowheads="1"/>
          </p:cNvSpPr>
          <p:nvPr/>
        </p:nvSpPr>
        <p:spPr bwMode="auto">
          <a:xfrm>
            <a:off x="152400" y="60198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6565" name="Rectangle 965"/>
          <p:cNvSpPr>
            <a:spLocks noChangeArrowheads="1"/>
          </p:cNvSpPr>
          <p:nvPr/>
        </p:nvSpPr>
        <p:spPr bwMode="auto">
          <a:xfrm>
            <a:off x="2209800" y="60198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566" name="Rectangle 966"/>
          <p:cNvSpPr>
            <a:spLocks noChangeArrowheads="1"/>
          </p:cNvSpPr>
          <p:nvPr/>
        </p:nvSpPr>
        <p:spPr bwMode="auto">
          <a:xfrm>
            <a:off x="152400" y="6248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6567" name="Rectangle 967"/>
          <p:cNvSpPr>
            <a:spLocks noChangeArrowheads="1"/>
          </p:cNvSpPr>
          <p:nvPr/>
        </p:nvSpPr>
        <p:spPr bwMode="auto">
          <a:xfrm>
            <a:off x="2209800" y="62484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568" name="Rectangle 968"/>
          <p:cNvSpPr>
            <a:spLocks noChangeArrowheads="1"/>
          </p:cNvSpPr>
          <p:nvPr/>
        </p:nvSpPr>
        <p:spPr bwMode="auto">
          <a:xfrm>
            <a:off x="86868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Rate_ele_report</a:t>
            </a:r>
          </a:p>
        </p:txBody>
      </p:sp>
      <p:sp>
        <p:nvSpPr>
          <p:cNvPr id="26569" name="Rectangle 969"/>
          <p:cNvSpPr>
            <a:spLocks noChangeArrowheads="1"/>
          </p:cNvSpPr>
          <p:nvPr/>
        </p:nvSpPr>
        <p:spPr bwMode="auto">
          <a:xfrm>
            <a:off x="8839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Rate_wa_report</a:t>
            </a:r>
          </a:p>
        </p:txBody>
      </p:sp>
      <p:sp>
        <p:nvSpPr>
          <p:cNvPr id="26570" name="Text Box 970"/>
          <p:cNvSpPr txBox="1">
            <a:spLocks noChangeArrowheads="1"/>
          </p:cNvSpPr>
          <p:nvPr/>
        </p:nvSpPr>
        <p:spPr bwMode="auto">
          <a:xfrm>
            <a:off x="152400" y="228600"/>
            <a:ext cx="914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200" b="1">
                <a:latin typeface="굴림" panose="020B0600000101010101" pitchFamily="50" charset="-127"/>
                <a:ea typeface="굴림" panose="020B0600000101010101" pitchFamily="50" charset="-127"/>
              </a:rPr>
              <a:t>회계관리</a:t>
            </a:r>
          </a:p>
        </p:txBody>
      </p:sp>
      <p:sp>
        <p:nvSpPr>
          <p:cNvPr id="26571" name="Rectangle 971"/>
          <p:cNvSpPr>
            <a:spLocks noChangeArrowheads="1"/>
          </p:cNvSpPr>
          <p:nvPr/>
        </p:nvSpPr>
        <p:spPr bwMode="auto">
          <a:xfrm>
            <a:off x="3505200" y="533400"/>
            <a:ext cx="152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bill</a:t>
            </a:r>
          </a:p>
        </p:txBody>
      </p:sp>
      <p:sp>
        <p:nvSpPr>
          <p:cNvPr id="26572" name="Rectangle 972"/>
          <p:cNvSpPr>
            <a:spLocks noChangeArrowheads="1"/>
          </p:cNvSpPr>
          <p:nvPr/>
        </p:nvSpPr>
        <p:spPr bwMode="auto">
          <a:xfrm>
            <a:off x="3505200" y="1676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/>
          </a:p>
        </p:txBody>
      </p:sp>
      <p:sp>
        <p:nvSpPr>
          <p:cNvPr id="26573" name="Rectangle 973"/>
          <p:cNvSpPr>
            <a:spLocks noChangeArrowheads="1"/>
          </p:cNvSpPr>
          <p:nvPr/>
        </p:nvSpPr>
        <p:spPr bwMode="auto">
          <a:xfrm>
            <a:off x="3505200" y="1905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574" name="Rectangle 974"/>
          <p:cNvSpPr>
            <a:spLocks noChangeArrowheads="1"/>
          </p:cNvSpPr>
          <p:nvPr/>
        </p:nvSpPr>
        <p:spPr bwMode="auto">
          <a:xfrm>
            <a:off x="3505200" y="2133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575" name="Rectangle 975"/>
          <p:cNvSpPr>
            <a:spLocks noChangeArrowheads="1"/>
          </p:cNvSpPr>
          <p:nvPr/>
        </p:nvSpPr>
        <p:spPr bwMode="auto">
          <a:xfrm>
            <a:off x="3505200" y="2362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576" name="Rectangle 976"/>
          <p:cNvSpPr>
            <a:spLocks noChangeArrowheads="1"/>
          </p:cNvSpPr>
          <p:nvPr/>
        </p:nvSpPr>
        <p:spPr bwMode="auto">
          <a:xfrm>
            <a:off x="3505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577" name="Rectangle 977"/>
          <p:cNvSpPr>
            <a:spLocks noChangeArrowheads="1"/>
          </p:cNvSpPr>
          <p:nvPr/>
        </p:nvSpPr>
        <p:spPr bwMode="auto">
          <a:xfrm>
            <a:off x="3505200" y="2819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578" name="Rectangle 978"/>
          <p:cNvSpPr>
            <a:spLocks noChangeArrowheads="1"/>
          </p:cNvSpPr>
          <p:nvPr/>
        </p:nvSpPr>
        <p:spPr bwMode="auto">
          <a:xfrm>
            <a:off x="3505200" y="3048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579" name="Rectangle 979"/>
          <p:cNvSpPr>
            <a:spLocks noChangeArrowheads="1"/>
          </p:cNvSpPr>
          <p:nvPr/>
        </p:nvSpPr>
        <p:spPr bwMode="auto">
          <a:xfrm>
            <a:off x="3505200" y="3276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580" name="Rectangle 980"/>
          <p:cNvSpPr>
            <a:spLocks noChangeArrowheads="1"/>
          </p:cNvSpPr>
          <p:nvPr/>
        </p:nvSpPr>
        <p:spPr bwMode="auto">
          <a:xfrm>
            <a:off x="3505200" y="3505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581" name="Rectangle 981"/>
          <p:cNvSpPr>
            <a:spLocks noChangeArrowheads="1"/>
          </p:cNvSpPr>
          <p:nvPr/>
        </p:nvSpPr>
        <p:spPr bwMode="auto">
          <a:xfrm>
            <a:off x="3505200" y="3733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582" name="Rectangle 982"/>
          <p:cNvSpPr>
            <a:spLocks noChangeArrowheads="1"/>
          </p:cNvSpPr>
          <p:nvPr/>
        </p:nvSpPr>
        <p:spPr bwMode="auto">
          <a:xfrm>
            <a:off x="3505200" y="3962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583" name="Rectangle 983"/>
          <p:cNvSpPr>
            <a:spLocks noChangeArrowheads="1"/>
          </p:cNvSpPr>
          <p:nvPr/>
        </p:nvSpPr>
        <p:spPr bwMode="auto">
          <a:xfrm>
            <a:off x="3505200" y="4191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584" name="Rectangle 984"/>
          <p:cNvSpPr>
            <a:spLocks noChangeArrowheads="1"/>
          </p:cNvSpPr>
          <p:nvPr/>
        </p:nvSpPr>
        <p:spPr bwMode="auto">
          <a:xfrm>
            <a:off x="3505200" y="4419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585" name="Rectangle 985"/>
          <p:cNvSpPr>
            <a:spLocks noChangeArrowheads="1"/>
          </p:cNvSpPr>
          <p:nvPr/>
        </p:nvSpPr>
        <p:spPr bwMode="auto">
          <a:xfrm>
            <a:off x="3505200" y="4648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586" name="Rectangle 986"/>
          <p:cNvSpPr>
            <a:spLocks noChangeArrowheads="1"/>
          </p:cNvSpPr>
          <p:nvPr/>
        </p:nvSpPr>
        <p:spPr bwMode="auto">
          <a:xfrm>
            <a:off x="3505200" y="4876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587" name="Rectangle 987"/>
          <p:cNvSpPr>
            <a:spLocks noChangeArrowheads="1"/>
          </p:cNvSpPr>
          <p:nvPr/>
        </p:nvSpPr>
        <p:spPr bwMode="auto">
          <a:xfrm>
            <a:off x="3505200" y="5105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588" name="Rectangle 988"/>
          <p:cNvSpPr>
            <a:spLocks noChangeArrowheads="1"/>
          </p:cNvSpPr>
          <p:nvPr/>
        </p:nvSpPr>
        <p:spPr bwMode="auto">
          <a:xfrm>
            <a:off x="3505200" y="53340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589" name="Rectangle 989"/>
          <p:cNvSpPr>
            <a:spLocks noChangeArrowheads="1"/>
          </p:cNvSpPr>
          <p:nvPr/>
        </p:nvSpPr>
        <p:spPr bwMode="auto">
          <a:xfrm>
            <a:off x="3505200" y="55626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590" name="Rectangle 990"/>
          <p:cNvSpPr>
            <a:spLocks noChangeArrowheads="1"/>
          </p:cNvSpPr>
          <p:nvPr/>
        </p:nvSpPr>
        <p:spPr bwMode="auto">
          <a:xfrm>
            <a:off x="3505200" y="57912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591" name="Rectangle 991"/>
          <p:cNvSpPr>
            <a:spLocks noChangeArrowheads="1"/>
          </p:cNvSpPr>
          <p:nvPr/>
        </p:nvSpPr>
        <p:spPr bwMode="auto">
          <a:xfrm>
            <a:off x="3505200" y="6019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592" name="Rectangle 992"/>
          <p:cNvSpPr>
            <a:spLocks noChangeArrowheads="1"/>
          </p:cNvSpPr>
          <p:nvPr/>
        </p:nvSpPr>
        <p:spPr bwMode="auto">
          <a:xfrm>
            <a:off x="3505200" y="62484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593" name="Rectangle 993"/>
          <p:cNvSpPr>
            <a:spLocks noChangeArrowheads="1"/>
          </p:cNvSpPr>
          <p:nvPr/>
        </p:nvSpPr>
        <p:spPr bwMode="auto">
          <a:xfrm>
            <a:off x="152400" y="2819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6594" name="Rectangle 994"/>
          <p:cNvSpPr>
            <a:spLocks noChangeArrowheads="1"/>
          </p:cNvSpPr>
          <p:nvPr/>
        </p:nvSpPr>
        <p:spPr bwMode="auto">
          <a:xfrm>
            <a:off x="2209800" y="28194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595" name="Rectangle 995"/>
          <p:cNvSpPr>
            <a:spLocks noChangeArrowheads="1"/>
          </p:cNvSpPr>
          <p:nvPr/>
        </p:nvSpPr>
        <p:spPr bwMode="auto">
          <a:xfrm>
            <a:off x="152400" y="30480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6596" name="Rectangle 996"/>
          <p:cNvSpPr>
            <a:spLocks noChangeArrowheads="1"/>
          </p:cNvSpPr>
          <p:nvPr/>
        </p:nvSpPr>
        <p:spPr bwMode="auto">
          <a:xfrm>
            <a:off x="2209800" y="30480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597" name="Rectangle 997"/>
          <p:cNvSpPr>
            <a:spLocks noChangeArrowheads="1"/>
          </p:cNvSpPr>
          <p:nvPr/>
        </p:nvSpPr>
        <p:spPr bwMode="auto">
          <a:xfrm>
            <a:off x="152400" y="32766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6598" name="Rectangle 998"/>
          <p:cNvSpPr>
            <a:spLocks noChangeArrowheads="1"/>
          </p:cNvSpPr>
          <p:nvPr/>
        </p:nvSpPr>
        <p:spPr bwMode="auto">
          <a:xfrm>
            <a:off x="2209800" y="32766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599" name="Rectangle 999"/>
          <p:cNvSpPr>
            <a:spLocks noChangeArrowheads="1"/>
          </p:cNvSpPr>
          <p:nvPr/>
        </p:nvSpPr>
        <p:spPr bwMode="auto">
          <a:xfrm>
            <a:off x="152400" y="35052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6600" name="Rectangle 1000"/>
          <p:cNvSpPr>
            <a:spLocks noChangeArrowheads="1"/>
          </p:cNvSpPr>
          <p:nvPr/>
        </p:nvSpPr>
        <p:spPr bwMode="auto">
          <a:xfrm>
            <a:off x="2209800" y="35052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601" name="Rectangle 1001"/>
          <p:cNvSpPr>
            <a:spLocks noChangeArrowheads="1"/>
          </p:cNvSpPr>
          <p:nvPr/>
        </p:nvSpPr>
        <p:spPr bwMode="auto">
          <a:xfrm>
            <a:off x="152400" y="37338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6602" name="Rectangle 1002"/>
          <p:cNvSpPr>
            <a:spLocks noChangeArrowheads="1"/>
          </p:cNvSpPr>
          <p:nvPr/>
        </p:nvSpPr>
        <p:spPr bwMode="auto">
          <a:xfrm>
            <a:off x="2209800" y="37338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603" name="Rectangle 1003"/>
          <p:cNvSpPr>
            <a:spLocks noChangeArrowheads="1"/>
          </p:cNvSpPr>
          <p:nvPr/>
        </p:nvSpPr>
        <p:spPr bwMode="auto">
          <a:xfrm>
            <a:off x="152400" y="3962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6604" name="Rectangle 1004"/>
          <p:cNvSpPr>
            <a:spLocks noChangeArrowheads="1"/>
          </p:cNvSpPr>
          <p:nvPr/>
        </p:nvSpPr>
        <p:spPr bwMode="auto">
          <a:xfrm>
            <a:off x="2209800" y="39624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605" name="Rectangle 1005"/>
          <p:cNvSpPr>
            <a:spLocks noChangeArrowheads="1"/>
          </p:cNvSpPr>
          <p:nvPr/>
        </p:nvSpPr>
        <p:spPr bwMode="auto">
          <a:xfrm>
            <a:off x="2743200" y="2590800"/>
            <a:ext cx="152400" cy="228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6606" name="Rectangle 1006"/>
          <p:cNvSpPr>
            <a:spLocks noChangeArrowheads="1"/>
          </p:cNvSpPr>
          <p:nvPr/>
        </p:nvSpPr>
        <p:spPr bwMode="auto">
          <a:xfrm>
            <a:off x="152400" y="25908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6607" name="Rectangle 1007"/>
          <p:cNvSpPr>
            <a:spLocks noChangeArrowheads="1"/>
          </p:cNvSpPr>
          <p:nvPr/>
        </p:nvSpPr>
        <p:spPr bwMode="auto">
          <a:xfrm>
            <a:off x="2209800" y="25908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1117</Words>
  <Application>Microsoft Office PowerPoint</Application>
  <PresentationFormat>화면 슬라이드 쇼(4:3)</PresentationFormat>
  <Paragraphs>862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굴림</vt:lpstr>
      <vt:lpstr>Times New Roman</vt:lpstr>
      <vt:lpstr>굴림체</vt:lpstr>
      <vt:lpstr>돋움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FSSL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jmkim</dc:creator>
  <cp:lastModifiedBy>김 기환</cp:lastModifiedBy>
  <cp:revision>57</cp:revision>
  <cp:lastPrinted>2000-12-09T01:25:44Z</cp:lastPrinted>
  <dcterms:created xsi:type="dcterms:W3CDTF">2000-12-07T02:59:24Z</dcterms:created>
  <dcterms:modified xsi:type="dcterms:W3CDTF">2019-02-16T01:10:09Z</dcterms:modified>
</cp:coreProperties>
</file>