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501" r:id="rId2"/>
    <p:sldId id="506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26">
          <p15:clr>
            <a:srgbClr val="A4A3A4"/>
          </p15:clr>
        </p15:guide>
        <p15:guide id="5" pos="6114">
          <p15:clr>
            <a:srgbClr val="A4A3A4"/>
          </p15:clr>
        </p15:guide>
        <p15:guide id="6" pos="625">
          <p15:clr>
            <a:srgbClr val="A4A3A4"/>
          </p15:clr>
        </p15:guide>
        <p15:guide id="7" pos="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BDBDFF"/>
    <a:srgbClr val="C5C5FF"/>
    <a:srgbClr val="CCCCFF"/>
    <a:srgbClr val="9999FF"/>
    <a:srgbClr val="99CCFF"/>
    <a:srgbClr val="DD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46" autoAdjust="0"/>
    <p:restoredTop sz="86420" autoAdjust="0"/>
  </p:normalViewPr>
  <p:slideViewPr>
    <p:cSldViewPr>
      <p:cViewPr varScale="1">
        <p:scale>
          <a:sx n="115" d="100"/>
          <a:sy n="115" d="100"/>
        </p:scale>
        <p:origin x="1932" y="102"/>
      </p:cViewPr>
      <p:guideLst>
        <p:guide orient="horz" pos="709"/>
        <p:guide orient="horz" pos="4020"/>
        <p:guide orient="horz" pos="1253"/>
        <p:guide pos="126"/>
        <p:guide pos="6114"/>
        <p:guide pos="625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2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30592-4C32-4212-B4CF-450E93A8879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DF70A-302A-4F4D-9341-C2BEDC6EED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85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3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6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7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61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73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665663" y="6553200"/>
            <a:ext cx="68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/>
          <a:p>
            <a:pPr latinLnBrk="0"/>
            <a:r>
              <a:rPr kumimoji="0" lang="en-US" altLang="ko-KR" sz="1200" b="1">
                <a:latin typeface="Tahoma" panose="020B0604030504040204" pitchFamily="34" charset="0"/>
              </a:rPr>
              <a:t>-</a:t>
            </a:r>
            <a:fld id="{0ED715DE-5151-403F-ADEB-6706B70546D0}" type="slidenum">
              <a:rPr kumimoji="0" lang="en-US" altLang="ko-KR" sz="1200" b="1">
                <a:latin typeface="Tahoma" panose="020B0604030504040204" pitchFamily="34" charset="0"/>
              </a:rPr>
              <a:pPr latinLnBrk="0"/>
              <a:t>‹#›</a:t>
            </a:fld>
            <a:r>
              <a:rPr kumimoji="0" lang="en-US" altLang="ko-KR" sz="1200" b="1">
                <a:latin typeface="Tahoma" panose="020B0604030504040204" pitchFamily="34" charset="0"/>
              </a:rPr>
              <a:t>- </a:t>
            </a:r>
          </a:p>
        </p:txBody>
      </p:sp>
      <p:grpSp>
        <p:nvGrpSpPr>
          <p:cNvPr id="99342" name="Group 14"/>
          <p:cNvGrpSpPr>
            <a:grpSpLocks/>
          </p:cNvGrpSpPr>
          <p:nvPr userDrawn="1"/>
        </p:nvGrpSpPr>
        <p:grpSpPr bwMode="auto">
          <a:xfrm>
            <a:off x="165100" y="234950"/>
            <a:ext cx="214313" cy="298450"/>
            <a:chOff x="144" y="240"/>
            <a:chExt cx="96" cy="144"/>
          </a:xfrm>
        </p:grpSpPr>
        <p:sp>
          <p:nvSpPr>
            <p:cNvPr id="99343" name="Rectangle 15"/>
            <p:cNvSpPr>
              <a:spLocks noChangeArrowheads="1"/>
            </p:cNvSpPr>
            <p:nvPr userDrawn="1"/>
          </p:nvSpPr>
          <p:spPr bwMode="auto">
            <a:xfrm>
              <a:off x="144" y="240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 userDrawn="1"/>
          </p:nvSpPr>
          <p:spPr bwMode="auto">
            <a:xfrm>
              <a:off x="192" y="288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5" name="Rectangle 17"/>
            <p:cNvSpPr>
              <a:spLocks noChangeArrowheads="1"/>
            </p:cNvSpPr>
            <p:nvPr userDrawn="1"/>
          </p:nvSpPr>
          <p:spPr bwMode="auto">
            <a:xfrm>
              <a:off x="144" y="3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6" name="Line 18"/>
          <p:cNvSpPr>
            <a:spLocks noChangeShapeType="1"/>
          </p:cNvSpPr>
          <p:nvPr userDrawn="1"/>
        </p:nvSpPr>
        <p:spPr bwMode="auto">
          <a:xfrm>
            <a:off x="0" y="762000"/>
            <a:ext cx="9906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92075" indent="-92075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9525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90488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92075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ChangeArrowheads="1"/>
          </p:cNvSpPr>
          <p:nvPr/>
        </p:nvSpPr>
        <p:spPr bwMode="gray">
          <a:xfrm>
            <a:off x="3175" y="1041400"/>
            <a:ext cx="9921875" cy="1555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gray">
          <a:xfrm>
            <a:off x="2590800" y="2636838"/>
            <a:ext cx="4724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kumimoji="0" lang="en-US" altLang="ko-KR" sz="4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</a:t>
            </a:r>
            <a:r>
              <a:rPr kumimoji="0" lang="ko-KR" altLang="en-US" sz="4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관계도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41" name="AutoShape 29"/>
          <p:cNvSpPr>
            <a:spLocks noChangeArrowheads="1"/>
          </p:cNvSpPr>
          <p:nvPr/>
        </p:nvSpPr>
        <p:spPr bwMode="auto">
          <a:xfrm>
            <a:off x="457200" y="152400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Entity </a:t>
            </a:r>
            <a:r>
              <a:rPr lang="ko-KR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관계도</a:t>
            </a:r>
          </a:p>
        </p:txBody>
      </p:sp>
      <p:pic>
        <p:nvPicPr>
          <p:cNvPr id="5766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982663"/>
            <a:ext cx="9467850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7128</TotalTime>
  <Words>6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Arial</vt:lpstr>
      <vt:lpstr>Times New Roman</vt:lpstr>
      <vt:lpstr>Wingdings</vt:lpstr>
      <vt:lpstr>Verdana</vt:lpstr>
      <vt:lpstr>Tahoma</vt:lpstr>
      <vt:lpstr>HY헤드라인M</vt:lpstr>
      <vt:lpstr>HY견고딕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인터뷰 결과</dc:title>
  <dc:creator>KihwanKim</dc:creator>
  <cp:lastModifiedBy>김 기환</cp:lastModifiedBy>
  <cp:revision>560</cp:revision>
  <dcterms:created xsi:type="dcterms:W3CDTF">2005-04-08T01:14:23Z</dcterms:created>
  <dcterms:modified xsi:type="dcterms:W3CDTF">2019-06-04T02:15:38Z</dcterms:modified>
</cp:coreProperties>
</file>