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047CC-7D43-4BA0-85ED-FE69B65BF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49FAF0-E319-45CA-B54D-B06293207E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A900AF-D010-4056-8AAC-383CB8DE1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DD06A-DA6F-4F44-AA93-183839485FAB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45A229-3524-4FFB-AFB4-6D5611A5F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B100F3-4E59-408F-9684-3E2FA01DE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4E5F-CF22-4A27-9B46-9BCF7E5CA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654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062E8-6C12-4043-8E53-97B56FD0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10E4CD-0AF1-4246-B727-0E55C0CF1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AB2E63-1B39-4F58-907D-609D96B69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DD06A-DA6F-4F44-AA93-183839485FAB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7E5FEA-7180-43F2-B310-E062CBB79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72C960-2E2B-40D1-B7C5-54D364F73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4E5F-CF22-4A27-9B46-9BCF7E5CA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29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B90241-E87E-4297-9FF1-1826B9DEB2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EFEF9D-9D4C-4D0F-B195-7FF6AC8A4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647804-1D07-4D8D-886C-A60A52C95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DD06A-DA6F-4F44-AA93-183839485FAB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8F48D8-344E-45A5-87C6-90C8A2289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1DD863-295E-4876-874F-70D91210B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4E5F-CF22-4A27-9B46-9BCF7E5CA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616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15450-B737-4935-87EF-6679FA60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342EE6-E20B-4DE7-B2F7-AF5D8D1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A61269-0F79-4B37-9956-B1807AFCD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DD06A-DA6F-4F44-AA93-183839485FAB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EB4EBE-DE6E-41EE-AC50-9C8A21C26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2B42D-5865-4941-A146-385079DB1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4E5F-CF22-4A27-9B46-9BCF7E5CA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848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A32712-6F0B-4D78-B066-4E8AE7738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347C8E-4A2D-411C-9CD2-28F33BEC7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685EB6-4C05-4743-AD55-E3F78F02E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DD06A-DA6F-4F44-AA93-183839485FAB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49A834-59FC-4434-9BD0-FA3A1AD44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A38A18-281C-4C31-B717-9A13F6157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4E5F-CF22-4A27-9B46-9BCF7E5CA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730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DC2896-F920-45F1-9678-FDDFC9889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AEF4D-1787-40A9-A7C3-CCCD93A305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D8692A-FC09-4AF7-A5AF-8BE4B0E5E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57013D-678A-4CE5-91CD-188175F5D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DD06A-DA6F-4F44-AA93-183839485FAB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E1D8BC-0393-4ACF-BA62-04D5BB35F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F91764-0F60-4035-A7EB-E74380E1C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4E5F-CF22-4A27-9B46-9BCF7E5CA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924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BFDB7-B5E8-4698-89E6-E085C1CC6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95A72B-902B-41B1-ACDE-B05F634C0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32884E-7A14-438B-B828-21DECAAD4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AF8042-8378-4246-BCF9-B750E683D8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FFE87BB-68EA-4AD3-BA13-78B8A32C20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0BDACF-0E70-4CAC-8AEA-52BA11C60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DD06A-DA6F-4F44-AA93-183839485FAB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33BDD43-0A39-4E02-86CF-57E054DBC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47586B2-35E0-4A75-857D-2039664A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4E5F-CF22-4A27-9B46-9BCF7E5CA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460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78A0A-80CD-4452-9BC2-62146CFCA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D31765-3239-45D3-8677-E454B9BBA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DD06A-DA6F-4F44-AA93-183839485FAB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3F3C28-8143-48EE-B4E3-9C2BB7637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44A806-0834-4E12-9139-69C1F1C67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4E5F-CF22-4A27-9B46-9BCF7E5CA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51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A1772E-36E7-44EE-AE25-905C2C362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DD06A-DA6F-4F44-AA93-183839485FAB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D024708-111E-4C71-9603-08D14EA50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CD7A83-54A5-46F2-8AB7-737B77669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4E5F-CF22-4A27-9B46-9BCF7E5CA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112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6BDCB-7CB6-4515-8D1B-84FA5364D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E7B0E0-5F96-42BF-9D96-1D753ADCA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BB5470-1831-459D-BDEA-B1AA0C03D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F6A7BD-18B5-4C4D-9487-060EFC93D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DD06A-DA6F-4F44-AA93-183839485FAB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75EF04-1596-4A93-A976-2B6EF1383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C8F36F-DA3A-4CA7-A27C-70CB14200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4E5F-CF22-4A27-9B46-9BCF7E5CA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108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C3EB25-B9F0-4598-B52D-1CB194E79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E74023-8CB3-4302-B7C8-D98F778665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7B761E-A71A-4E43-B12F-2AAC581AF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09691D-79D0-470C-B1DF-1F9637EA3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DD06A-DA6F-4F44-AA93-183839485FAB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6283CE-0D5A-4B95-A1A2-971B3F744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2713B6-79CC-4AFD-8289-80F818114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4E5F-CF22-4A27-9B46-9BCF7E5CA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23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C226B9-82AF-4AFC-B4CF-0403EC746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5348F2-6260-42ED-8FE7-A968B3AEC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47045F-61C1-4B0D-AD57-AC5487D11D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DD06A-DA6F-4F44-AA93-183839485FAB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037BA7-B0C1-4958-BFC6-4A0A80F58B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2F2327-00F6-4DF8-A24C-8F6ABE8C17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54E5F-CF22-4A27-9B46-9BCF7E5CAC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984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403A7-5016-4934-BED2-BAB0747DB1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CUSTOM STUDY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EA0238-3609-4121-9377-F761DDF0B0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1434905 </a:t>
            </a:r>
            <a:r>
              <a:rPr lang="ko-KR" altLang="en-US" dirty="0"/>
              <a:t>박영우</a:t>
            </a:r>
          </a:p>
        </p:txBody>
      </p:sp>
    </p:spTree>
    <p:extLst>
      <p:ext uri="{BB962C8B-B14F-4D97-AF65-F5344CB8AC3E}">
        <p14:creationId xmlns:p14="http://schemas.microsoft.com/office/powerpoint/2010/main" val="3726507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350F1-7269-4A6E-A97F-07DF4E742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개발목적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1754C3-BE01-4794-B944-8F3749877104}"/>
              </a:ext>
            </a:extLst>
          </p:cNvPr>
          <p:cNvSpPr txBox="1"/>
          <p:nvPr/>
        </p:nvSpPr>
        <p:spPr>
          <a:xfrm>
            <a:off x="838199" y="2114026"/>
            <a:ext cx="1073860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알고리즘 공부하는데</a:t>
            </a:r>
            <a:endParaRPr lang="en-US" altLang="ko-KR" sz="3000" dirty="0"/>
          </a:p>
          <a:p>
            <a:r>
              <a:rPr lang="ko-KR" altLang="en-US" sz="3000" dirty="0"/>
              <a:t>문제풀이 사이트와 레퍼런스가 따로 있으니 답답하다</a:t>
            </a:r>
            <a:r>
              <a:rPr lang="en-US" altLang="ko-KR" sz="3000" dirty="0"/>
              <a:t>.</a:t>
            </a:r>
          </a:p>
          <a:p>
            <a:endParaRPr lang="en-US" altLang="ko-KR" sz="3000" dirty="0"/>
          </a:p>
          <a:p>
            <a:r>
              <a:rPr lang="ko-KR" altLang="en-US" sz="3000" dirty="0"/>
              <a:t>그에 따라 커스터마이징이 가능한 사이트를 개발하려고 한다</a:t>
            </a:r>
            <a:r>
              <a:rPr lang="en-US" altLang="ko-KR" sz="3000" dirty="0"/>
              <a:t>.</a:t>
            </a:r>
          </a:p>
          <a:p>
            <a:r>
              <a:rPr lang="ko-KR" altLang="en-US" sz="3000" dirty="0"/>
              <a:t>온라인 저지 사이트의 초기형태를 </a:t>
            </a:r>
            <a:r>
              <a:rPr lang="ko-KR" altLang="en-US" sz="3000" dirty="0" err="1"/>
              <a:t>구현해보려한다</a:t>
            </a:r>
            <a:r>
              <a:rPr lang="en-US" altLang="ko-KR" sz="3000" dirty="0"/>
              <a:t>.</a:t>
            </a:r>
          </a:p>
          <a:p>
            <a:endParaRPr lang="en-US" altLang="ko-KR" sz="3000" dirty="0"/>
          </a:p>
          <a:p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833447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2084FFCC-CDAE-4A7A-B8C7-47AF8088A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사용한 도구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9C834C-FB87-4413-83AD-90483C504302}"/>
              </a:ext>
            </a:extLst>
          </p:cNvPr>
          <p:cNvSpPr txBox="1"/>
          <p:nvPr/>
        </p:nvSpPr>
        <p:spPr>
          <a:xfrm>
            <a:off x="989899" y="2172749"/>
            <a:ext cx="4169329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서버사이드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en-US" altLang="ko-KR" sz="2500" dirty="0"/>
              <a:t>1. JS (esversion:8)</a:t>
            </a:r>
          </a:p>
          <a:p>
            <a:r>
              <a:rPr lang="en-US" altLang="ko-KR" sz="2500" dirty="0"/>
              <a:t>2. Node (latest)</a:t>
            </a:r>
          </a:p>
          <a:p>
            <a:r>
              <a:rPr lang="en-US" altLang="ko-KR" sz="2500" dirty="0"/>
              <a:t>  - express</a:t>
            </a:r>
          </a:p>
          <a:p>
            <a:r>
              <a:rPr lang="en-US" altLang="ko-KR" sz="2500" dirty="0"/>
              <a:t>  - </a:t>
            </a:r>
            <a:r>
              <a:rPr lang="en-US" altLang="ko-KR" sz="2500" dirty="0" err="1"/>
              <a:t>redis</a:t>
            </a:r>
            <a:endParaRPr lang="en-US" altLang="ko-KR" sz="2500" dirty="0"/>
          </a:p>
          <a:p>
            <a:r>
              <a:rPr lang="en-US" altLang="ko-KR" sz="2500" dirty="0"/>
              <a:t>  - session</a:t>
            </a:r>
          </a:p>
          <a:p>
            <a:r>
              <a:rPr lang="en-US" altLang="ko-KR" sz="2500" dirty="0"/>
              <a:t>3. </a:t>
            </a:r>
            <a:r>
              <a:rPr lang="en-US" altLang="ko-KR" sz="2500" dirty="0" err="1"/>
              <a:t>Mssql</a:t>
            </a:r>
            <a:r>
              <a:rPr lang="en-US" altLang="ko-KR" sz="2500" dirty="0"/>
              <a:t> 2014</a:t>
            </a:r>
          </a:p>
          <a:p>
            <a:r>
              <a:rPr lang="en-US" altLang="ko-KR" sz="2500" dirty="0"/>
              <a:t>4. </a:t>
            </a:r>
            <a:r>
              <a:rPr lang="en-US" altLang="ko-KR" sz="2500" dirty="0" err="1"/>
              <a:t>gcc</a:t>
            </a:r>
            <a:r>
              <a:rPr lang="en-US" altLang="ko-KR" sz="2500" dirty="0"/>
              <a:t>, g++ (latest)</a:t>
            </a:r>
          </a:p>
          <a:p>
            <a:endParaRPr lang="en-US" altLang="ko-KR" sz="2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82E6F4-C145-4DE5-923F-6CE4C607E11F}"/>
              </a:ext>
            </a:extLst>
          </p:cNvPr>
          <p:cNvSpPr txBox="1"/>
          <p:nvPr/>
        </p:nvSpPr>
        <p:spPr>
          <a:xfrm>
            <a:off x="5830347" y="2172749"/>
            <a:ext cx="6101061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클라이언트 사이드</a:t>
            </a:r>
            <a:endParaRPr lang="en-US" altLang="ko-KR" sz="2500" dirty="0"/>
          </a:p>
          <a:p>
            <a:endParaRPr lang="en-US" altLang="ko-KR" sz="2500" dirty="0"/>
          </a:p>
          <a:p>
            <a:pPr marL="342900" indent="-342900">
              <a:buAutoNum type="arabicPeriod"/>
            </a:pPr>
            <a:r>
              <a:rPr lang="en-US" altLang="ko-KR" sz="2500" dirty="0"/>
              <a:t>Pug(Template engine)</a:t>
            </a:r>
          </a:p>
          <a:p>
            <a:pPr marL="342900" indent="-342900">
              <a:buAutoNum type="arabicPeriod"/>
            </a:pPr>
            <a:r>
              <a:rPr lang="en-US" altLang="ko-KR" sz="2500" dirty="0"/>
              <a:t>JS (esversion:8)</a:t>
            </a:r>
          </a:p>
          <a:p>
            <a:pPr marL="342900" indent="-342900">
              <a:buAutoNum type="arabicPeriod"/>
            </a:pPr>
            <a:r>
              <a:rPr lang="en-US" altLang="ko-KR" sz="2500" dirty="0"/>
              <a:t>CSS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07EE84-0A96-4BD9-8078-0BC9DDB8F22F}"/>
              </a:ext>
            </a:extLst>
          </p:cNvPr>
          <p:cNvSpPr txBox="1"/>
          <p:nvPr/>
        </p:nvSpPr>
        <p:spPr>
          <a:xfrm>
            <a:off x="5830346" y="4476939"/>
            <a:ext cx="610106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버전 관리도구</a:t>
            </a:r>
            <a:r>
              <a:rPr lang="en-US" altLang="ko-KR" sz="2500" dirty="0"/>
              <a:t> – Git</a:t>
            </a:r>
          </a:p>
          <a:p>
            <a:r>
              <a:rPr lang="ko-KR" altLang="en-US" sz="2500" dirty="0"/>
              <a:t>서버 호스팅 </a:t>
            </a:r>
            <a:r>
              <a:rPr lang="en-US" altLang="ko-KR" sz="2500" dirty="0"/>
              <a:t>– </a:t>
            </a:r>
            <a:r>
              <a:rPr lang="en-US" altLang="ko-KR" sz="2500" dirty="0" err="1"/>
              <a:t>ngrok</a:t>
            </a:r>
            <a:endParaRPr lang="en-US" altLang="ko-KR" sz="2500" dirty="0"/>
          </a:p>
          <a:p>
            <a:r>
              <a:rPr lang="ko-KR" altLang="en-US" sz="2500" dirty="0"/>
              <a:t>개발 환경 </a:t>
            </a:r>
            <a:r>
              <a:rPr lang="en-US" altLang="ko-KR" sz="2500" dirty="0"/>
              <a:t>– Atom</a:t>
            </a:r>
          </a:p>
        </p:txBody>
      </p:sp>
    </p:spTree>
    <p:extLst>
      <p:ext uri="{BB962C8B-B14F-4D97-AF65-F5344CB8AC3E}">
        <p14:creationId xmlns:p14="http://schemas.microsoft.com/office/powerpoint/2010/main" val="3825401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D38C3EE-E356-41F5-95DC-6DF88F518BEA}"/>
              </a:ext>
            </a:extLst>
          </p:cNvPr>
          <p:cNvSpPr/>
          <p:nvPr/>
        </p:nvSpPr>
        <p:spPr>
          <a:xfrm>
            <a:off x="4594371" y="1050665"/>
            <a:ext cx="2684478" cy="30829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EE3788-4729-406D-A93D-7468506B9CBC}"/>
              </a:ext>
            </a:extLst>
          </p:cNvPr>
          <p:cNvSpPr/>
          <p:nvPr/>
        </p:nvSpPr>
        <p:spPr>
          <a:xfrm>
            <a:off x="4763637" y="1202039"/>
            <a:ext cx="2339439" cy="327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메인 및 버튼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EF7C6D-F83C-43C2-B56F-19B8733A6712}"/>
              </a:ext>
            </a:extLst>
          </p:cNvPr>
          <p:cNvSpPr/>
          <p:nvPr/>
        </p:nvSpPr>
        <p:spPr>
          <a:xfrm>
            <a:off x="4722372" y="1637453"/>
            <a:ext cx="1067975" cy="238785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알고리즘</a:t>
            </a:r>
            <a:endParaRPr lang="en-US" altLang="ko-KR" sz="1600" dirty="0"/>
          </a:p>
          <a:p>
            <a:pPr algn="ctr"/>
            <a:r>
              <a:rPr lang="ko-KR" altLang="en-US" sz="1600" dirty="0"/>
              <a:t>레퍼런스</a:t>
            </a:r>
            <a:endParaRPr lang="en-US" altLang="ko-KR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5B2DCA-7231-4233-B557-F360E44EB2D1}"/>
              </a:ext>
            </a:extLst>
          </p:cNvPr>
          <p:cNvSpPr/>
          <p:nvPr/>
        </p:nvSpPr>
        <p:spPr>
          <a:xfrm>
            <a:off x="5966120" y="1623494"/>
            <a:ext cx="1136956" cy="238785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문제 풀이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2084FFCC-CDAE-4A7A-B8C7-47AF8088A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구상도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F5D5FDE-6B53-4884-AA0D-737C445EE081}"/>
              </a:ext>
            </a:extLst>
          </p:cNvPr>
          <p:cNvSpPr/>
          <p:nvPr/>
        </p:nvSpPr>
        <p:spPr>
          <a:xfrm>
            <a:off x="1420537" y="2936094"/>
            <a:ext cx="1174458" cy="69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45F9252-6015-4E12-B1BF-18683F14C7F5}"/>
              </a:ext>
            </a:extLst>
          </p:cNvPr>
          <p:cNvSpPr/>
          <p:nvPr/>
        </p:nvSpPr>
        <p:spPr>
          <a:xfrm>
            <a:off x="9869796" y="3250758"/>
            <a:ext cx="1174458" cy="69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955C33BC-8C2A-49E1-900F-4D9B7DBD9A50}"/>
              </a:ext>
            </a:extLst>
          </p:cNvPr>
          <p:cNvCxnSpPr>
            <a:cxnSpLocks/>
            <a:stCxn id="6" idx="1"/>
            <a:endCxn id="9" idx="0"/>
          </p:cNvCxnSpPr>
          <p:nvPr/>
        </p:nvCxnSpPr>
        <p:spPr>
          <a:xfrm rot="10800000" flipV="1">
            <a:off x="2007766" y="2831382"/>
            <a:ext cx="2714606" cy="1047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7768804-8189-465F-B2B8-F6AB7AC18ECC}"/>
              </a:ext>
            </a:extLst>
          </p:cNvPr>
          <p:cNvSpPr/>
          <p:nvPr/>
        </p:nvSpPr>
        <p:spPr>
          <a:xfrm>
            <a:off x="4594371" y="423563"/>
            <a:ext cx="2684478" cy="499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Web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3CEA3-E125-4CA3-917E-31F6B51C26F5}"/>
              </a:ext>
            </a:extLst>
          </p:cNvPr>
          <p:cNvSpPr txBox="1"/>
          <p:nvPr/>
        </p:nvSpPr>
        <p:spPr>
          <a:xfrm>
            <a:off x="2880221" y="2407476"/>
            <a:ext cx="153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AJAX </a:t>
            </a:r>
            <a:endParaRPr lang="ko-KR" altLang="en-US" dirty="0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8BD0DB32-FF9A-4690-8735-7C94AA50F895}"/>
              </a:ext>
            </a:extLst>
          </p:cNvPr>
          <p:cNvCxnSpPr>
            <a:cxnSpLocks/>
            <a:stCxn id="7" idx="2"/>
            <a:endCxn id="9" idx="2"/>
          </p:cNvCxnSpPr>
          <p:nvPr/>
        </p:nvCxnSpPr>
        <p:spPr>
          <a:xfrm rot="5400000" flipH="1">
            <a:off x="4081696" y="1558451"/>
            <a:ext cx="378971" cy="4526832"/>
          </a:xfrm>
          <a:prstGeom prst="bentConnector3">
            <a:avLst>
              <a:gd name="adj1" fmla="val -603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284D4CF-6FEC-46B3-A719-C3578683AE04}"/>
              </a:ext>
            </a:extLst>
          </p:cNvPr>
          <p:cNvSpPr txBox="1"/>
          <p:nvPr/>
        </p:nvSpPr>
        <p:spPr>
          <a:xfrm>
            <a:off x="2694304" y="3818862"/>
            <a:ext cx="285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AJAX &amp; Compile </a:t>
            </a:r>
            <a:endParaRPr lang="ko-KR" altLang="en-US" dirty="0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EA103711-F943-48BC-A299-BC4D7950A110}"/>
              </a:ext>
            </a:extLst>
          </p:cNvPr>
          <p:cNvSpPr/>
          <p:nvPr/>
        </p:nvSpPr>
        <p:spPr>
          <a:xfrm rot="10800000">
            <a:off x="3124843" y="3545776"/>
            <a:ext cx="86363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EB371CDD-211C-480E-93A2-0F5D613D3BC3}"/>
              </a:ext>
            </a:extLst>
          </p:cNvPr>
          <p:cNvSpPr/>
          <p:nvPr/>
        </p:nvSpPr>
        <p:spPr>
          <a:xfrm rot="10800000">
            <a:off x="2719274" y="2175379"/>
            <a:ext cx="86363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3A7D6164-9674-4DE9-80FB-63DD3BA16777}"/>
              </a:ext>
            </a:extLst>
          </p:cNvPr>
          <p:cNvSpPr/>
          <p:nvPr/>
        </p:nvSpPr>
        <p:spPr>
          <a:xfrm>
            <a:off x="3217589" y="4647144"/>
            <a:ext cx="86363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16DBB6-7507-4C00-916B-67ABE4287943}"/>
              </a:ext>
            </a:extLst>
          </p:cNvPr>
          <p:cNvSpPr txBox="1"/>
          <p:nvPr/>
        </p:nvSpPr>
        <p:spPr>
          <a:xfrm>
            <a:off x="3124842" y="4325336"/>
            <a:ext cx="285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B9CEC5BA-FFD7-4E89-818E-C357B8DFAE8A}"/>
              </a:ext>
            </a:extLst>
          </p:cNvPr>
          <p:cNvCxnSpPr>
            <a:stCxn id="10" idx="1"/>
            <a:endCxn id="4" idx="3"/>
          </p:cNvCxnSpPr>
          <p:nvPr/>
        </p:nvCxnSpPr>
        <p:spPr>
          <a:xfrm rot="10800000">
            <a:off x="7278850" y="2592144"/>
            <a:ext cx="2590947" cy="1006759"/>
          </a:xfrm>
          <a:prstGeom prst="bentConnector3">
            <a:avLst>
              <a:gd name="adj1" fmla="val 538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62843AA-51BA-4729-B31A-03196FC2A865}"/>
              </a:ext>
            </a:extLst>
          </p:cNvPr>
          <p:cNvSpPr/>
          <p:nvPr/>
        </p:nvSpPr>
        <p:spPr>
          <a:xfrm>
            <a:off x="7884738" y="2764249"/>
            <a:ext cx="1368962" cy="637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Login &amp; session</a:t>
            </a:r>
            <a:endParaRPr lang="ko-KR" altLang="en-US" dirty="0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14FBAE21-F919-47D1-9D0D-ECC45052F643}"/>
              </a:ext>
            </a:extLst>
          </p:cNvPr>
          <p:cNvCxnSpPr>
            <a:cxnSpLocks/>
            <a:endCxn id="9" idx="1"/>
          </p:cNvCxnSpPr>
          <p:nvPr/>
        </p:nvCxnSpPr>
        <p:spPr>
          <a:xfrm rot="5400000" flipH="1" flipV="1">
            <a:off x="376850" y="3972790"/>
            <a:ext cx="1732238" cy="3551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원통형 41">
            <a:extLst>
              <a:ext uri="{FF2B5EF4-FFF2-40B4-BE49-F238E27FC236}">
                <a16:creationId xmlns:a16="http://schemas.microsoft.com/office/drawing/2014/main" id="{0251B650-6432-4C27-8C9A-65AE0677D74D}"/>
              </a:ext>
            </a:extLst>
          </p:cNvPr>
          <p:cNvSpPr/>
          <p:nvPr/>
        </p:nvSpPr>
        <p:spPr>
          <a:xfrm>
            <a:off x="407072" y="5016476"/>
            <a:ext cx="1407952" cy="6962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Mssql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E9C583B-9481-4689-B722-24B75BAA090E}"/>
              </a:ext>
            </a:extLst>
          </p:cNvPr>
          <p:cNvSpPr/>
          <p:nvPr/>
        </p:nvSpPr>
        <p:spPr>
          <a:xfrm>
            <a:off x="2451837" y="5578217"/>
            <a:ext cx="1661019" cy="69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Management Web</a:t>
            </a:r>
            <a:endParaRPr lang="ko-KR" altLang="en-US" dirty="0"/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FC8E1D34-7B82-487A-8A34-8715E60E307D}"/>
              </a:ext>
            </a:extLst>
          </p:cNvPr>
          <p:cNvCxnSpPr>
            <a:cxnSpLocks/>
            <a:stCxn id="42" idx="4"/>
            <a:endCxn id="43" idx="1"/>
          </p:cNvCxnSpPr>
          <p:nvPr/>
        </p:nvCxnSpPr>
        <p:spPr>
          <a:xfrm>
            <a:off x="1815024" y="5364620"/>
            <a:ext cx="636813" cy="5617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540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2084FFCC-CDAE-4A7A-B8C7-47AF8088A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알고리즘 레퍼런스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A94C5EBC-C44E-4026-9530-22AC4433F5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275128"/>
              </p:ext>
            </p:extLst>
          </p:nvPr>
        </p:nvGraphicFramePr>
        <p:xfrm>
          <a:off x="345813" y="2316480"/>
          <a:ext cx="3706070" cy="1363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3035">
                  <a:extLst>
                    <a:ext uri="{9D8B030D-6E8A-4147-A177-3AD203B41FA5}">
                      <a16:colId xmlns:a16="http://schemas.microsoft.com/office/drawing/2014/main" val="1577684262"/>
                    </a:ext>
                  </a:extLst>
                </a:gridCol>
                <a:gridCol w="1853035">
                  <a:extLst>
                    <a:ext uri="{9D8B030D-6E8A-4147-A177-3AD203B41FA5}">
                      <a16:colId xmlns:a16="http://schemas.microsoft.com/office/drawing/2014/main" val="403108487"/>
                    </a:ext>
                  </a:extLst>
                </a:gridCol>
              </a:tblGrid>
              <a:tr h="34077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algorithms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286242"/>
                  </a:ext>
                </a:extLst>
              </a:tr>
              <a:tr h="340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Name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/>
                        <a:t>tableName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702550"/>
                  </a:ext>
                </a:extLst>
              </a:tr>
              <a:tr h="3407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기본 알고리즘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basic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749699"/>
                  </a:ext>
                </a:extLst>
              </a:tr>
              <a:tr h="3407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고급 알고리즘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Advanced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252886"/>
                  </a:ext>
                </a:extLst>
              </a:tr>
            </a:tbl>
          </a:graphicData>
        </a:graphic>
      </p:graphicFrame>
      <p:graphicFrame>
        <p:nvGraphicFramePr>
          <p:cNvPr id="41" name="표 2">
            <a:extLst>
              <a:ext uri="{FF2B5EF4-FFF2-40B4-BE49-F238E27FC236}">
                <a16:creationId xmlns:a16="http://schemas.microsoft.com/office/drawing/2014/main" id="{44AA084E-EEE3-411A-A024-B1A9F824F9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416611"/>
              </p:ext>
            </p:extLst>
          </p:nvPr>
        </p:nvGraphicFramePr>
        <p:xfrm>
          <a:off x="6526635" y="1609941"/>
          <a:ext cx="2967235" cy="1388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416">
                  <a:extLst>
                    <a:ext uri="{9D8B030D-6E8A-4147-A177-3AD203B41FA5}">
                      <a16:colId xmlns:a16="http://schemas.microsoft.com/office/drawing/2014/main" val="1577684262"/>
                    </a:ext>
                  </a:extLst>
                </a:gridCol>
                <a:gridCol w="1634819">
                  <a:extLst>
                    <a:ext uri="{9D8B030D-6E8A-4147-A177-3AD203B41FA5}">
                      <a16:colId xmlns:a16="http://schemas.microsoft.com/office/drawing/2014/main" val="403108487"/>
                    </a:ext>
                  </a:extLst>
                </a:gridCol>
              </a:tblGrid>
              <a:tr h="34077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Basic(</a:t>
                      </a:r>
                      <a:r>
                        <a:rPr lang="ko-KR" altLang="en-US" sz="1600" dirty="0"/>
                        <a:t>기본 알고리즘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286242"/>
                  </a:ext>
                </a:extLst>
              </a:tr>
              <a:tr h="340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Name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/>
                        <a:t>tableName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702550"/>
                  </a:ext>
                </a:extLst>
              </a:tr>
              <a:tr h="3407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완전탐색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exhaustive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749699"/>
                  </a:ext>
                </a:extLst>
              </a:tr>
              <a:tr h="3407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분할정복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Divide conquer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252886"/>
                  </a:ext>
                </a:extLst>
              </a:tr>
            </a:tbl>
          </a:graphicData>
        </a:graphic>
      </p:graphicFrame>
      <p:graphicFrame>
        <p:nvGraphicFramePr>
          <p:cNvPr id="45" name="표 2">
            <a:extLst>
              <a:ext uri="{FF2B5EF4-FFF2-40B4-BE49-F238E27FC236}">
                <a16:creationId xmlns:a16="http://schemas.microsoft.com/office/drawing/2014/main" id="{0389E825-8635-41D6-B868-8C9B48D00E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241366"/>
              </p:ext>
            </p:extLst>
          </p:nvPr>
        </p:nvGraphicFramePr>
        <p:xfrm>
          <a:off x="4769840" y="3441146"/>
          <a:ext cx="7184473" cy="1728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7128">
                  <a:extLst>
                    <a:ext uri="{9D8B030D-6E8A-4147-A177-3AD203B41FA5}">
                      <a16:colId xmlns:a16="http://schemas.microsoft.com/office/drawing/2014/main" val="2944525810"/>
                    </a:ext>
                  </a:extLst>
                </a:gridCol>
                <a:gridCol w="1427957">
                  <a:extLst>
                    <a:ext uri="{9D8B030D-6E8A-4147-A177-3AD203B41FA5}">
                      <a16:colId xmlns:a16="http://schemas.microsoft.com/office/drawing/2014/main" val="1577684262"/>
                    </a:ext>
                  </a:extLst>
                </a:gridCol>
                <a:gridCol w="2197915">
                  <a:extLst>
                    <a:ext uri="{9D8B030D-6E8A-4147-A177-3AD203B41FA5}">
                      <a16:colId xmlns:a16="http://schemas.microsoft.com/office/drawing/2014/main" val="403108487"/>
                    </a:ext>
                  </a:extLst>
                </a:gridCol>
                <a:gridCol w="2231473">
                  <a:extLst>
                    <a:ext uri="{9D8B030D-6E8A-4147-A177-3AD203B41FA5}">
                      <a16:colId xmlns:a16="http://schemas.microsoft.com/office/drawing/2014/main" val="2804760079"/>
                    </a:ext>
                  </a:extLst>
                </a:gridCol>
              </a:tblGrid>
              <a:tr h="340779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Exhaustive(</a:t>
                      </a:r>
                      <a:r>
                        <a:rPr lang="ko-KR" altLang="en-US" sz="1600" dirty="0"/>
                        <a:t>완전 탐색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286242"/>
                  </a:ext>
                </a:extLst>
              </a:tr>
              <a:tr h="340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Name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Type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File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Link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702550"/>
                  </a:ext>
                </a:extLst>
              </a:tr>
              <a:tr h="3407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정의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Description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Exhaustive.pug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749699"/>
                  </a:ext>
                </a:extLst>
              </a:tr>
              <a:tr h="3407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링크 문제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Problem_link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https://boj.kr/1005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252886"/>
                  </a:ext>
                </a:extLst>
              </a:tr>
              <a:tr h="3407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문제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Problem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solve1.pug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875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489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172</Words>
  <Application>Microsoft Office PowerPoint</Application>
  <PresentationFormat>와이드스크린</PresentationFormat>
  <Paragraphs>69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CUSTOM STUDY</vt:lpstr>
      <vt:lpstr>개발목적</vt:lpstr>
      <vt:lpstr>사용한 도구</vt:lpstr>
      <vt:lpstr>구상도</vt:lpstr>
      <vt:lpstr>1. 알고리즘 레퍼런스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STUDY</dc:title>
  <dc:creator>박영우</dc:creator>
  <cp:lastModifiedBy>박영우</cp:lastModifiedBy>
  <cp:revision>9</cp:revision>
  <dcterms:created xsi:type="dcterms:W3CDTF">2019-09-17T02:54:57Z</dcterms:created>
  <dcterms:modified xsi:type="dcterms:W3CDTF">2019-09-17T03:31:27Z</dcterms:modified>
</cp:coreProperties>
</file>