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2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8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9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3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06769-4C16-4204-AEB3-47504CC30ACF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11AC3-DA3A-40B4-A71C-898B54A98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3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01C75D-A64D-AA9E-1162-61C0E9B804AE}"/>
              </a:ext>
            </a:extLst>
          </p:cNvPr>
          <p:cNvSpPr txBox="1"/>
          <p:nvPr/>
        </p:nvSpPr>
        <p:spPr>
          <a:xfrm>
            <a:off x="441788" y="102742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맞춤형 소비자물가지수 품목 조사 설문지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94052-5F87-8DC7-C829-A96E3C94DFF1}"/>
              </a:ext>
            </a:extLst>
          </p:cNvPr>
          <p:cNvSpPr txBox="1"/>
          <p:nvPr/>
        </p:nvSpPr>
        <p:spPr>
          <a:xfrm>
            <a:off x="151286" y="853141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남성이다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66FDB7-0E29-E649-BD64-CEDB436A20E7}"/>
              </a:ext>
            </a:extLst>
          </p:cNvPr>
          <p:cNvSpPr/>
          <p:nvPr/>
        </p:nvSpPr>
        <p:spPr>
          <a:xfrm>
            <a:off x="3974652" y="893807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023A6-BD8D-1B46-2B34-077AA28FC8C0}"/>
              </a:ext>
            </a:extLst>
          </p:cNvPr>
          <p:cNvSpPr txBox="1"/>
          <p:nvPr/>
        </p:nvSpPr>
        <p:spPr>
          <a:xfrm>
            <a:off x="4296190" y="85314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8E4785-4B8D-E5EF-2969-838A3E3898C5}"/>
              </a:ext>
            </a:extLst>
          </p:cNvPr>
          <p:cNvSpPr/>
          <p:nvPr/>
        </p:nvSpPr>
        <p:spPr>
          <a:xfrm>
            <a:off x="5059064" y="893807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FC8BD-C53A-C4CB-F604-6D7FA9FC3198}"/>
              </a:ext>
            </a:extLst>
          </p:cNvPr>
          <p:cNvSpPr txBox="1"/>
          <p:nvPr/>
        </p:nvSpPr>
        <p:spPr>
          <a:xfrm>
            <a:off x="5380602" y="85314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0CBC3-7546-4EC9-78A1-5F24B7B5F807}"/>
              </a:ext>
            </a:extLst>
          </p:cNvPr>
          <p:cNvSpPr txBox="1"/>
          <p:nvPr/>
        </p:nvSpPr>
        <p:spPr>
          <a:xfrm>
            <a:off x="151286" y="1433631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육류를 섭취하지 않는다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B2A86F-8DC2-6A16-448B-F5F9423E636E}"/>
              </a:ext>
            </a:extLst>
          </p:cNvPr>
          <p:cNvSpPr/>
          <p:nvPr/>
        </p:nvSpPr>
        <p:spPr>
          <a:xfrm>
            <a:off x="3974652" y="1474297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955C1-D515-52DD-7409-7C5B43497965}"/>
              </a:ext>
            </a:extLst>
          </p:cNvPr>
          <p:cNvSpPr txBox="1"/>
          <p:nvPr/>
        </p:nvSpPr>
        <p:spPr>
          <a:xfrm>
            <a:off x="4296190" y="143363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3CAF55-523F-3A2C-F3E7-CCAF4B948ED3}"/>
              </a:ext>
            </a:extLst>
          </p:cNvPr>
          <p:cNvSpPr/>
          <p:nvPr/>
        </p:nvSpPr>
        <p:spPr>
          <a:xfrm>
            <a:off x="5059064" y="1474297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70659-E70E-0D09-4410-8B45A22EC951}"/>
              </a:ext>
            </a:extLst>
          </p:cNvPr>
          <p:cNvSpPr txBox="1"/>
          <p:nvPr/>
        </p:nvSpPr>
        <p:spPr>
          <a:xfrm>
            <a:off x="5380602" y="143363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9743A-B46F-E9EA-3FD1-76C48B68E62A}"/>
              </a:ext>
            </a:extLst>
          </p:cNvPr>
          <p:cNvSpPr txBox="1"/>
          <p:nvPr/>
        </p:nvSpPr>
        <p:spPr>
          <a:xfrm>
            <a:off x="151286" y="7784836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술을 마시지 않는다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A6D25B-CCDA-D8A3-2EA4-1DB43BE292AB}"/>
              </a:ext>
            </a:extLst>
          </p:cNvPr>
          <p:cNvSpPr/>
          <p:nvPr/>
        </p:nvSpPr>
        <p:spPr>
          <a:xfrm>
            <a:off x="3974652" y="782550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3FB94-58CF-59BF-9A69-1FE57152224F}"/>
              </a:ext>
            </a:extLst>
          </p:cNvPr>
          <p:cNvSpPr txBox="1"/>
          <p:nvPr/>
        </p:nvSpPr>
        <p:spPr>
          <a:xfrm>
            <a:off x="4296190" y="77848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DD52DD-F599-93BD-D9C0-C8B100FB7075}"/>
              </a:ext>
            </a:extLst>
          </p:cNvPr>
          <p:cNvSpPr/>
          <p:nvPr/>
        </p:nvSpPr>
        <p:spPr>
          <a:xfrm>
            <a:off x="5059064" y="782550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39DB84-9CA7-B13A-CC89-5EBD204C3D26}"/>
              </a:ext>
            </a:extLst>
          </p:cNvPr>
          <p:cNvSpPr txBox="1"/>
          <p:nvPr/>
        </p:nvSpPr>
        <p:spPr>
          <a:xfrm>
            <a:off x="5380602" y="778483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4FB5F-A9C6-FDC1-4030-E76A49FBB8A9}"/>
              </a:ext>
            </a:extLst>
          </p:cNvPr>
          <p:cNvSpPr txBox="1"/>
          <p:nvPr/>
        </p:nvSpPr>
        <p:spPr>
          <a:xfrm>
            <a:off x="151286" y="8365326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흡연을 하지 않는다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04491E-6032-7A28-DB71-928130C1CA08}"/>
              </a:ext>
            </a:extLst>
          </p:cNvPr>
          <p:cNvSpPr/>
          <p:nvPr/>
        </p:nvSpPr>
        <p:spPr>
          <a:xfrm>
            <a:off x="3974652" y="840599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56E6D-2275-B123-5F42-A870AAF65B63}"/>
              </a:ext>
            </a:extLst>
          </p:cNvPr>
          <p:cNvSpPr txBox="1"/>
          <p:nvPr/>
        </p:nvSpPr>
        <p:spPr>
          <a:xfrm>
            <a:off x="4296190" y="836532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28A11E-5C3B-539D-BE80-13E587D4095D}"/>
              </a:ext>
            </a:extLst>
          </p:cNvPr>
          <p:cNvSpPr/>
          <p:nvPr/>
        </p:nvSpPr>
        <p:spPr>
          <a:xfrm>
            <a:off x="5059064" y="840599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E029B-C6A8-3AF7-EA3E-6F0B49F4DCA2}"/>
              </a:ext>
            </a:extLst>
          </p:cNvPr>
          <p:cNvSpPr txBox="1"/>
          <p:nvPr/>
        </p:nvSpPr>
        <p:spPr>
          <a:xfrm>
            <a:off x="5380602" y="836532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41C4C-57E6-2FD6-8BA7-4D058433D426}"/>
              </a:ext>
            </a:extLst>
          </p:cNvPr>
          <p:cNvSpPr txBox="1"/>
          <p:nvPr/>
        </p:nvSpPr>
        <p:spPr>
          <a:xfrm>
            <a:off x="151286" y="6792013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편의점을 통해 식사를 해결하는 경우가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483C95-4EB8-EDF1-3C51-B79220019C35}"/>
              </a:ext>
            </a:extLst>
          </p:cNvPr>
          <p:cNvSpPr/>
          <p:nvPr/>
        </p:nvSpPr>
        <p:spPr>
          <a:xfrm>
            <a:off x="3974652" y="7243511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C52065-21CA-2B22-5D4A-60361E5207C0}"/>
              </a:ext>
            </a:extLst>
          </p:cNvPr>
          <p:cNvSpPr txBox="1"/>
          <p:nvPr/>
        </p:nvSpPr>
        <p:spPr>
          <a:xfrm>
            <a:off x="4296190" y="720284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FF3C42-358D-D06D-0A92-FD84F9FB6652}"/>
              </a:ext>
            </a:extLst>
          </p:cNvPr>
          <p:cNvSpPr/>
          <p:nvPr/>
        </p:nvSpPr>
        <p:spPr>
          <a:xfrm>
            <a:off x="5059064" y="7243511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029F63-AE93-8BF4-4013-0F9C33E4C715}"/>
              </a:ext>
            </a:extLst>
          </p:cNvPr>
          <p:cNvSpPr txBox="1"/>
          <p:nvPr/>
        </p:nvSpPr>
        <p:spPr>
          <a:xfrm>
            <a:off x="5380602" y="720284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F84C2A-E1A0-C1FB-D2C9-7AD818114112}"/>
              </a:ext>
            </a:extLst>
          </p:cNvPr>
          <p:cNvSpPr txBox="1"/>
          <p:nvPr/>
        </p:nvSpPr>
        <p:spPr>
          <a:xfrm>
            <a:off x="151286" y="1985539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해산물을 섭취하지 않는다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2833F9-A4FF-A062-2498-1A04AF8D0821}"/>
              </a:ext>
            </a:extLst>
          </p:cNvPr>
          <p:cNvSpPr/>
          <p:nvPr/>
        </p:nvSpPr>
        <p:spPr>
          <a:xfrm>
            <a:off x="3974652" y="2026205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8E9C2B-D776-E9F2-B584-21D17B5BEE2E}"/>
              </a:ext>
            </a:extLst>
          </p:cNvPr>
          <p:cNvSpPr txBox="1"/>
          <p:nvPr/>
        </p:nvSpPr>
        <p:spPr>
          <a:xfrm>
            <a:off x="4296190" y="198553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56FA9B-7753-06A8-D49E-DBA64E896DF8}"/>
              </a:ext>
            </a:extLst>
          </p:cNvPr>
          <p:cNvSpPr/>
          <p:nvPr/>
        </p:nvSpPr>
        <p:spPr>
          <a:xfrm>
            <a:off x="5059064" y="2026205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6AEE39-EECD-898C-DEB5-46CECDBCC1FE}"/>
              </a:ext>
            </a:extLst>
          </p:cNvPr>
          <p:cNvSpPr txBox="1"/>
          <p:nvPr/>
        </p:nvSpPr>
        <p:spPr>
          <a:xfrm>
            <a:off x="5380602" y="198553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8F4F5CA-DE88-A5E9-24C7-B8BE9D24006D}"/>
              </a:ext>
            </a:extLst>
          </p:cNvPr>
          <p:cNvSpPr txBox="1"/>
          <p:nvPr/>
        </p:nvSpPr>
        <p:spPr>
          <a:xfrm>
            <a:off x="151286" y="2509035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패스트푸드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햄버거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피자 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관심이 없다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2B4E0B3-296D-79FE-AD3E-F3F17626EDC9}"/>
              </a:ext>
            </a:extLst>
          </p:cNvPr>
          <p:cNvSpPr/>
          <p:nvPr/>
        </p:nvSpPr>
        <p:spPr>
          <a:xfrm>
            <a:off x="3974652" y="296053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8AFA52B-D052-2029-5676-7A33E3EEE6AE}"/>
              </a:ext>
            </a:extLst>
          </p:cNvPr>
          <p:cNvSpPr txBox="1"/>
          <p:nvPr/>
        </p:nvSpPr>
        <p:spPr>
          <a:xfrm>
            <a:off x="4296190" y="291986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BEB017A-36D1-78E9-8D3E-C89AD727E5AC}"/>
              </a:ext>
            </a:extLst>
          </p:cNvPr>
          <p:cNvSpPr/>
          <p:nvPr/>
        </p:nvSpPr>
        <p:spPr>
          <a:xfrm>
            <a:off x="5059064" y="296053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79CDD3-2B0F-D1A6-E345-E6B4A2F509CC}"/>
              </a:ext>
            </a:extLst>
          </p:cNvPr>
          <p:cNvSpPr txBox="1"/>
          <p:nvPr/>
        </p:nvSpPr>
        <p:spPr>
          <a:xfrm>
            <a:off x="5380602" y="291986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6CF63-BDDC-85F2-3CBB-F94279B93075}"/>
              </a:ext>
            </a:extLst>
          </p:cNvPr>
          <p:cNvSpPr txBox="1"/>
          <p:nvPr/>
        </p:nvSpPr>
        <p:spPr>
          <a:xfrm>
            <a:off x="151286" y="3378428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분식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떡볶이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오뎅 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관심이 없다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0BE3B65-9677-A954-6CC9-35108C6BD377}"/>
              </a:ext>
            </a:extLst>
          </p:cNvPr>
          <p:cNvSpPr/>
          <p:nvPr/>
        </p:nvSpPr>
        <p:spPr>
          <a:xfrm>
            <a:off x="3974652" y="3829926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34CF1B-286D-A068-43AF-D2A8AAC1923D}"/>
              </a:ext>
            </a:extLst>
          </p:cNvPr>
          <p:cNvSpPr txBox="1"/>
          <p:nvPr/>
        </p:nvSpPr>
        <p:spPr>
          <a:xfrm>
            <a:off x="4296190" y="378926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89444B-DF59-DCF0-06D8-5DDAEC8A0417}"/>
              </a:ext>
            </a:extLst>
          </p:cNvPr>
          <p:cNvSpPr/>
          <p:nvPr/>
        </p:nvSpPr>
        <p:spPr>
          <a:xfrm>
            <a:off x="5059064" y="3829926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46C457-9BFF-4243-F89A-1EBBE6E817AF}"/>
              </a:ext>
            </a:extLst>
          </p:cNvPr>
          <p:cNvSpPr txBox="1"/>
          <p:nvPr/>
        </p:nvSpPr>
        <p:spPr>
          <a:xfrm>
            <a:off x="5380602" y="37892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BD9102-CA2B-87E5-5B5D-AFEA6A5E9101}"/>
              </a:ext>
            </a:extLst>
          </p:cNvPr>
          <p:cNvSpPr txBox="1"/>
          <p:nvPr/>
        </p:nvSpPr>
        <p:spPr>
          <a:xfrm>
            <a:off x="151286" y="4214087"/>
            <a:ext cx="464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탕류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설렁탕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갈비탕 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관심이 없다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AEBD91B-E7F7-0D7E-0FD6-B7563E282718}"/>
              </a:ext>
            </a:extLst>
          </p:cNvPr>
          <p:cNvSpPr/>
          <p:nvPr/>
        </p:nvSpPr>
        <p:spPr>
          <a:xfrm>
            <a:off x="3974652" y="4665585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24C273-6C39-C217-9173-B70AC1EB22E9}"/>
              </a:ext>
            </a:extLst>
          </p:cNvPr>
          <p:cNvSpPr txBox="1"/>
          <p:nvPr/>
        </p:nvSpPr>
        <p:spPr>
          <a:xfrm>
            <a:off x="4296190" y="462491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51AAB6F-897E-9D5E-B07C-869DEBC85EE8}"/>
              </a:ext>
            </a:extLst>
          </p:cNvPr>
          <p:cNvSpPr/>
          <p:nvPr/>
        </p:nvSpPr>
        <p:spPr>
          <a:xfrm>
            <a:off x="5059064" y="4665585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34B907-9955-D03E-DCC6-92342F03C303}"/>
              </a:ext>
            </a:extLst>
          </p:cNvPr>
          <p:cNvSpPr txBox="1"/>
          <p:nvPr/>
        </p:nvSpPr>
        <p:spPr>
          <a:xfrm>
            <a:off x="5380602" y="462491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2E886E-6E6A-628A-4289-1C243BCACE59}"/>
              </a:ext>
            </a:extLst>
          </p:cNvPr>
          <p:cNvSpPr txBox="1"/>
          <p:nvPr/>
        </p:nvSpPr>
        <p:spPr>
          <a:xfrm>
            <a:off x="151286" y="5059692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찌개류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된장 찌개 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관심이 없다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8245CFD-25EA-9820-409B-54DDB8BEF4A0}"/>
              </a:ext>
            </a:extLst>
          </p:cNvPr>
          <p:cNvSpPr/>
          <p:nvPr/>
        </p:nvSpPr>
        <p:spPr>
          <a:xfrm>
            <a:off x="3974652" y="5511190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A76E3C-064E-B65A-101F-2A89101AC140}"/>
              </a:ext>
            </a:extLst>
          </p:cNvPr>
          <p:cNvSpPr txBox="1"/>
          <p:nvPr/>
        </p:nvSpPr>
        <p:spPr>
          <a:xfrm>
            <a:off x="4296190" y="5470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0177DE8-D025-B0C3-7156-341E0FDC2390}"/>
              </a:ext>
            </a:extLst>
          </p:cNvPr>
          <p:cNvSpPr/>
          <p:nvPr/>
        </p:nvSpPr>
        <p:spPr>
          <a:xfrm>
            <a:off x="5059064" y="5511190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9DC666-DB3E-A2CF-1800-CA3999B8B914}"/>
              </a:ext>
            </a:extLst>
          </p:cNvPr>
          <p:cNvSpPr txBox="1"/>
          <p:nvPr/>
        </p:nvSpPr>
        <p:spPr>
          <a:xfrm>
            <a:off x="5380602" y="547052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C0F63A-A162-D928-6359-867CFBC5B8CD}"/>
              </a:ext>
            </a:extLst>
          </p:cNvPr>
          <p:cNvSpPr txBox="1"/>
          <p:nvPr/>
        </p:nvSpPr>
        <p:spPr>
          <a:xfrm>
            <a:off x="151286" y="5907014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구내식당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학식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자주 이용하고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15A0D40-2CC3-5283-DB14-73E37EDF27A5}"/>
              </a:ext>
            </a:extLst>
          </p:cNvPr>
          <p:cNvSpPr/>
          <p:nvPr/>
        </p:nvSpPr>
        <p:spPr>
          <a:xfrm>
            <a:off x="3974652" y="635851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3242A2-7723-46FE-A44A-F9EF4FF87D2F}"/>
              </a:ext>
            </a:extLst>
          </p:cNvPr>
          <p:cNvSpPr txBox="1"/>
          <p:nvPr/>
        </p:nvSpPr>
        <p:spPr>
          <a:xfrm>
            <a:off x="4296190" y="631784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60B787A-8FDE-43AF-0876-ED336EAB3CE1}"/>
              </a:ext>
            </a:extLst>
          </p:cNvPr>
          <p:cNvSpPr/>
          <p:nvPr/>
        </p:nvSpPr>
        <p:spPr>
          <a:xfrm>
            <a:off x="5059064" y="635851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4547D43-8FC4-1D10-0CED-84F4C6153FC6}"/>
              </a:ext>
            </a:extLst>
          </p:cNvPr>
          <p:cNvSpPr txBox="1"/>
          <p:nvPr/>
        </p:nvSpPr>
        <p:spPr>
          <a:xfrm>
            <a:off x="5380602" y="63178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D9C2B74-E4E4-36B8-3094-84A3144E0900}"/>
              </a:ext>
            </a:extLst>
          </p:cNvPr>
          <p:cNvSpPr txBox="1"/>
          <p:nvPr/>
        </p:nvSpPr>
        <p:spPr>
          <a:xfrm>
            <a:off x="151286" y="8868193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커피를 마시지 않는다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224D59-74D9-E74C-C5AD-F9C94A0BE8BF}"/>
              </a:ext>
            </a:extLst>
          </p:cNvPr>
          <p:cNvSpPr/>
          <p:nvPr/>
        </p:nvSpPr>
        <p:spPr>
          <a:xfrm>
            <a:off x="3974652" y="9319691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652AB8-7AA7-635E-A141-3DDF5D077183}"/>
              </a:ext>
            </a:extLst>
          </p:cNvPr>
          <p:cNvSpPr txBox="1"/>
          <p:nvPr/>
        </p:nvSpPr>
        <p:spPr>
          <a:xfrm>
            <a:off x="4296190" y="9279025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CDDEC60-B9AC-A07C-8BE2-4364DEF6ADC2}"/>
              </a:ext>
            </a:extLst>
          </p:cNvPr>
          <p:cNvSpPr/>
          <p:nvPr/>
        </p:nvSpPr>
        <p:spPr>
          <a:xfrm>
            <a:off x="5059064" y="9319691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981E19-DF76-D135-0EA3-82664D8F5799}"/>
              </a:ext>
            </a:extLst>
          </p:cNvPr>
          <p:cNvSpPr txBox="1"/>
          <p:nvPr/>
        </p:nvSpPr>
        <p:spPr>
          <a:xfrm>
            <a:off x="5380602" y="927902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08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C812741-51AD-3D66-FDD3-348869998634}"/>
              </a:ext>
            </a:extLst>
          </p:cNvPr>
          <p:cNvSpPr txBox="1"/>
          <p:nvPr/>
        </p:nvSpPr>
        <p:spPr>
          <a:xfrm>
            <a:off x="107697" y="1033995"/>
            <a:ext cx="583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OTT(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넷플릭스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디즈니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가입되어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A6D0032-21F5-B444-04EC-631295440188}"/>
              </a:ext>
            </a:extLst>
          </p:cNvPr>
          <p:cNvSpPr/>
          <p:nvPr/>
        </p:nvSpPr>
        <p:spPr>
          <a:xfrm>
            <a:off x="3931063" y="148549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88C5AD-6B9D-17AC-03E7-89456DA508AD}"/>
              </a:ext>
            </a:extLst>
          </p:cNvPr>
          <p:cNvSpPr txBox="1"/>
          <p:nvPr/>
        </p:nvSpPr>
        <p:spPr>
          <a:xfrm>
            <a:off x="4252601" y="144482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E8ABC0E-1FFB-B2CA-0E9A-8E72214A1A7A}"/>
              </a:ext>
            </a:extLst>
          </p:cNvPr>
          <p:cNvSpPr/>
          <p:nvPr/>
        </p:nvSpPr>
        <p:spPr>
          <a:xfrm>
            <a:off x="5015475" y="148549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61E1D4-F9DD-A615-03F8-8FFEDD831DB4}"/>
              </a:ext>
            </a:extLst>
          </p:cNvPr>
          <p:cNvSpPr txBox="1"/>
          <p:nvPr/>
        </p:nvSpPr>
        <p:spPr>
          <a:xfrm>
            <a:off x="5337013" y="144482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4507A96-C69E-ED5F-72BF-01FC200F1EF5}"/>
              </a:ext>
            </a:extLst>
          </p:cNvPr>
          <p:cNvSpPr txBox="1"/>
          <p:nvPr/>
        </p:nvSpPr>
        <p:spPr>
          <a:xfrm>
            <a:off x="107697" y="1894456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알뜰폰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요금제를 이용하고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8174644-1308-1864-6263-35E20B0C84F4}"/>
              </a:ext>
            </a:extLst>
          </p:cNvPr>
          <p:cNvSpPr/>
          <p:nvPr/>
        </p:nvSpPr>
        <p:spPr>
          <a:xfrm>
            <a:off x="3931063" y="2345954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FC6F12-5963-6DEB-E482-1F2DE121E651}"/>
              </a:ext>
            </a:extLst>
          </p:cNvPr>
          <p:cNvSpPr txBox="1"/>
          <p:nvPr/>
        </p:nvSpPr>
        <p:spPr>
          <a:xfrm>
            <a:off x="4252601" y="230528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DACAFFA-2030-E950-FA68-7E3BDABDB79F}"/>
              </a:ext>
            </a:extLst>
          </p:cNvPr>
          <p:cNvSpPr/>
          <p:nvPr/>
        </p:nvSpPr>
        <p:spPr>
          <a:xfrm>
            <a:off x="5015475" y="2345954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E13D88-DA37-8C52-98CB-3DD3C7151685}"/>
              </a:ext>
            </a:extLst>
          </p:cNvPr>
          <p:cNvSpPr txBox="1"/>
          <p:nvPr/>
        </p:nvSpPr>
        <p:spPr>
          <a:xfrm>
            <a:off x="5337013" y="230528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EB7411-44B4-B5E7-0893-25B531F6A32F}"/>
              </a:ext>
            </a:extLst>
          </p:cNvPr>
          <p:cNvSpPr txBox="1"/>
          <p:nvPr/>
        </p:nvSpPr>
        <p:spPr>
          <a:xfrm>
            <a:off x="87206" y="115935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향후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내에 여행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또는 출장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떠날 의향이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B71B5B0-A418-99CC-3171-1DB293ABD78C}"/>
              </a:ext>
            </a:extLst>
          </p:cNvPr>
          <p:cNvSpPr/>
          <p:nvPr/>
        </p:nvSpPr>
        <p:spPr>
          <a:xfrm>
            <a:off x="3910572" y="56743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BC78BC-386D-244C-B7F4-6A878D690713}"/>
              </a:ext>
            </a:extLst>
          </p:cNvPr>
          <p:cNvSpPr txBox="1"/>
          <p:nvPr/>
        </p:nvSpPr>
        <p:spPr>
          <a:xfrm>
            <a:off x="4232110" y="52676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F143BCF-3E40-03AB-F48D-C90E19EF43B3}"/>
              </a:ext>
            </a:extLst>
          </p:cNvPr>
          <p:cNvSpPr/>
          <p:nvPr/>
        </p:nvSpPr>
        <p:spPr>
          <a:xfrm>
            <a:off x="4994984" y="56743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7E5710-B7A4-BC00-2C0A-A8D3A02230AD}"/>
              </a:ext>
            </a:extLst>
          </p:cNvPr>
          <p:cNvSpPr txBox="1"/>
          <p:nvPr/>
        </p:nvSpPr>
        <p:spPr>
          <a:xfrm>
            <a:off x="5316522" y="52676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CD5E54-CE04-6547-88F9-2D622CEEBCD4}"/>
              </a:ext>
            </a:extLst>
          </p:cNvPr>
          <p:cNvSpPr txBox="1"/>
          <p:nvPr/>
        </p:nvSpPr>
        <p:spPr>
          <a:xfrm>
            <a:off x="107697" y="2766194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보험에 가입되어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1A18473-439D-159C-B8DE-E4EA9AFF2D44}"/>
              </a:ext>
            </a:extLst>
          </p:cNvPr>
          <p:cNvSpPr/>
          <p:nvPr/>
        </p:nvSpPr>
        <p:spPr>
          <a:xfrm>
            <a:off x="3931063" y="321769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C780D78-A916-D9EF-22AD-85EA110FE1AB}"/>
              </a:ext>
            </a:extLst>
          </p:cNvPr>
          <p:cNvSpPr txBox="1"/>
          <p:nvPr/>
        </p:nvSpPr>
        <p:spPr>
          <a:xfrm>
            <a:off x="4252601" y="317702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E0FD02E-8EA8-744D-995B-2EEE865F64FE}"/>
              </a:ext>
            </a:extLst>
          </p:cNvPr>
          <p:cNvSpPr/>
          <p:nvPr/>
        </p:nvSpPr>
        <p:spPr>
          <a:xfrm>
            <a:off x="5015475" y="3217692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12C517-D837-231D-9BBC-F94F7F7361AC}"/>
              </a:ext>
            </a:extLst>
          </p:cNvPr>
          <p:cNvSpPr txBox="1"/>
          <p:nvPr/>
        </p:nvSpPr>
        <p:spPr>
          <a:xfrm>
            <a:off x="5337013" y="317702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19899FF-49BA-EF6B-DC50-A5A47555BFC8}"/>
              </a:ext>
            </a:extLst>
          </p:cNvPr>
          <p:cNvSpPr txBox="1"/>
          <p:nvPr/>
        </p:nvSpPr>
        <p:spPr>
          <a:xfrm>
            <a:off x="128426" y="3680359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17.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향후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내에 한의원을 방문할 의향이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EADB6A-655F-51AE-13CF-5E65D71A6ECA}"/>
              </a:ext>
            </a:extLst>
          </p:cNvPr>
          <p:cNvSpPr/>
          <p:nvPr/>
        </p:nvSpPr>
        <p:spPr>
          <a:xfrm>
            <a:off x="3951792" y="4156796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FBE433-77A6-C758-A7E1-FB3588EBE631}"/>
              </a:ext>
            </a:extLst>
          </p:cNvPr>
          <p:cNvSpPr txBox="1"/>
          <p:nvPr/>
        </p:nvSpPr>
        <p:spPr>
          <a:xfrm>
            <a:off x="4273330" y="411613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0E6CC5-C13B-C951-2C71-124139D8939E}"/>
              </a:ext>
            </a:extLst>
          </p:cNvPr>
          <p:cNvSpPr/>
          <p:nvPr/>
        </p:nvSpPr>
        <p:spPr>
          <a:xfrm>
            <a:off x="5036204" y="4156796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F9C5D8-911E-C557-9C84-1A59FEC704E3}"/>
              </a:ext>
            </a:extLst>
          </p:cNvPr>
          <p:cNvSpPr txBox="1"/>
          <p:nvPr/>
        </p:nvSpPr>
        <p:spPr>
          <a:xfrm>
            <a:off x="5357742" y="411613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3064060-F0EF-9C59-1565-5B9C16E6D3DA}"/>
              </a:ext>
            </a:extLst>
          </p:cNvPr>
          <p:cNvSpPr txBox="1"/>
          <p:nvPr/>
        </p:nvSpPr>
        <p:spPr>
          <a:xfrm>
            <a:off x="107697" y="5461205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지인들과 당구장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노래방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PC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 등에 자주 간다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82C42B1-E76C-334F-3125-05A3433E3607}"/>
              </a:ext>
            </a:extLst>
          </p:cNvPr>
          <p:cNvSpPr/>
          <p:nvPr/>
        </p:nvSpPr>
        <p:spPr>
          <a:xfrm>
            <a:off x="3931063" y="591270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D277301-A7C4-8BF2-E4B2-5C1D1BDEB504}"/>
              </a:ext>
            </a:extLst>
          </p:cNvPr>
          <p:cNvSpPr txBox="1"/>
          <p:nvPr/>
        </p:nvSpPr>
        <p:spPr>
          <a:xfrm>
            <a:off x="4252601" y="58720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181A53F-C917-BB38-5410-CC9E92847C1E}"/>
              </a:ext>
            </a:extLst>
          </p:cNvPr>
          <p:cNvSpPr/>
          <p:nvPr/>
        </p:nvSpPr>
        <p:spPr>
          <a:xfrm>
            <a:off x="5015475" y="591270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8AE42F9-7777-55EB-FC62-CF61673D946F}"/>
              </a:ext>
            </a:extLst>
          </p:cNvPr>
          <p:cNvSpPr txBox="1"/>
          <p:nvPr/>
        </p:nvSpPr>
        <p:spPr>
          <a:xfrm>
            <a:off x="5337013" y="587203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2AC28EC-8E0A-7B8E-CA0B-559E5AFC09EC}"/>
              </a:ext>
            </a:extLst>
          </p:cNvPr>
          <p:cNvSpPr txBox="1"/>
          <p:nvPr/>
        </p:nvSpPr>
        <p:spPr>
          <a:xfrm>
            <a:off x="128426" y="4552931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18.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반려동물을 기르고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6D173D7-6F3A-0BE0-EE7D-7F76B32238CE}"/>
              </a:ext>
            </a:extLst>
          </p:cNvPr>
          <p:cNvSpPr/>
          <p:nvPr/>
        </p:nvSpPr>
        <p:spPr>
          <a:xfrm>
            <a:off x="3951792" y="5004429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045C254-394F-7D12-95BC-DF8549B223FC}"/>
              </a:ext>
            </a:extLst>
          </p:cNvPr>
          <p:cNvSpPr txBox="1"/>
          <p:nvPr/>
        </p:nvSpPr>
        <p:spPr>
          <a:xfrm>
            <a:off x="4273330" y="496376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F05406B-0EAA-6150-4505-C1B9234E3C5D}"/>
              </a:ext>
            </a:extLst>
          </p:cNvPr>
          <p:cNvSpPr/>
          <p:nvPr/>
        </p:nvSpPr>
        <p:spPr>
          <a:xfrm>
            <a:off x="5036204" y="5004429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64F20CB-1411-DD1D-0C5E-0D85C6D474CC}"/>
              </a:ext>
            </a:extLst>
          </p:cNvPr>
          <p:cNvSpPr txBox="1"/>
          <p:nvPr/>
        </p:nvSpPr>
        <p:spPr>
          <a:xfrm>
            <a:off x="5357742" y="49637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9D2ABDD-92CC-C08B-693D-48129EFE3721}"/>
              </a:ext>
            </a:extLst>
          </p:cNvPr>
          <p:cNvSpPr txBox="1"/>
          <p:nvPr/>
        </p:nvSpPr>
        <p:spPr>
          <a:xfrm>
            <a:off x="128426" y="6300026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자가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집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보유하고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2472CB2-FA79-01F7-141E-9C8CB46B33E8}"/>
              </a:ext>
            </a:extLst>
          </p:cNvPr>
          <p:cNvSpPr/>
          <p:nvPr/>
        </p:nvSpPr>
        <p:spPr>
          <a:xfrm>
            <a:off x="3951792" y="6744844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CA21910-BA62-CDAF-E7DE-50BBD0E788DF}"/>
              </a:ext>
            </a:extLst>
          </p:cNvPr>
          <p:cNvSpPr txBox="1"/>
          <p:nvPr/>
        </p:nvSpPr>
        <p:spPr>
          <a:xfrm>
            <a:off x="4273330" y="670417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4388DA4-74AE-A30A-AE8F-9C7B68DC02CB}"/>
              </a:ext>
            </a:extLst>
          </p:cNvPr>
          <p:cNvSpPr/>
          <p:nvPr/>
        </p:nvSpPr>
        <p:spPr>
          <a:xfrm>
            <a:off x="5036204" y="6744844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469D25-9848-163A-EC8E-5BE3C97ABAAB}"/>
              </a:ext>
            </a:extLst>
          </p:cNvPr>
          <p:cNvSpPr txBox="1"/>
          <p:nvPr/>
        </p:nvSpPr>
        <p:spPr>
          <a:xfrm>
            <a:off x="5357742" y="670417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458F7BF-3BB5-D619-A52F-6C590BAA5F69}"/>
              </a:ext>
            </a:extLst>
          </p:cNvPr>
          <p:cNvSpPr txBox="1"/>
          <p:nvPr/>
        </p:nvSpPr>
        <p:spPr>
          <a:xfrm>
            <a:off x="128426" y="7155676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차를 보유하고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A14A598-2CDE-AD19-B7DB-2AA844399064}"/>
              </a:ext>
            </a:extLst>
          </p:cNvPr>
          <p:cNvSpPr/>
          <p:nvPr/>
        </p:nvSpPr>
        <p:spPr>
          <a:xfrm>
            <a:off x="3951792" y="7593000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03916FD-1386-8E88-76BF-27371AEB3B6D}"/>
              </a:ext>
            </a:extLst>
          </p:cNvPr>
          <p:cNvSpPr txBox="1"/>
          <p:nvPr/>
        </p:nvSpPr>
        <p:spPr>
          <a:xfrm>
            <a:off x="4273330" y="755233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44FE95-8064-0253-2AA5-A8F4F83184EE}"/>
              </a:ext>
            </a:extLst>
          </p:cNvPr>
          <p:cNvSpPr/>
          <p:nvPr/>
        </p:nvSpPr>
        <p:spPr>
          <a:xfrm>
            <a:off x="5036204" y="7593000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66CA7F7-0435-71B2-94BF-105A77E905D0}"/>
              </a:ext>
            </a:extLst>
          </p:cNvPr>
          <p:cNvSpPr txBox="1"/>
          <p:nvPr/>
        </p:nvSpPr>
        <p:spPr>
          <a:xfrm>
            <a:off x="5357742" y="75523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FCACB4-9011-C325-DBF2-6055B01B59AF}"/>
              </a:ext>
            </a:extLst>
          </p:cNvPr>
          <p:cNvSpPr txBox="1"/>
          <p:nvPr/>
        </p:nvSpPr>
        <p:spPr>
          <a:xfrm>
            <a:off x="128426" y="900990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대학에 재학 중이다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6A94373-0F79-0029-0748-FBE6AD49E50A}"/>
              </a:ext>
            </a:extLst>
          </p:cNvPr>
          <p:cNvSpPr/>
          <p:nvPr/>
        </p:nvSpPr>
        <p:spPr>
          <a:xfrm>
            <a:off x="3951792" y="9326814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89DC0A-A8C8-0027-7A1E-A90A021FB4C3}"/>
              </a:ext>
            </a:extLst>
          </p:cNvPr>
          <p:cNvSpPr txBox="1"/>
          <p:nvPr/>
        </p:nvSpPr>
        <p:spPr>
          <a:xfrm>
            <a:off x="4273330" y="928614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90E0755-FA47-588E-DED8-D661096F9919}"/>
              </a:ext>
            </a:extLst>
          </p:cNvPr>
          <p:cNvSpPr/>
          <p:nvPr/>
        </p:nvSpPr>
        <p:spPr>
          <a:xfrm>
            <a:off x="5036204" y="9326814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D75879-0FE8-C0ED-5657-460676EC0EF7}"/>
              </a:ext>
            </a:extLst>
          </p:cNvPr>
          <p:cNvSpPr txBox="1"/>
          <p:nvPr/>
        </p:nvSpPr>
        <p:spPr>
          <a:xfrm>
            <a:off x="5357742" y="9286148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2C245-7429-7A45-BEE3-0CF5A22D317F}"/>
              </a:ext>
            </a:extLst>
          </p:cNvPr>
          <p:cNvSpPr txBox="1"/>
          <p:nvPr/>
        </p:nvSpPr>
        <p:spPr>
          <a:xfrm>
            <a:off x="128426" y="8116376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향후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내에 새로운 자동차를 구입할 의향이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506E8F-1B95-85BA-3BE9-8A51A1AD8EC1}"/>
              </a:ext>
            </a:extLst>
          </p:cNvPr>
          <p:cNvSpPr/>
          <p:nvPr/>
        </p:nvSpPr>
        <p:spPr>
          <a:xfrm>
            <a:off x="3951792" y="8553700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837AF-E9C2-2FC1-42BB-7C6EAB6102D3}"/>
              </a:ext>
            </a:extLst>
          </p:cNvPr>
          <p:cNvSpPr txBox="1"/>
          <p:nvPr/>
        </p:nvSpPr>
        <p:spPr>
          <a:xfrm>
            <a:off x="4273330" y="851303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D62B8A-A494-2783-2FCD-B7C84C7DE1D4}"/>
              </a:ext>
            </a:extLst>
          </p:cNvPr>
          <p:cNvSpPr/>
          <p:nvPr/>
        </p:nvSpPr>
        <p:spPr>
          <a:xfrm>
            <a:off x="5036204" y="8553700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73585-F0D4-DA5D-A5EB-79F95267CF3F}"/>
              </a:ext>
            </a:extLst>
          </p:cNvPr>
          <p:cNvSpPr txBox="1"/>
          <p:nvPr/>
        </p:nvSpPr>
        <p:spPr>
          <a:xfrm>
            <a:off x="5357742" y="85130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23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C7701E5-73D8-26B2-61D6-BF6CD77B8735}"/>
              </a:ext>
            </a:extLst>
          </p:cNvPr>
          <p:cNvSpPr txBox="1"/>
          <p:nvPr/>
        </p:nvSpPr>
        <p:spPr>
          <a:xfrm>
            <a:off x="128426" y="1109851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65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이상의 부모를 부양하고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E2E14A-A493-6BF4-67E5-275A234DCF98}"/>
              </a:ext>
            </a:extLst>
          </p:cNvPr>
          <p:cNvSpPr/>
          <p:nvPr/>
        </p:nvSpPr>
        <p:spPr>
          <a:xfrm>
            <a:off x="3951792" y="1561349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4D55B-0E90-178F-698A-E2BC9E373D10}"/>
              </a:ext>
            </a:extLst>
          </p:cNvPr>
          <p:cNvSpPr txBox="1"/>
          <p:nvPr/>
        </p:nvSpPr>
        <p:spPr>
          <a:xfrm>
            <a:off x="4273330" y="152068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9ECB81-6F41-AB95-C3D1-3956CDE30D16}"/>
              </a:ext>
            </a:extLst>
          </p:cNvPr>
          <p:cNvSpPr/>
          <p:nvPr/>
        </p:nvSpPr>
        <p:spPr>
          <a:xfrm>
            <a:off x="5036204" y="1561349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D484CB-776F-3DD5-34F7-E9EBB8F94624}"/>
              </a:ext>
            </a:extLst>
          </p:cNvPr>
          <p:cNvSpPr txBox="1"/>
          <p:nvPr/>
        </p:nvSpPr>
        <p:spPr>
          <a:xfrm>
            <a:off x="5357742" y="152068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A1D3B-9A4C-711E-9E03-1C2B9E0FE189}"/>
              </a:ext>
            </a:extLst>
          </p:cNvPr>
          <p:cNvSpPr txBox="1"/>
          <p:nvPr/>
        </p:nvSpPr>
        <p:spPr>
          <a:xfrm>
            <a:off x="128426" y="1931515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내 헤어스타일에 관심이 많다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9EB36B-FA1D-5365-A8BC-9001F390FDEC}"/>
              </a:ext>
            </a:extLst>
          </p:cNvPr>
          <p:cNvSpPr/>
          <p:nvPr/>
        </p:nvSpPr>
        <p:spPr>
          <a:xfrm>
            <a:off x="3951792" y="238301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B9756-4549-D617-71B4-B4DEAF2B34C7}"/>
              </a:ext>
            </a:extLst>
          </p:cNvPr>
          <p:cNvSpPr txBox="1"/>
          <p:nvPr/>
        </p:nvSpPr>
        <p:spPr>
          <a:xfrm>
            <a:off x="4273330" y="23423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D17C7-F389-5A18-0DDB-BBB3B8F456C0}"/>
              </a:ext>
            </a:extLst>
          </p:cNvPr>
          <p:cNvSpPr/>
          <p:nvPr/>
        </p:nvSpPr>
        <p:spPr>
          <a:xfrm>
            <a:off x="5036204" y="2383013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2906C-1567-DB52-B165-C125BFA7B947}"/>
              </a:ext>
            </a:extLst>
          </p:cNvPr>
          <p:cNvSpPr txBox="1"/>
          <p:nvPr/>
        </p:nvSpPr>
        <p:spPr>
          <a:xfrm>
            <a:off x="5357742" y="234234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8B05E33-36BA-4DA6-A392-4401F8603A4C}"/>
              </a:ext>
            </a:extLst>
          </p:cNvPr>
          <p:cNvSpPr txBox="1"/>
          <p:nvPr/>
        </p:nvSpPr>
        <p:spPr>
          <a:xfrm>
            <a:off x="128426" y="226367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나는 현재 미성년자 자녀를 양육할 의무가 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55CE85-080C-4DF0-A436-58AADC4311BF}"/>
              </a:ext>
            </a:extLst>
          </p:cNvPr>
          <p:cNvSpPr/>
          <p:nvPr/>
        </p:nvSpPr>
        <p:spPr>
          <a:xfrm>
            <a:off x="3951792" y="677865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EEBD032-73B7-DFA0-A772-6B297FFD21D3}"/>
              </a:ext>
            </a:extLst>
          </p:cNvPr>
          <p:cNvSpPr txBox="1"/>
          <p:nvPr/>
        </p:nvSpPr>
        <p:spPr>
          <a:xfrm>
            <a:off x="4273330" y="63719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45F884A-37CF-72D0-57B2-319B47E3A618}"/>
              </a:ext>
            </a:extLst>
          </p:cNvPr>
          <p:cNvSpPr/>
          <p:nvPr/>
        </p:nvSpPr>
        <p:spPr>
          <a:xfrm>
            <a:off x="5036204" y="677865"/>
            <a:ext cx="288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42F40E-2BEE-2BE5-15BE-354A15DEFEBB}"/>
              </a:ext>
            </a:extLst>
          </p:cNvPr>
          <p:cNvSpPr txBox="1"/>
          <p:nvPr/>
        </p:nvSpPr>
        <p:spPr>
          <a:xfrm>
            <a:off x="5357742" y="63719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아니오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49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AE5A4C847ED244196B91CAB4E06D4E6" ma:contentTypeVersion="7" ma:contentTypeDescription="새 문서를 만듭니다." ma:contentTypeScope="" ma:versionID="5202fe51bc7219396472421c82b507b4">
  <xsd:schema xmlns:xsd="http://www.w3.org/2001/XMLSchema" xmlns:xs="http://www.w3.org/2001/XMLSchema" xmlns:p="http://schemas.microsoft.com/office/2006/metadata/properties" xmlns:ns3="8d7aa1d3-15e2-4e8a-8afe-cc7e0a3499f8" targetNamespace="http://schemas.microsoft.com/office/2006/metadata/properties" ma:root="true" ma:fieldsID="b2480e57c37feae2323b5e749acc0d64" ns3:_="">
    <xsd:import namespace="8d7aa1d3-15e2-4e8a-8afe-cc7e0a3499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aa1d3-15e2-4e8a-8afe-cc7e0a3499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BBA7AD-0FDF-4330-90AC-92EF48CC9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aa1d3-15e2-4e8a-8afe-cc7e0a3499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91C887-BB69-48E6-96DB-6186260C8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130590-2FBB-42DE-9847-EFF5463BB918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d7aa1d3-15e2-4e8a-8afe-cc7e0a3499f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334</Words>
  <Application>Microsoft Office PowerPoint</Application>
  <PresentationFormat>A4 용지(210x297mm)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ExtraBold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박영원</dc:creator>
  <cp:lastModifiedBy>박영원</cp:lastModifiedBy>
  <cp:revision>10</cp:revision>
  <dcterms:created xsi:type="dcterms:W3CDTF">2024-05-25T04:46:16Z</dcterms:created>
  <dcterms:modified xsi:type="dcterms:W3CDTF">2024-06-08T07:26:39Z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0x010100FAE5A4C847ED244196B91CAB4E06D4E6</vt:lpwstr>
  </property>
</Properties>
</file>