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86" d="100"/>
          <a:sy n="86" d="100"/>
        </p:scale>
        <p:origin x="-96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553A4-0F9D-FC4B-8324-34171284B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BD8C85-9CA8-2F49-9ECC-7C650953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72BB43-C6A4-7D46-A566-33088037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474E3-8D15-9B44-839C-D7E289A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61C011-C669-0946-8A0C-BD3316A7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B6851-80FD-1945-A196-4D5EEA60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02C3F-705E-E24A-82F7-74CD6071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DFDABC-681F-824C-A5BA-2438C894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C054DB-BB6B-714C-8EDB-7D45237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2F050F-D6ED-7842-B39B-68D694D9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2B145E2-56A3-2A4A-A34A-62FDBE04B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7FEA52-0AD2-ED48-BE2D-AA2A62CC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9592D1-37D6-274A-98E5-76FCA89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FE95F6-4AAE-3B4F-994D-60928CD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78B011-4AB5-A446-BACF-AE2C5CFC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F20B4-8630-1A4A-90AB-63828FC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60989A-91F0-9A42-AF47-226A6006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A39B67-4512-B242-BD3D-2E43E75D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07DF0-A12C-D446-B9D7-69DD3B41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BEAA31-38B2-A34D-8685-8E24F98E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80430-084D-7647-A2CF-2F34E769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C4BA33-D713-004F-9C55-5DAEB3BF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AC3A03-4141-2F45-903B-B9120E8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EAC070-BB96-344E-AF69-BEECC575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DAD6A9-4FB3-6349-B213-E0EE2F2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3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B8A14-B670-2346-ADD2-C0ACD46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D5335-174A-1E40-991C-5436BD2C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98E88A-CF66-AF47-B94B-8DD09151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8EB15B-6EA8-2844-ABB0-2F78F748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1ABF23-8CFC-C047-9A64-867E496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4E721B-0636-6546-AB05-F14D3A84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73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DC3B1-BC0B-634B-82CC-C1A6BEEA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782189-8FBD-4744-AA99-9C450C10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C0C7A9-01EC-7742-B5B2-B047D130A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581EE0-0699-1C40-8661-62E1BA7F8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EDDD0B-B679-0546-972C-4EA3A22C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8AC2AD-2B31-A14E-9FAE-C6A5797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2E87BC-070E-E246-A44C-262AED05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3B586C-83D6-E24F-BB3E-BB82FE36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DB7F0-5819-2949-80CA-F187B5F4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4CCF02-46AD-2A48-A760-A12DCF4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7E28B1-F915-5D49-AAE6-F28DC893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BEA1F8-EEA9-1B41-89CE-0220928F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CCAE41-1281-B445-AAA9-F47DB29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17AC60-DD0C-3646-94AB-222348D4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9D999D-BB05-D740-8D81-2BEEB601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45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30DAE-9256-F641-9C4F-476527D2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AFC5FC-42F1-9C46-93F1-7A46487B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9FD528-6655-234C-B1C4-0E0950CD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1D425D-8621-6C4A-8F5B-E1E91A61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B2A9D8-ABA2-A64E-9CFE-5F7D9368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88CDB6-CFE9-C846-BBB4-F00AECE0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0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C5D05-40AE-6543-A7B2-2BF9AF29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2A1E67-AAE8-874A-801A-1A998B8A7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674814-DAC3-1341-B439-619A3FFC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BDF70F-756B-504B-AE6A-7B426334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CB9CC6-522F-454F-8DCA-A3DE4F93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1DDF81-D893-3A42-908C-702F4DE5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5D9F5AE-7D3C-3140-AE74-1D38FBB9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93B1F4-B5AB-934D-8D3F-4C626092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E81864-AE76-8B40-8E86-522AA6BA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0A95-D8F2-F44A-ADA5-4A6276384FC8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9EA486-A919-C14E-856E-D0FB8B27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62979F-F997-CB40-B73D-5E7DFC440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714654" y="3101141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>
                <a:solidFill>
                  <a:schemeClr val="tx1"/>
                </a:solidFill>
              </a:rPr>
              <a:t>interface (</a:t>
            </a:r>
            <a:r>
              <a:rPr lang="de-DE" dirty="0" smtClean="0">
                <a:solidFill>
                  <a:schemeClr val="tx1"/>
                </a:solidFill>
              </a:rPr>
              <a:t>MockMOFWBEMConnection)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(class </a:t>
            </a:r>
            <a:r>
              <a:rPr lang="de-DE" dirty="0">
                <a:solidFill>
                  <a:schemeClr val="tx1"/>
                </a:solidFill>
              </a:rPr>
              <a:t>MOFWBEMConnection)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3621511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WBEMConnection_mock after issue #1540 – Repsoitory struct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7B8241-7CF4-EA48-80FC-4217CB9AA8B1}"/>
              </a:ext>
            </a:extLst>
          </p:cNvPr>
          <p:cNvSpPr/>
          <p:nvPr/>
        </p:nvSpPr>
        <p:spPr>
          <a:xfrm>
            <a:off x="690464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07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>
                <a:solidFill>
                  <a:schemeClr val="tx1"/>
                </a:solidFill>
              </a:rPr>
              <a:t>interface (</a:t>
            </a:r>
            <a:r>
              <a:rPr lang="de-DE" dirty="0" smtClean="0">
                <a:solidFill>
                  <a:schemeClr val="tx1"/>
                </a:solidFill>
              </a:rPr>
              <a:t>MockMOFWBEMConnection)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(subclass of </a:t>
            </a:r>
            <a:r>
              <a:rPr lang="de-DE" dirty="0" smtClean="0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3908121" y="4068384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7062889" y="3697437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Full operation adapter (PR #</a:t>
            </a:r>
            <a:r>
              <a:rPr lang="de-DE" dirty="0" smtClean="0">
                <a:solidFill>
                  <a:schemeClr val="accent1"/>
                </a:solidFill>
              </a:rPr>
              <a:t>1543/issue #1540)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WBEMConnection_mock after issue #1540 – Repsoitory struct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7B8241-7CF4-EA48-80FC-4217CB9AA8B1}"/>
              </a:ext>
            </a:extLst>
          </p:cNvPr>
          <p:cNvSpPr/>
          <p:nvPr/>
        </p:nvSpPr>
        <p:spPr>
          <a:xfrm>
            <a:off x="115189" y="4047968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84733" y="2152386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577071" y="2152386"/>
            <a:ext cx="1586428" cy="60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60116" y="2677099"/>
            <a:ext cx="44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all requests use the Repository Interface.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597" y="2133715"/>
            <a:ext cx="36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requests use Repository 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2619" y="4705589"/>
            <a:ext cx="975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step.</a:t>
            </a:r>
          </a:p>
          <a:p>
            <a:pPr marL="342900" indent="-342900">
              <a:buAutoNum type="arabicPeriod"/>
            </a:pPr>
            <a:r>
              <a:rPr lang="en-US" dirty="0" smtClean="0"/>
              <a:t>Replace </a:t>
            </a:r>
            <a:r>
              <a:rPr lang="en-US" dirty="0" err="1" smtClean="0"/>
              <a:t>MOCKMOFWBEMConnection</a:t>
            </a:r>
            <a:r>
              <a:rPr lang="en-US" dirty="0" smtClean="0"/>
              <a:t> implementation with subclass of </a:t>
            </a:r>
            <a:r>
              <a:rPr lang="en-US" dirty="0" err="1" smtClean="0"/>
              <a:t>BaseRepositoryConnection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Capture what we need from </a:t>
            </a:r>
            <a:r>
              <a:rPr lang="en-US" dirty="0" err="1" smtClean="0"/>
              <a:t>MOFWBEMConnection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Remove what we do not want from </a:t>
            </a:r>
            <a:r>
              <a:rPr lang="en-US" dirty="0" err="1" smtClean="0"/>
              <a:t>MOFWBEMConnection</a:t>
            </a:r>
            <a:r>
              <a:rPr lang="en-US" dirty="0" smtClean="0"/>
              <a:t>: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Rollback, existences of a backend server</a:t>
            </a:r>
          </a:p>
          <a:p>
            <a:pPr marL="342900" indent="-342900">
              <a:buAutoNum type="arabicPeriod"/>
            </a:pPr>
            <a:r>
              <a:rPr lang="en-US" dirty="0" smtClean="0"/>
              <a:t>Move namespace management into the </a:t>
            </a:r>
            <a:r>
              <a:rPr lang="en-US" dirty="0" err="1" smtClean="0"/>
              <a:t>MOFWBEMConnection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Replace calls to the repository calls within the Fake methods to direct calls to the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1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>
                <a:solidFill>
                  <a:schemeClr val="tx1"/>
                </a:solidFill>
              </a:rPr>
              <a:t>interface (</a:t>
            </a:r>
            <a:r>
              <a:rPr lang="de-DE" dirty="0" smtClean="0">
                <a:solidFill>
                  <a:schemeClr val="tx1"/>
                </a:solidFill>
              </a:rPr>
              <a:t>MockMOFWBEMConnection)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(subclass of Base</a:t>
            </a:r>
            <a:r>
              <a:rPr lang="de-DE" dirty="0" smtClean="0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9034283" y="3276631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AA1AE1-1827-B942-9446-1CDCB9089E72}"/>
              </a:ext>
            </a:extLst>
          </p:cNvPr>
          <p:cNvSpPr txBox="1"/>
          <p:nvPr/>
        </p:nvSpPr>
        <p:spPr>
          <a:xfrm>
            <a:off x="470386" y="220694"/>
            <a:ext cx="51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Next Step in Mocker interface to repo, post pr #1543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7B8241-7CF4-EA48-80FC-4217CB9AA8B1}"/>
              </a:ext>
            </a:extLst>
          </p:cNvPr>
          <p:cNvSpPr/>
          <p:nvPr/>
        </p:nvSpPr>
        <p:spPr>
          <a:xfrm>
            <a:off x="236375" y="3723857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87572" y="2184720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187857" y="2076184"/>
            <a:ext cx="489904" cy="414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2809" y="2076184"/>
            <a:ext cx="4433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Fake methods use the official</a:t>
            </a:r>
          </a:p>
          <a:p>
            <a:r>
              <a:rPr lang="en-US" dirty="0" smtClean="0"/>
              <a:t> repository interface (</a:t>
            </a:r>
            <a:r>
              <a:rPr lang="en-US" dirty="0" err="1" smtClean="0"/>
              <a:t>BaseWBEMConnection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2232" y="2184720"/>
            <a:ext cx="448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compiler requests use Repository 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376" y="4595420"/>
            <a:ext cx="10692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be in next </a:t>
            </a:r>
            <a:r>
              <a:rPr lang="en-US" dirty="0" err="1" smtClean="0"/>
              <a:t>MockMOFWBEMConnection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Methods for qualifier </a:t>
            </a:r>
            <a:r>
              <a:rPr lang="en-US" dirty="0" err="1" smtClean="0"/>
              <a:t>decl</a:t>
            </a:r>
            <a:r>
              <a:rPr lang="en-US" dirty="0" smtClean="0"/>
              <a:t> create, delete, </a:t>
            </a:r>
            <a:r>
              <a:rPr lang="en-US" dirty="0" err="1" smtClean="0"/>
              <a:t>enum</a:t>
            </a:r>
            <a:r>
              <a:rPr lang="en-US" dirty="0" smtClean="0"/>
              <a:t>, class create, delete, get, </a:t>
            </a:r>
            <a:r>
              <a:rPr lang="en-US" dirty="0" err="1" smtClean="0"/>
              <a:t>enum</a:t>
            </a:r>
            <a:r>
              <a:rPr lang="en-US" dirty="0" smtClean="0"/>
              <a:t>, </a:t>
            </a:r>
            <a:r>
              <a:rPr lang="en-US" dirty="0" err="1" smtClean="0"/>
              <a:t>insttance</a:t>
            </a:r>
            <a:r>
              <a:rPr lang="en-US" dirty="0" smtClean="0"/>
              <a:t> Create, Delete, </a:t>
            </a:r>
            <a:r>
              <a:rPr lang="en-US" dirty="0" err="1" smtClean="0"/>
              <a:t>Enum</a:t>
            </a:r>
            <a:r>
              <a:rPr lang="en-US" dirty="0" smtClean="0"/>
              <a:t>, Modify. Mostly directly from </a:t>
            </a:r>
            <a:r>
              <a:rPr lang="en-US" dirty="0" err="1" smtClean="0"/>
              <a:t>MOFWMConnection</a:t>
            </a:r>
            <a:r>
              <a:rPr lang="en-US" dirty="0" smtClean="0"/>
              <a:t> but without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Rollback and existence of a backend server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Namespace management</a:t>
            </a:r>
          </a:p>
          <a:p>
            <a:pPr marL="800100" lvl="1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Replace calls from Fake_... Methods to the repository with calls repository  </a:t>
            </a:r>
            <a:r>
              <a:rPr lang="en-US" dirty="0" err="1" smtClean="0"/>
              <a:t>repo.CreateClass</a:t>
            </a:r>
            <a:r>
              <a:rPr lang="en-US" dirty="0" smtClean="0"/>
              <a:t>, </a:t>
            </a:r>
            <a:r>
              <a:rPr lang="en-US" dirty="0" err="1" smtClean="0"/>
              <a:t>repo.GetClass</a:t>
            </a:r>
            <a:r>
              <a:rPr lang="en-US" dirty="0" smtClean="0"/>
              <a:t>, etc.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39827" y="3547431"/>
            <a:ext cx="2027103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35" y="3547431"/>
            <a:ext cx="2149395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04669" y="2076183"/>
            <a:ext cx="244952" cy="1200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0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714654" y="2968666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subset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3529654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7B8241-7CF4-EA48-80FC-4217CB9AA8B1}"/>
              </a:ext>
            </a:extLst>
          </p:cNvPr>
          <p:cNvSpPr/>
          <p:nvPr/>
        </p:nvSpPr>
        <p:spPr>
          <a:xfrm>
            <a:off x="714653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44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562254" y="4797468"/>
            <a:ext cx="602643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562254" y="5613748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2317316" y="5613748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213071A-4AAE-DD4B-9E16-041E74964B6E}"/>
              </a:ext>
            </a:extLst>
          </p:cNvPr>
          <p:cNvSpPr/>
          <p:nvPr/>
        </p:nvSpPr>
        <p:spPr>
          <a:xfrm>
            <a:off x="4208747" y="5613748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562254" y="3981188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/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DF28FBC-65E9-484D-B1B4-3E0A3A504640}"/>
              </a:ext>
            </a:extLst>
          </p:cNvPr>
          <p:cNvSpPr/>
          <p:nvPr/>
        </p:nvSpPr>
        <p:spPr>
          <a:xfrm>
            <a:off x="6795446" y="3975449"/>
            <a:ext cx="20246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CE3D860-7E45-B748-BC46-5280BCFE07EB}"/>
              </a:ext>
            </a:extLst>
          </p:cNvPr>
          <p:cNvSpPr/>
          <p:nvPr/>
        </p:nvSpPr>
        <p:spPr>
          <a:xfrm>
            <a:off x="4096012" y="2956918"/>
            <a:ext cx="4724102" cy="92614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r>
              <a:rPr lang="de-DE" dirty="0">
                <a:solidFill>
                  <a:schemeClr val="accent1"/>
                </a:solidFill>
              </a:rPr>
              <a:t/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729382-82CD-5844-9F4A-D31818CF06D5}"/>
              </a:ext>
            </a:extLst>
          </p:cNvPr>
          <p:cNvSpPr/>
          <p:nvPr/>
        </p:nvSpPr>
        <p:spPr>
          <a:xfrm>
            <a:off x="4096012" y="3981188"/>
            <a:ext cx="249267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 </a:t>
            </a:r>
            <a:r>
              <a:rPr lang="de-DE" dirty="0" err="1"/>
              <a:t>schema</a:t>
            </a:r>
            <a:r>
              <a:rPr lang="de-DE" dirty="0"/>
              <a:t> upgrade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does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00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417534" y="3476534"/>
            <a:ext cx="8123873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417535" y="4261873"/>
            <a:ext cx="4107717" cy="114016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removal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 on top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backing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read-only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417535" y="2719231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7892143" y="405361"/>
            <a:ext cx="3882322" cy="106460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Today‘s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56B45EF-ED44-FA43-82AB-7A2DB23DED8F}"/>
              </a:ext>
            </a:extLst>
          </p:cNvPr>
          <p:cNvSpPr/>
          <p:nvPr/>
        </p:nvSpPr>
        <p:spPr>
          <a:xfrm>
            <a:off x="3755721" y="405360"/>
            <a:ext cx="3882322" cy="1794618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FakedWBEMConnection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subclass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mocking</a:t>
            </a:r>
            <a:r>
              <a:rPr lang="de-DE" dirty="0">
                <a:solidFill>
                  <a:schemeClr val="tx1"/>
                </a:solidFill>
              </a:rPr>
              <a:t> _</a:t>
            </a:r>
            <a:r>
              <a:rPr lang="de-DE" dirty="0" err="1">
                <a:solidFill>
                  <a:schemeClr val="tx1"/>
                </a:solidFill>
              </a:rPr>
              <a:t>imethodcall</a:t>
            </a:r>
            <a:r>
              <a:rPr lang="de-DE" dirty="0">
                <a:solidFill>
                  <a:schemeClr val="tx1"/>
                </a:solidFill>
              </a:rPr>
              <a:t>/_</a:t>
            </a:r>
            <a:r>
              <a:rPr lang="de-DE" dirty="0" err="1">
                <a:solidFill>
                  <a:schemeClr val="tx1"/>
                </a:solidFill>
              </a:rPr>
              <a:t>methodcall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5D649CF-B3C2-9C4D-8F34-991217CF4BB5}"/>
              </a:ext>
            </a:extLst>
          </p:cNvPr>
          <p:cNvSpPr/>
          <p:nvPr/>
        </p:nvSpPr>
        <p:spPr>
          <a:xfrm>
            <a:off x="4775026" y="1469963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3858562-F013-1A4C-9BDD-81F7E4A2FBD3}"/>
              </a:ext>
            </a:extLst>
          </p:cNvPr>
          <p:cNvSpPr/>
          <p:nvPr/>
        </p:nvSpPr>
        <p:spPr>
          <a:xfrm>
            <a:off x="417535" y="5539156"/>
            <a:ext cx="4107717" cy="9134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FakeWBEMConnection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underlying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E8C6C1B-6E50-0647-9F2D-94FFBD7BC62A}"/>
              </a:ext>
            </a:extLst>
          </p:cNvPr>
          <p:cNvSpPr/>
          <p:nvPr/>
        </p:nvSpPr>
        <p:spPr>
          <a:xfrm>
            <a:off x="4659086" y="4274564"/>
            <a:ext cx="3882322" cy="1672097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updating</a:t>
            </a:r>
            <a:r>
              <a:rPr lang="de-DE" dirty="0">
                <a:solidFill>
                  <a:schemeClr val="tx1"/>
                </a:solidFill>
              </a:rPr>
              <a:t> a real WBEM </a:t>
            </a:r>
            <a:r>
              <a:rPr lang="de-DE" dirty="0" err="1">
                <a:solidFill>
                  <a:schemeClr val="tx1"/>
                </a:solidFill>
              </a:rPr>
              <a:t>server‘s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rgbClr val="FF0000"/>
                </a:solidFill>
              </a:rPr>
              <a:t>Gets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replaced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MOFWBEMConnection</a:t>
            </a:r>
            <a:r>
              <a:rPr lang="de-DE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503D2BF-3347-B044-804A-AD99472C5CD0}"/>
              </a:ext>
            </a:extLst>
          </p:cNvPr>
          <p:cNvSpPr txBox="1"/>
          <p:nvPr/>
        </p:nvSpPr>
        <p:spPr>
          <a:xfrm>
            <a:off x="4902450" y="6083307"/>
            <a:ext cx="4579008" cy="64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TODO(Karl):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mof_compiler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WBEM </a:t>
            </a:r>
            <a:r>
              <a:rPr lang="de-DE" dirty="0" err="1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70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438</Words>
  <Application>Microsoft Office PowerPoint</Application>
  <PresentationFormat>Custom</PresentationFormat>
  <Paragraphs>90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stduser</cp:lastModifiedBy>
  <cp:revision>12</cp:revision>
  <dcterms:created xsi:type="dcterms:W3CDTF">2018-12-14T15:24:12Z</dcterms:created>
  <dcterms:modified xsi:type="dcterms:W3CDTF">2019-01-17T19:33:54Z</dcterms:modified>
</cp:coreProperties>
</file>