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59" r:id="rId6"/>
    <p:sldId id="269" r:id="rId7"/>
    <p:sldId id="282" r:id="rId8"/>
    <p:sldId id="281" r:id="rId9"/>
    <p:sldId id="260" r:id="rId10"/>
    <p:sldId id="270" r:id="rId11"/>
    <p:sldId id="261" r:id="rId12"/>
    <p:sldId id="271" r:id="rId13"/>
    <p:sldId id="272" r:id="rId14"/>
    <p:sldId id="273" r:id="rId15"/>
    <p:sldId id="274" r:id="rId16"/>
    <p:sldId id="279" r:id="rId17"/>
    <p:sldId id="276" r:id="rId18"/>
    <p:sldId id="277" r:id="rId19"/>
    <p:sldId id="262" r:id="rId20"/>
    <p:sldId id="263" r:id="rId21"/>
    <p:sldId id="278" r:id="rId22"/>
    <p:sldId id="264" r:id="rId23"/>
    <p:sldId id="265" r:id="rId24"/>
    <p:sldId id="266" r:id="rId25"/>
    <p:sldId id="267"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47EF1-6698-49C1-A378-1EBCA8D8CF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E0986E2-E789-4D00-B18B-E4034C335453}">
      <dgm:prSet/>
      <dgm:spPr/>
      <dgm:t>
        <a:bodyPr/>
        <a:lstStyle/>
        <a:p>
          <a:r>
            <a:rPr lang="en-US" dirty="0"/>
            <a:t>GitHub </a:t>
          </a:r>
          <a:r>
            <a:rPr lang="en-US" dirty="0" err="1"/>
            <a:t>の主な用途とメリット</a:t>
          </a:r>
          <a:endParaRPr lang="en-US" dirty="0"/>
        </a:p>
      </dgm:t>
    </dgm:pt>
    <dgm:pt modelId="{3A3F34B9-EAB1-4B12-AB9E-A8C3DC41A198}" type="parTrans" cxnId="{FBE37F0E-306F-466E-93DD-2F6621BEB7AE}">
      <dgm:prSet/>
      <dgm:spPr/>
      <dgm:t>
        <a:bodyPr/>
        <a:lstStyle/>
        <a:p>
          <a:endParaRPr lang="en-US"/>
        </a:p>
      </dgm:t>
    </dgm:pt>
    <dgm:pt modelId="{F2CC691E-C546-43BB-B954-10ACAF9056E6}" type="sibTrans" cxnId="{FBE37F0E-306F-466E-93DD-2F6621BEB7AE}">
      <dgm:prSet/>
      <dgm:spPr/>
      <dgm:t>
        <a:bodyPr/>
        <a:lstStyle/>
        <a:p>
          <a:endParaRPr lang="en-US"/>
        </a:p>
      </dgm:t>
    </dgm:pt>
    <dgm:pt modelId="{A31C8B59-1E1A-47FE-A081-24A32AEE2565}">
      <dgm:prSet/>
      <dgm:spPr/>
      <dgm:t>
        <a:bodyPr/>
        <a:lstStyle/>
        <a:p>
          <a:r>
            <a:rPr lang="en-US" dirty="0"/>
            <a:t>Git と GitHub </a:t>
          </a:r>
          <a:r>
            <a:rPr lang="en-US" dirty="0" err="1"/>
            <a:t>の違い</a:t>
          </a:r>
          <a:endParaRPr lang="en-US" dirty="0"/>
        </a:p>
      </dgm:t>
    </dgm:pt>
    <dgm:pt modelId="{47C16C0F-6E30-40CB-867D-CA902D8A4A4F}" type="sibTrans" cxnId="{FBD6BD4D-A230-448F-8657-03438D70426E}">
      <dgm:prSet/>
      <dgm:spPr/>
      <dgm:t>
        <a:bodyPr/>
        <a:lstStyle/>
        <a:p>
          <a:endParaRPr lang="en-US"/>
        </a:p>
      </dgm:t>
    </dgm:pt>
    <dgm:pt modelId="{CC1AD048-A903-4E77-97AF-8273340CDE3F}" type="parTrans" cxnId="{FBD6BD4D-A230-448F-8657-03438D70426E}">
      <dgm:prSet/>
      <dgm:spPr/>
      <dgm:t>
        <a:bodyPr/>
        <a:lstStyle/>
        <a:p>
          <a:endParaRPr lang="en-US"/>
        </a:p>
      </dgm:t>
    </dgm:pt>
    <dgm:pt modelId="{1C3199C2-ACBC-4F3B-8A4C-6BF5B4EFC3A8}" type="pres">
      <dgm:prSet presAssocID="{B9B47EF1-6698-49C1-A378-1EBCA8D8CFDC}" presName="vert0" presStyleCnt="0">
        <dgm:presLayoutVars>
          <dgm:dir/>
          <dgm:animOne val="branch"/>
          <dgm:animLvl val="lvl"/>
        </dgm:presLayoutVars>
      </dgm:prSet>
      <dgm:spPr/>
    </dgm:pt>
    <dgm:pt modelId="{587C2E11-78BA-4FF6-9DB5-885A2E040B68}" type="pres">
      <dgm:prSet presAssocID="{A31C8B59-1E1A-47FE-A081-24A32AEE2565}" presName="thickLine" presStyleLbl="alignNode1" presStyleIdx="0" presStyleCnt="2"/>
      <dgm:spPr/>
    </dgm:pt>
    <dgm:pt modelId="{03663091-BA42-404F-98AC-BD6F48950973}" type="pres">
      <dgm:prSet presAssocID="{A31C8B59-1E1A-47FE-A081-24A32AEE2565}" presName="horz1" presStyleCnt="0"/>
      <dgm:spPr/>
    </dgm:pt>
    <dgm:pt modelId="{BFFA6DE1-3F34-41C2-81E2-C8BF0EF4BE68}" type="pres">
      <dgm:prSet presAssocID="{A31C8B59-1E1A-47FE-A081-24A32AEE2565}" presName="tx1" presStyleLbl="revTx" presStyleIdx="0" presStyleCnt="2"/>
      <dgm:spPr/>
    </dgm:pt>
    <dgm:pt modelId="{122C343E-9B4C-43EC-8E5C-7B09FE0D6206}" type="pres">
      <dgm:prSet presAssocID="{A31C8B59-1E1A-47FE-A081-24A32AEE2565}" presName="vert1" presStyleCnt="0"/>
      <dgm:spPr/>
    </dgm:pt>
    <dgm:pt modelId="{6AE43303-502F-4E6F-AAA3-2B94A662229C}" type="pres">
      <dgm:prSet presAssocID="{0E0986E2-E789-4D00-B18B-E4034C335453}" presName="thickLine" presStyleLbl="alignNode1" presStyleIdx="1" presStyleCnt="2"/>
      <dgm:spPr/>
    </dgm:pt>
    <dgm:pt modelId="{E02744FD-B61A-4371-97FB-5954060A16A1}" type="pres">
      <dgm:prSet presAssocID="{0E0986E2-E789-4D00-B18B-E4034C335453}" presName="horz1" presStyleCnt="0"/>
      <dgm:spPr/>
    </dgm:pt>
    <dgm:pt modelId="{190D1DA2-0A5B-487C-BAD1-49B6DB7F2BEB}" type="pres">
      <dgm:prSet presAssocID="{0E0986E2-E789-4D00-B18B-E4034C335453}" presName="tx1" presStyleLbl="revTx" presStyleIdx="1" presStyleCnt="2"/>
      <dgm:spPr/>
    </dgm:pt>
    <dgm:pt modelId="{AA4B8E5A-57FE-4188-BA34-1888ED27562A}" type="pres">
      <dgm:prSet presAssocID="{0E0986E2-E789-4D00-B18B-E4034C335453}" presName="vert1" presStyleCnt="0"/>
      <dgm:spPr/>
    </dgm:pt>
  </dgm:ptLst>
  <dgm:cxnLst>
    <dgm:cxn modelId="{FBE37F0E-306F-466E-93DD-2F6621BEB7AE}" srcId="{B9B47EF1-6698-49C1-A378-1EBCA8D8CFDC}" destId="{0E0986E2-E789-4D00-B18B-E4034C335453}" srcOrd="1" destOrd="0" parTransId="{3A3F34B9-EAB1-4B12-AB9E-A8C3DC41A198}" sibTransId="{F2CC691E-C546-43BB-B954-10ACAF9056E6}"/>
    <dgm:cxn modelId="{51A69624-CBA3-4037-A94D-E216364E217C}" type="presOf" srcId="{A31C8B59-1E1A-47FE-A081-24A32AEE2565}" destId="{BFFA6DE1-3F34-41C2-81E2-C8BF0EF4BE68}" srcOrd="0" destOrd="0" presId="urn:microsoft.com/office/officeart/2008/layout/LinedList"/>
    <dgm:cxn modelId="{9FEB2C36-068F-40BF-936D-70E26EA4F0C2}" type="presOf" srcId="{0E0986E2-E789-4D00-B18B-E4034C335453}" destId="{190D1DA2-0A5B-487C-BAD1-49B6DB7F2BEB}" srcOrd="0" destOrd="0" presId="urn:microsoft.com/office/officeart/2008/layout/LinedList"/>
    <dgm:cxn modelId="{FBD6BD4D-A230-448F-8657-03438D70426E}" srcId="{B9B47EF1-6698-49C1-A378-1EBCA8D8CFDC}" destId="{A31C8B59-1E1A-47FE-A081-24A32AEE2565}" srcOrd="0" destOrd="0" parTransId="{CC1AD048-A903-4E77-97AF-8273340CDE3F}" sibTransId="{47C16C0F-6E30-40CB-867D-CA902D8A4A4F}"/>
    <dgm:cxn modelId="{A7984E92-06D6-4523-AD59-383124A974AC}" type="presOf" srcId="{B9B47EF1-6698-49C1-A378-1EBCA8D8CFDC}" destId="{1C3199C2-ACBC-4F3B-8A4C-6BF5B4EFC3A8}" srcOrd="0" destOrd="0" presId="urn:microsoft.com/office/officeart/2008/layout/LinedList"/>
    <dgm:cxn modelId="{13F8B01B-944B-4476-9AB1-4A07860B9432}" type="presParOf" srcId="{1C3199C2-ACBC-4F3B-8A4C-6BF5B4EFC3A8}" destId="{587C2E11-78BA-4FF6-9DB5-885A2E040B68}" srcOrd="0" destOrd="0" presId="urn:microsoft.com/office/officeart/2008/layout/LinedList"/>
    <dgm:cxn modelId="{6344B31F-A664-416F-92A2-7655609561CD}" type="presParOf" srcId="{1C3199C2-ACBC-4F3B-8A4C-6BF5B4EFC3A8}" destId="{03663091-BA42-404F-98AC-BD6F48950973}" srcOrd="1" destOrd="0" presId="urn:microsoft.com/office/officeart/2008/layout/LinedList"/>
    <dgm:cxn modelId="{3111F105-E195-452E-9B8F-1F33B04F6653}" type="presParOf" srcId="{03663091-BA42-404F-98AC-BD6F48950973}" destId="{BFFA6DE1-3F34-41C2-81E2-C8BF0EF4BE68}" srcOrd="0" destOrd="0" presId="urn:microsoft.com/office/officeart/2008/layout/LinedList"/>
    <dgm:cxn modelId="{211992B5-43E3-4888-9982-AFB0CD41F950}" type="presParOf" srcId="{03663091-BA42-404F-98AC-BD6F48950973}" destId="{122C343E-9B4C-43EC-8E5C-7B09FE0D6206}" srcOrd="1" destOrd="0" presId="urn:microsoft.com/office/officeart/2008/layout/LinedList"/>
    <dgm:cxn modelId="{13CAD468-2800-45EF-86D8-077E60BD5452}" type="presParOf" srcId="{1C3199C2-ACBC-4F3B-8A4C-6BF5B4EFC3A8}" destId="{6AE43303-502F-4E6F-AAA3-2B94A662229C}" srcOrd="2" destOrd="0" presId="urn:microsoft.com/office/officeart/2008/layout/LinedList"/>
    <dgm:cxn modelId="{A40EB1B3-3A9E-466E-81E7-42F6D3E2E5E5}" type="presParOf" srcId="{1C3199C2-ACBC-4F3B-8A4C-6BF5B4EFC3A8}" destId="{E02744FD-B61A-4371-97FB-5954060A16A1}" srcOrd="3" destOrd="0" presId="urn:microsoft.com/office/officeart/2008/layout/LinedList"/>
    <dgm:cxn modelId="{AA3242E2-33AB-4758-A712-85EAAB1FBABD}" type="presParOf" srcId="{E02744FD-B61A-4371-97FB-5954060A16A1}" destId="{190D1DA2-0A5B-487C-BAD1-49B6DB7F2BEB}" srcOrd="0" destOrd="0" presId="urn:microsoft.com/office/officeart/2008/layout/LinedList"/>
    <dgm:cxn modelId="{594E3EA2-63ED-4A8C-85A4-B930E4FCD424}" type="presParOf" srcId="{E02744FD-B61A-4371-97FB-5954060A16A1}" destId="{AA4B8E5A-57FE-4188-BA34-1888ED2756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365182-9E34-4AAC-8E1E-22E85840BB6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D4C2CDE-F77B-43AE-AEA8-FA33C385D4A4}">
      <dgm:prSet/>
      <dgm:spPr/>
      <dgm:t>
        <a:bodyPr/>
        <a:lstStyle/>
        <a:p>
          <a:r>
            <a:rPr lang="en-US"/>
            <a:t>任意のファイルを編集</a:t>
          </a:r>
        </a:p>
      </dgm:t>
    </dgm:pt>
    <dgm:pt modelId="{DCC36CB1-8F07-45B3-8C79-D6D8E9C678A0}" type="parTrans" cxnId="{EDABE74C-511D-48FA-93A3-4F917D692938}">
      <dgm:prSet/>
      <dgm:spPr/>
      <dgm:t>
        <a:bodyPr/>
        <a:lstStyle/>
        <a:p>
          <a:endParaRPr lang="en-US"/>
        </a:p>
      </dgm:t>
    </dgm:pt>
    <dgm:pt modelId="{59310214-A9DF-407F-B074-EC9157A1213B}" type="sibTrans" cxnId="{EDABE74C-511D-48FA-93A3-4F917D692938}">
      <dgm:prSet/>
      <dgm:spPr/>
      <dgm:t>
        <a:bodyPr/>
        <a:lstStyle/>
        <a:p>
          <a:endParaRPr lang="en-US"/>
        </a:p>
      </dgm:t>
    </dgm:pt>
    <dgm:pt modelId="{C6E5113B-5660-42AB-A2EC-2094110C2BE7}">
      <dgm:prSet/>
      <dgm:spPr/>
      <dgm:t>
        <a:bodyPr/>
        <a:lstStyle/>
        <a:p>
          <a:r>
            <a:rPr lang="en-US" dirty="0"/>
            <a:t>git add, git commit</a:t>
          </a:r>
        </a:p>
      </dgm:t>
    </dgm:pt>
    <dgm:pt modelId="{64234773-488F-4F1C-8804-FA299D7BE8D6}" type="parTrans" cxnId="{6588FD50-2083-498C-9747-E18E83E49684}">
      <dgm:prSet/>
      <dgm:spPr/>
      <dgm:t>
        <a:bodyPr/>
        <a:lstStyle/>
        <a:p>
          <a:endParaRPr lang="en-US"/>
        </a:p>
      </dgm:t>
    </dgm:pt>
    <dgm:pt modelId="{774DDFE8-9423-4C5A-A929-6893C37A65A0}" type="sibTrans" cxnId="{6588FD50-2083-498C-9747-E18E83E49684}">
      <dgm:prSet/>
      <dgm:spPr/>
      <dgm:t>
        <a:bodyPr/>
        <a:lstStyle/>
        <a:p>
          <a:endParaRPr lang="en-US"/>
        </a:p>
      </dgm:t>
    </dgm:pt>
    <dgm:pt modelId="{2F91CF14-43B5-402F-BB00-F1F97058E2A0}">
      <dgm:prSet/>
      <dgm:spPr/>
      <dgm:t>
        <a:bodyPr/>
        <a:lstStyle/>
        <a:p>
          <a:r>
            <a:rPr lang="en-US"/>
            <a:t>git push でGitHubに反映</a:t>
          </a:r>
        </a:p>
      </dgm:t>
    </dgm:pt>
    <dgm:pt modelId="{848C2A50-13E2-425F-8785-40AF30557B9D}" type="parTrans" cxnId="{4D3DE2B6-0FAF-4600-A35C-A148171D53FF}">
      <dgm:prSet/>
      <dgm:spPr/>
      <dgm:t>
        <a:bodyPr/>
        <a:lstStyle/>
        <a:p>
          <a:endParaRPr lang="en-US"/>
        </a:p>
      </dgm:t>
    </dgm:pt>
    <dgm:pt modelId="{02589813-2EA5-456F-8830-783DF9D424E1}" type="sibTrans" cxnId="{4D3DE2B6-0FAF-4600-A35C-A148171D53FF}">
      <dgm:prSet/>
      <dgm:spPr/>
      <dgm:t>
        <a:bodyPr/>
        <a:lstStyle/>
        <a:p>
          <a:endParaRPr lang="en-US"/>
        </a:p>
      </dgm:t>
    </dgm:pt>
    <dgm:pt modelId="{8496C9A5-9BC5-4904-B7B5-E11A4DF75093}" type="pres">
      <dgm:prSet presAssocID="{F3365182-9E34-4AAC-8E1E-22E85840BB68}" presName="cycle" presStyleCnt="0">
        <dgm:presLayoutVars>
          <dgm:dir/>
          <dgm:resizeHandles val="exact"/>
        </dgm:presLayoutVars>
      </dgm:prSet>
      <dgm:spPr/>
    </dgm:pt>
    <dgm:pt modelId="{1F110FD2-E1C1-49A8-B9A1-3F09348509AB}" type="pres">
      <dgm:prSet presAssocID="{3D4C2CDE-F77B-43AE-AEA8-FA33C385D4A4}" presName="dummy" presStyleCnt="0"/>
      <dgm:spPr/>
    </dgm:pt>
    <dgm:pt modelId="{5E60ACC4-1CD3-447B-92E1-CD519A7BA7D0}" type="pres">
      <dgm:prSet presAssocID="{3D4C2CDE-F77B-43AE-AEA8-FA33C385D4A4}" presName="node" presStyleLbl="revTx" presStyleIdx="0" presStyleCnt="3">
        <dgm:presLayoutVars>
          <dgm:bulletEnabled val="1"/>
        </dgm:presLayoutVars>
      </dgm:prSet>
      <dgm:spPr/>
    </dgm:pt>
    <dgm:pt modelId="{00DD3747-2F9D-49D3-8BA7-D04EC121C312}" type="pres">
      <dgm:prSet presAssocID="{59310214-A9DF-407F-B074-EC9157A1213B}" presName="sibTrans" presStyleLbl="node1" presStyleIdx="0" presStyleCnt="3"/>
      <dgm:spPr/>
    </dgm:pt>
    <dgm:pt modelId="{CB1DF051-5EC5-45C2-875E-3DA028C1C462}" type="pres">
      <dgm:prSet presAssocID="{C6E5113B-5660-42AB-A2EC-2094110C2BE7}" presName="dummy" presStyleCnt="0"/>
      <dgm:spPr/>
    </dgm:pt>
    <dgm:pt modelId="{08A955FE-2C59-4CD8-B299-A4594F60F02F}" type="pres">
      <dgm:prSet presAssocID="{C6E5113B-5660-42AB-A2EC-2094110C2BE7}" presName="node" presStyleLbl="revTx" presStyleIdx="1" presStyleCnt="3">
        <dgm:presLayoutVars>
          <dgm:bulletEnabled val="1"/>
        </dgm:presLayoutVars>
      </dgm:prSet>
      <dgm:spPr/>
    </dgm:pt>
    <dgm:pt modelId="{4C3BDDEE-16A9-4E65-9925-D3E0083B2E57}" type="pres">
      <dgm:prSet presAssocID="{774DDFE8-9423-4C5A-A929-6893C37A65A0}" presName="sibTrans" presStyleLbl="node1" presStyleIdx="1" presStyleCnt="3"/>
      <dgm:spPr/>
    </dgm:pt>
    <dgm:pt modelId="{0A2545AB-A2A8-4015-9A81-E1246A3BED5E}" type="pres">
      <dgm:prSet presAssocID="{2F91CF14-43B5-402F-BB00-F1F97058E2A0}" presName="dummy" presStyleCnt="0"/>
      <dgm:spPr/>
    </dgm:pt>
    <dgm:pt modelId="{EDE77447-2771-4806-BEE9-C39FA8E6652E}" type="pres">
      <dgm:prSet presAssocID="{2F91CF14-43B5-402F-BB00-F1F97058E2A0}" presName="node" presStyleLbl="revTx" presStyleIdx="2" presStyleCnt="3">
        <dgm:presLayoutVars>
          <dgm:bulletEnabled val="1"/>
        </dgm:presLayoutVars>
      </dgm:prSet>
      <dgm:spPr/>
    </dgm:pt>
    <dgm:pt modelId="{34F70EDB-544C-4147-AF44-2CB3176751D8}" type="pres">
      <dgm:prSet presAssocID="{02589813-2EA5-456F-8830-783DF9D424E1}" presName="sibTrans" presStyleLbl="node1" presStyleIdx="2" presStyleCnt="3"/>
      <dgm:spPr/>
    </dgm:pt>
  </dgm:ptLst>
  <dgm:cxnLst>
    <dgm:cxn modelId="{483AAB0C-35DD-4E8E-93CE-643087452C9A}" type="presOf" srcId="{02589813-2EA5-456F-8830-783DF9D424E1}" destId="{34F70EDB-544C-4147-AF44-2CB3176751D8}" srcOrd="0" destOrd="0" presId="urn:microsoft.com/office/officeart/2005/8/layout/cycle1"/>
    <dgm:cxn modelId="{4FEABC18-CA0E-43F3-B4DE-8CCC690B3561}" type="presOf" srcId="{C6E5113B-5660-42AB-A2EC-2094110C2BE7}" destId="{08A955FE-2C59-4CD8-B299-A4594F60F02F}" srcOrd="0" destOrd="0" presId="urn:microsoft.com/office/officeart/2005/8/layout/cycle1"/>
    <dgm:cxn modelId="{3C9F7143-F8AB-4B69-9F14-E81BACEDA072}" type="presOf" srcId="{59310214-A9DF-407F-B074-EC9157A1213B}" destId="{00DD3747-2F9D-49D3-8BA7-D04EC121C312}" srcOrd="0" destOrd="0" presId="urn:microsoft.com/office/officeart/2005/8/layout/cycle1"/>
    <dgm:cxn modelId="{EDABE74C-511D-48FA-93A3-4F917D692938}" srcId="{F3365182-9E34-4AAC-8E1E-22E85840BB68}" destId="{3D4C2CDE-F77B-43AE-AEA8-FA33C385D4A4}" srcOrd="0" destOrd="0" parTransId="{DCC36CB1-8F07-45B3-8C79-D6D8E9C678A0}" sibTransId="{59310214-A9DF-407F-B074-EC9157A1213B}"/>
    <dgm:cxn modelId="{25EAA24E-5AB5-4250-BFD8-DEA725FD261D}" type="presOf" srcId="{774DDFE8-9423-4C5A-A929-6893C37A65A0}" destId="{4C3BDDEE-16A9-4E65-9925-D3E0083B2E57}" srcOrd="0" destOrd="0" presId="urn:microsoft.com/office/officeart/2005/8/layout/cycle1"/>
    <dgm:cxn modelId="{6588FD50-2083-498C-9747-E18E83E49684}" srcId="{F3365182-9E34-4AAC-8E1E-22E85840BB68}" destId="{C6E5113B-5660-42AB-A2EC-2094110C2BE7}" srcOrd="1" destOrd="0" parTransId="{64234773-488F-4F1C-8804-FA299D7BE8D6}" sibTransId="{774DDFE8-9423-4C5A-A929-6893C37A65A0}"/>
    <dgm:cxn modelId="{CA861652-EACA-43E9-83EE-EECA9C97DA45}" type="presOf" srcId="{3D4C2CDE-F77B-43AE-AEA8-FA33C385D4A4}" destId="{5E60ACC4-1CD3-447B-92E1-CD519A7BA7D0}" srcOrd="0" destOrd="0" presId="urn:microsoft.com/office/officeart/2005/8/layout/cycle1"/>
    <dgm:cxn modelId="{5DD37383-9FF1-4B2F-8AA2-0E0A468DFB80}" type="presOf" srcId="{F3365182-9E34-4AAC-8E1E-22E85840BB68}" destId="{8496C9A5-9BC5-4904-B7B5-E11A4DF75093}" srcOrd="0" destOrd="0" presId="urn:microsoft.com/office/officeart/2005/8/layout/cycle1"/>
    <dgm:cxn modelId="{4D3DE2B6-0FAF-4600-A35C-A148171D53FF}" srcId="{F3365182-9E34-4AAC-8E1E-22E85840BB68}" destId="{2F91CF14-43B5-402F-BB00-F1F97058E2A0}" srcOrd="2" destOrd="0" parTransId="{848C2A50-13E2-425F-8785-40AF30557B9D}" sibTransId="{02589813-2EA5-456F-8830-783DF9D424E1}"/>
    <dgm:cxn modelId="{70CDEEC9-506E-4418-B945-F34BE9583777}" type="presOf" srcId="{2F91CF14-43B5-402F-BB00-F1F97058E2A0}" destId="{EDE77447-2771-4806-BEE9-C39FA8E6652E}" srcOrd="0" destOrd="0" presId="urn:microsoft.com/office/officeart/2005/8/layout/cycle1"/>
    <dgm:cxn modelId="{E57F8257-4ABE-428D-A808-8B342CC05890}" type="presParOf" srcId="{8496C9A5-9BC5-4904-B7B5-E11A4DF75093}" destId="{1F110FD2-E1C1-49A8-B9A1-3F09348509AB}" srcOrd="0" destOrd="0" presId="urn:microsoft.com/office/officeart/2005/8/layout/cycle1"/>
    <dgm:cxn modelId="{5FEEF056-711A-46A7-86FF-3FF8CEB0DA10}" type="presParOf" srcId="{8496C9A5-9BC5-4904-B7B5-E11A4DF75093}" destId="{5E60ACC4-1CD3-447B-92E1-CD519A7BA7D0}" srcOrd="1" destOrd="0" presId="urn:microsoft.com/office/officeart/2005/8/layout/cycle1"/>
    <dgm:cxn modelId="{D3625BB5-5A8A-43F3-857D-453B4E2F8E17}" type="presParOf" srcId="{8496C9A5-9BC5-4904-B7B5-E11A4DF75093}" destId="{00DD3747-2F9D-49D3-8BA7-D04EC121C312}" srcOrd="2" destOrd="0" presId="urn:microsoft.com/office/officeart/2005/8/layout/cycle1"/>
    <dgm:cxn modelId="{D86174DE-10BF-4125-BEA9-EFD4910F8974}" type="presParOf" srcId="{8496C9A5-9BC5-4904-B7B5-E11A4DF75093}" destId="{CB1DF051-5EC5-45C2-875E-3DA028C1C462}" srcOrd="3" destOrd="0" presId="urn:microsoft.com/office/officeart/2005/8/layout/cycle1"/>
    <dgm:cxn modelId="{B8502795-4453-4ADE-9271-2BE53DD782D4}" type="presParOf" srcId="{8496C9A5-9BC5-4904-B7B5-E11A4DF75093}" destId="{08A955FE-2C59-4CD8-B299-A4594F60F02F}" srcOrd="4" destOrd="0" presId="urn:microsoft.com/office/officeart/2005/8/layout/cycle1"/>
    <dgm:cxn modelId="{166CD75B-9240-4B57-A922-926CEB27E8E9}" type="presParOf" srcId="{8496C9A5-9BC5-4904-B7B5-E11A4DF75093}" destId="{4C3BDDEE-16A9-4E65-9925-D3E0083B2E57}" srcOrd="5" destOrd="0" presId="urn:microsoft.com/office/officeart/2005/8/layout/cycle1"/>
    <dgm:cxn modelId="{0C4F9C3C-E61F-443D-BBB6-9965D984B44B}" type="presParOf" srcId="{8496C9A5-9BC5-4904-B7B5-E11A4DF75093}" destId="{0A2545AB-A2A8-4015-9A81-E1246A3BED5E}" srcOrd="6" destOrd="0" presId="urn:microsoft.com/office/officeart/2005/8/layout/cycle1"/>
    <dgm:cxn modelId="{9B833774-9871-49DA-9FA2-852B69F24EAD}" type="presParOf" srcId="{8496C9A5-9BC5-4904-B7B5-E11A4DF75093}" destId="{EDE77447-2771-4806-BEE9-C39FA8E6652E}" srcOrd="7" destOrd="0" presId="urn:microsoft.com/office/officeart/2005/8/layout/cycle1"/>
    <dgm:cxn modelId="{20569045-7AF8-4CF4-85EE-A1A3825F01E2}" type="presParOf" srcId="{8496C9A5-9BC5-4904-B7B5-E11A4DF75093}" destId="{34F70EDB-544C-4147-AF44-2CB3176751D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910937-1DD4-4338-90CC-71DE6E8F1F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DF4226-8DC4-4B92-BC7F-1C9D4D016C02}">
      <dgm:prSet/>
      <dgm:spPr/>
      <dgm:t>
        <a:bodyPr/>
        <a:lstStyle/>
        <a:p>
          <a:r>
            <a:rPr lang="en-US" b="0" i="0" baseline="0"/>
            <a:t>git add: 変更をステージング</a:t>
          </a:r>
          <a:endParaRPr lang="en-US"/>
        </a:p>
      </dgm:t>
    </dgm:pt>
    <dgm:pt modelId="{037D40FE-AF64-43A3-8E34-E156A9416BF7}" type="parTrans" cxnId="{622F4D56-D5BC-42E6-8EAE-B9F13BA14FCE}">
      <dgm:prSet/>
      <dgm:spPr/>
      <dgm:t>
        <a:bodyPr/>
        <a:lstStyle/>
        <a:p>
          <a:endParaRPr lang="en-US"/>
        </a:p>
      </dgm:t>
    </dgm:pt>
    <dgm:pt modelId="{05638B29-D111-4A09-9F91-DDE8E10B1CED}" type="sibTrans" cxnId="{622F4D56-D5BC-42E6-8EAE-B9F13BA14FCE}">
      <dgm:prSet/>
      <dgm:spPr/>
      <dgm:t>
        <a:bodyPr/>
        <a:lstStyle/>
        <a:p>
          <a:endParaRPr lang="en-US"/>
        </a:p>
      </dgm:t>
    </dgm:pt>
    <dgm:pt modelId="{7BD9E69D-D56C-491D-BFA2-4607165D1AC8}">
      <dgm:prSet/>
      <dgm:spPr/>
      <dgm:t>
        <a:bodyPr/>
        <a:lstStyle/>
        <a:p>
          <a:r>
            <a:rPr lang="en-US" b="0" i="0" baseline="0"/>
            <a:t>git commit: スナップショットを作成</a:t>
          </a:r>
          <a:endParaRPr lang="en-US"/>
        </a:p>
      </dgm:t>
    </dgm:pt>
    <dgm:pt modelId="{05EC3273-93FB-46C5-8AA4-C2BE74EE7DF4}" type="parTrans" cxnId="{9046E94F-C91D-440D-AE41-4A398BDADC48}">
      <dgm:prSet/>
      <dgm:spPr/>
      <dgm:t>
        <a:bodyPr/>
        <a:lstStyle/>
        <a:p>
          <a:endParaRPr lang="en-US"/>
        </a:p>
      </dgm:t>
    </dgm:pt>
    <dgm:pt modelId="{3C727833-BCA8-4F4B-9330-51B96208EB48}" type="sibTrans" cxnId="{9046E94F-C91D-440D-AE41-4A398BDADC48}">
      <dgm:prSet/>
      <dgm:spPr/>
      <dgm:t>
        <a:bodyPr/>
        <a:lstStyle/>
        <a:p>
          <a:endParaRPr lang="en-US"/>
        </a:p>
      </dgm:t>
    </dgm:pt>
    <dgm:pt modelId="{2ECB7DD3-95F6-40EB-BA57-A17850DBAB01}">
      <dgm:prSet/>
      <dgm:spPr/>
      <dgm:t>
        <a:bodyPr/>
        <a:lstStyle/>
        <a:p>
          <a:r>
            <a:rPr lang="en-US" b="0" i="0" baseline="0" dirty="0"/>
            <a:t>git push: GitHub </a:t>
          </a:r>
          <a:r>
            <a:rPr lang="en-US" b="0" i="0" baseline="0" dirty="0" err="1"/>
            <a:t>に反映</a:t>
          </a:r>
          <a:endParaRPr lang="en-US" dirty="0"/>
        </a:p>
      </dgm:t>
    </dgm:pt>
    <dgm:pt modelId="{BA48C4B7-27DC-47D2-A63E-33EA79945D25}" type="parTrans" cxnId="{39FBC704-4B63-4A29-91D3-C28803E547A4}">
      <dgm:prSet/>
      <dgm:spPr/>
      <dgm:t>
        <a:bodyPr/>
        <a:lstStyle/>
        <a:p>
          <a:endParaRPr lang="en-US"/>
        </a:p>
      </dgm:t>
    </dgm:pt>
    <dgm:pt modelId="{CDF3F1FF-E198-4A5C-AF6B-42AE4DE4569B}" type="sibTrans" cxnId="{39FBC704-4B63-4A29-91D3-C28803E547A4}">
      <dgm:prSet/>
      <dgm:spPr/>
      <dgm:t>
        <a:bodyPr/>
        <a:lstStyle/>
        <a:p>
          <a:endParaRPr lang="en-US"/>
        </a:p>
      </dgm:t>
    </dgm:pt>
    <dgm:pt modelId="{C6F504A0-7518-476C-8C0F-A7853D0ABF11}">
      <dgm:prSet/>
      <dgm:spPr/>
      <dgm:t>
        <a:bodyPr/>
        <a:lstStyle/>
        <a:p>
          <a:r>
            <a:rPr lang="en-US" b="0" i="0" baseline="0"/>
            <a:t>git pull: 最新の変更を取得</a:t>
          </a:r>
          <a:endParaRPr lang="en-US"/>
        </a:p>
      </dgm:t>
    </dgm:pt>
    <dgm:pt modelId="{A41D14B3-56A6-407D-9B3C-132952FBCEB4}" type="parTrans" cxnId="{72CDE828-A492-4055-8442-43417C659500}">
      <dgm:prSet/>
      <dgm:spPr/>
      <dgm:t>
        <a:bodyPr/>
        <a:lstStyle/>
        <a:p>
          <a:endParaRPr lang="en-US"/>
        </a:p>
      </dgm:t>
    </dgm:pt>
    <dgm:pt modelId="{8CDEF921-894C-4685-B3FC-A51C3C27B45F}" type="sibTrans" cxnId="{72CDE828-A492-4055-8442-43417C659500}">
      <dgm:prSet/>
      <dgm:spPr/>
      <dgm:t>
        <a:bodyPr/>
        <a:lstStyle/>
        <a:p>
          <a:endParaRPr lang="en-US"/>
        </a:p>
      </dgm:t>
    </dgm:pt>
    <dgm:pt modelId="{04ECA995-0E47-4112-BC5D-B9C61DA48C95}" type="pres">
      <dgm:prSet presAssocID="{B4910937-1DD4-4338-90CC-71DE6E8F1F3D}" presName="root" presStyleCnt="0">
        <dgm:presLayoutVars>
          <dgm:dir/>
          <dgm:resizeHandles val="exact"/>
        </dgm:presLayoutVars>
      </dgm:prSet>
      <dgm:spPr/>
    </dgm:pt>
    <dgm:pt modelId="{7F4BF47F-7A96-4C50-B9D2-B7C573B0B5CA}" type="pres">
      <dgm:prSet presAssocID="{50DF4226-8DC4-4B92-BC7F-1C9D4D016C02}" presName="compNode" presStyleCnt="0"/>
      <dgm:spPr/>
    </dgm:pt>
    <dgm:pt modelId="{5DDB12CB-736C-4488-8440-BF347D19B24B}" type="pres">
      <dgm:prSet presAssocID="{50DF4226-8DC4-4B92-BC7F-1C9D4D016C02}" presName="bgRect" presStyleLbl="bgShp" presStyleIdx="0" presStyleCnt="4"/>
      <dgm:spPr/>
    </dgm:pt>
    <dgm:pt modelId="{A20996C3-E80C-41ED-ACCF-7097E27E027A}" type="pres">
      <dgm:prSet presAssocID="{50DF4226-8DC4-4B92-BC7F-1C9D4D016C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8DD25BBA-42F6-4135-8B6B-8FC7A80D17D7}" type="pres">
      <dgm:prSet presAssocID="{50DF4226-8DC4-4B92-BC7F-1C9D4D016C02}" presName="spaceRect" presStyleCnt="0"/>
      <dgm:spPr/>
    </dgm:pt>
    <dgm:pt modelId="{09D36100-18B9-446B-9D95-7F524238DF66}" type="pres">
      <dgm:prSet presAssocID="{50DF4226-8DC4-4B92-BC7F-1C9D4D016C02}" presName="parTx" presStyleLbl="revTx" presStyleIdx="0" presStyleCnt="4">
        <dgm:presLayoutVars>
          <dgm:chMax val="0"/>
          <dgm:chPref val="0"/>
        </dgm:presLayoutVars>
      </dgm:prSet>
      <dgm:spPr/>
    </dgm:pt>
    <dgm:pt modelId="{96A9B4FE-9D40-4F24-A0C4-39F3EB0A88E2}" type="pres">
      <dgm:prSet presAssocID="{05638B29-D111-4A09-9F91-DDE8E10B1CED}" presName="sibTrans" presStyleCnt="0"/>
      <dgm:spPr/>
    </dgm:pt>
    <dgm:pt modelId="{9BBCF82D-C0F9-48FD-80FB-8518CC269AD8}" type="pres">
      <dgm:prSet presAssocID="{7BD9E69D-D56C-491D-BFA2-4607165D1AC8}" presName="compNode" presStyleCnt="0"/>
      <dgm:spPr/>
    </dgm:pt>
    <dgm:pt modelId="{70B88C18-8B39-4593-9DB5-BCDD5B5AE8F7}" type="pres">
      <dgm:prSet presAssocID="{7BD9E69D-D56C-491D-BFA2-4607165D1AC8}" presName="bgRect" presStyleLbl="bgShp" presStyleIdx="1" presStyleCnt="4"/>
      <dgm:spPr/>
    </dgm:pt>
    <dgm:pt modelId="{7E33180F-011B-4D03-94ED-1F349FD41525}" type="pres">
      <dgm:prSet presAssocID="{7BD9E69D-D56C-491D-BFA2-4607165D1A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rection"/>
        </a:ext>
      </dgm:extLst>
    </dgm:pt>
    <dgm:pt modelId="{1C0FE936-45A8-4688-8DF7-D4B3E362CB1A}" type="pres">
      <dgm:prSet presAssocID="{7BD9E69D-D56C-491D-BFA2-4607165D1AC8}" presName="spaceRect" presStyleCnt="0"/>
      <dgm:spPr/>
    </dgm:pt>
    <dgm:pt modelId="{43EF66E5-142F-47EF-A6B3-C75CED56FA60}" type="pres">
      <dgm:prSet presAssocID="{7BD9E69D-D56C-491D-BFA2-4607165D1AC8}" presName="parTx" presStyleLbl="revTx" presStyleIdx="1" presStyleCnt="4">
        <dgm:presLayoutVars>
          <dgm:chMax val="0"/>
          <dgm:chPref val="0"/>
        </dgm:presLayoutVars>
      </dgm:prSet>
      <dgm:spPr/>
    </dgm:pt>
    <dgm:pt modelId="{4822F585-CB5D-4378-99E8-36D28AC441E8}" type="pres">
      <dgm:prSet presAssocID="{3C727833-BCA8-4F4B-9330-51B96208EB48}" presName="sibTrans" presStyleCnt="0"/>
      <dgm:spPr/>
    </dgm:pt>
    <dgm:pt modelId="{5A87F3B9-FD81-4DE6-81A0-2D114BCBDDAF}" type="pres">
      <dgm:prSet presAssocID="{2ECB7DD3-95F6-40EB-BA57-A17850DBAB01}" presName="compNode" presStyleCnt="0"/>
      <dgm:spPr/>
    </dgm:pt>
    <dgm:pt modelId="{854A6E3E-EFB6-4241-8BBA-317B4D7B1A87}" type="pres">
      <dgm:prSet presAssocID="{2ECB7DD3-95F6-40EB-BA57-A17850DBAB01}" presName="bgRect" presStyleLbl="bgShp" presStyleIdx="2" presStyleCnt="4"/>
      <dgm:spPr/>
    </dgm:pt>
    <dgm:pt modelId="{58624CF7-A8A9-4A18-850C-C7296FB07FEE}" type="pres">
      <dgm:prSet presAssocID="{2ECB7DD3-95F6-40EB-BA57-A17850DBAB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AD401B65-CD9F-4936-A590-BAA3E69AD87D}" type="pres">
      <dgm:prSet presAssocID="{2ECB7DD3-95F6-40EB-BA57-A17850DBAB01}" presName="spaceRect" presStyleCnt="0"/>
      <dgm:spPr/>
    </dgm:pt>
    <dgm:pt modelId="{FCDCCE87-425D-4100-A80A-C629063F61C2}" type="pres">
      <dgm:prSet presAssocID="{2ECB7DD3-95F6-40EB-BA57-A17850DBAB01}" presName="parTx" presStyleLbl="revTx" presStyleIdx="2" presStyleCnt="4">
        <dgm:presLayoutVars>
          <dgm:chMax val="0"/>
          <dgm:chPref val="0"/>
        </dgm:presLayoutVars>
      </dgm:prSet>
      <dgm:spPr/>
    </dgm:pt>
    <dgm:pt modelId="{251BC1F7-02C9-4343-91EA-1E4D6370BFD6}" type="pres">
      <dgm:prSet presAssocID="{CDF3F1FF-E198-4A5C-AF6B-42AE4DE4569B}" presName="sibTrans" presStyleCnt="0"/>
      <dgm:spPr/>
    </dgm:pt>
    <dgm:pt modelId="{FD4EE2C8-DE66-4759-9C3E-7B81C5C21884}" type="pres">
      <dgm:prSet presAssocID="{C6F504A0-7518-476C-8C0F-A7853D0ABF11}" presName="compNode" presStyleCnt="0"/>
      <dgm:spPr/>
    </dgm:pt>
    <dgm:pt modelId="{6B7E56D0-1DFA-42E7-9632-7F3ED9BC311E}" type="pres">
      <dgm:prSet presAssocID="{C6F504A0-7518-476C-8C0F-A7853D0ABF11}" presName="bgRect" presStyleLbl="bgShp" presStyleIdx="3" presStyleCnt="4"/>
      <dgm:spPr/>
    </dgm:pt>
    <dgm:pt modelId="{98355A27-58C1-4E2C-8A33-BA38565DB03A}" type="pres">
      <dgm:prSet presAssocID="{C6F504A0-7518-476C-8C0F-A7853D0ABF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FCA2BB4-D487-498F-9255-1B3A2151C4BE}" type="pres">
      <dgm:prSet presAssocID="{C6F504A0-7518-476C-8C0F-A7853D0ABF11}" presName="spaceRect" presStyleCnt="0"/>
      <dgm:spPr/>
    </dgm:pt>
    <dgm:pt modelId="{5587942D-BAFE-43FF-9A8C-B08B48FD16F8}" type="pres">
      <dgm:prSet presAssocID="{C6F504A0-7518-476C-8C0F-A7853D0ABF11}" presName="parTx" presStyleLbl="revTx" presStyleIdx="3" presStyleCnt="4">
        <dgm:presLayoutVars>
          <dgm:chMax val="0"/>
          <dgm:chPref val="0"/>
        </dgm:presLayoutVars>
      </dgm:prSet>
      <dgm:spPr/>
    </dgm:pt>
  </dgm:ptLst>
  <dgm:cxnLst>
    <dgm:cxn modelId="{39FBC704-4B63-4A29-91D3-C28803E547A4}" srcId="{B4910937-1DD4-4338-90CC-71DE6E8F1F3D}" destId="{2ECB7DD3-95F6-40EB-BA57-A17850DBAB01}" srcOrd="2" destOrd="0" parTransId="{BA48C4B7-27DC-47D2-A63E-33EA79945D25}" sibTransId="{CDF3F1FF-E198-4A5C-AF6B-42AE4DE4569B}"/>
    <dgm:cxn modelId="{72CDE828-A492-4055-8442-43417C659500}" srcId="{B4910937-1DD4-4338-90CC-71DE6E8F1F3D}" destId="{C6F504A0-7518-476C-8C0F-A7853D0ABF11}" srcOrd="3" destOrd="0" parTransId="{A41D14B3-56A6-407D-9B3C-132952FBCEB4}" sibTransId="{8CDEF921-894C-4685-B3FC-A51C3C27B45F}"/>
    <dgm:cxn modelId="{D82CB66B-D2F0-48FD-AE00-4B4E6335A4DA}" type="presOf" srcId="{7BD9E69D-D56C-491D-BFA2-4607165D1AC8}" destId="{43EF66E5-142F-47EF-A6B3-C75CED56FA60}" srcOrd="0" destOrd="0" presId="urn:microsoft.com/office/officeart/2018/2/layout/IconVerticalSolidList"/>
    <dgm:cxn modelId="{9046E94F-C91D-440D-AE41-4A398BDADC48}" srcId="{B4910937-1DD4-4338-90CC-71DE6E8F1F3D}" destId="{7BD9E69D-D56C-491D-BFA2-4607165D1AC8}" srcOrd="1" destOrd="0" parTransId="{05EC3273-93FB-46C5-8AA4-C2BE74EE7DF4}" sibTransId="{3C727833-BCA8-4F4B-9330-51B96208EB48}"/>
    <dgm:cxn modelId="{6A8C0251-E9C5-48ED-853A-2F1EDA1A9573}" type="presOf" srcId="{50DF4226-8DC4-4B92-BC7F-1C9D4D016C02}" destId="{09D36100-18B9-446B-9D95-7F524238DF66}" srcOrd="0" destOrd="0" presId="urn:microsoft.com/office/officeart/2018/2/layout/IconVerticalSolidList"/>
    <dgm:cxn modelId="{622F4D56-D5BC-42E6-8EAE-B9F13BA14FCE}" srcId="{B4910937-1DD4-4338-90CC-71DE6E8F1F3D}" destId="{50DF4226-8DC4-4B92-BC7F-1C9D4D016C02}" srcOrd="0" destOrd="0" parTransId="{037D40FE-AF64-43A3-8E34-E156A9416BF7}" sibTransId="{05638B29-D111-4A09-9F91-DDE8E10B1CED}"/>
    <dgm:cxn modelId="{B2E4897D-FFD1-470C-BC08-1A91E7B3E94D}" type="presOf" srcId="{B4910937-1DD4-4338-90CC-71DE6E8F1F3D}" destId="{04ECA995-0E47-4112-BC5D-B9C61DA48C95}" srcOrd="0" destOrd="0" presId="urn:microsoft.com/office/officeart/2018/2/layout/IconVerticalSolidList"/>
    <dgm:cxn modelId="{42C0BDAE-D80A-438E-BF30-69571CEE93BF}" type="presOf" srcId="{C6F504A0-7518-476C-8C0F-A7853D0ABF11}" destId="{5587942D-BAFE-43FF-9A8C-B08B48FD16F8}" srcOrd="0" destOrd="0" presId="urn:microsoft.com/office/officeart/2018/2/layout/IconVerticalSolidList"/>
    <dgm:cxn modelId="{77FEDBEB-8DBD-428D-8FEF-A224114ECC24}" type="presOf" srcId="{2ECB7DD3-95F6-40EB-BA57-A17850DBAB01}" destId="{FCDCCE87-425D-4100-A80A-C629063F61C2}" srcOrd="0" destOrd="0" presId="urn:microsoft.com/office/officeart/2018/2/layout/IconVerticalSolidList"/>
    <dgm:cxn modelId="{C9A6DF42-8A14-44BA-9766-64C28B9C7B03}" type="presParOf" srcId="{04ECA995-0E47-4112-BC5D-B9C61DA48C95}" destId="{7F4BF47F-7A96-4C50-B9D2-B7C573B0B5CA}" srcOrd="0" destOrd="0" presId="urn:microsoft.com/office/officeart/2018/2/layout/IconVerticalSolidList"/>
    <dgm:cxn modelId="{3562C9EB-5CFC-479A-8AE5-584854EC01BC}" type="presParOf" srcId="{7F4BF47F-7A96-4C50-B9D2-B7C573B0B5CA}" destId="{5DDB12CB-736C-4488-8440-BF347D19B24B}" srcOrd="0" destOrd="0" presId="urn:microsoft.com/office/officeart/2018/2/layout/IconVerticalSolidList"/>
    <dgm:cxn modelId="{9D922B26-6333-4286-97B9-9E10B5BB6BE2}" type="presParOf" srcId="{7F4BF47F-7A96-4C50-B9D2-B7C573B0B5CA}" destId="{A20996C3-E80C-41ED-ACCF-7097E27E027A}" srcOrd="1" destOrd="0" presId="urn:microsoft.com/office/officeart/2018/2/layout/IconVerticalSolidList"/>
    <dgm:cxn modelId="{8C2529A3-A997-4DA0-AF58-C0615D83C6F9}" type="presParOf" srcId="{7F4BF47F-7A96-4C50-B9D2-B7C573B0B5CA}" destId="{8DD25BBA-42F6-4135-8B6B-8FC7A80D17D7}" srcOrd="2" destOrd="0" presId="urn:microsoft.com/office/officeart/2018/2/layout/IconVerticalSolidList"/>
    <dgm:cxn modelId="{5B9A85C5-F331-47DB-86AD-1541D8959D31}" type="presParOf" srcId="{7F4BF47F-7A96-4C50-B9D2-B7C573B0B5CA}" destId="{09D36100-18B9-446B-9D95-7F524238DF66}" srcOrd="3" destOrd="0" presId="urn:microsoft.com/office/officeart/2018/2/layout/IconVerticalSolidList"/>
    <dgm:cxn modelId="{58187CBE-785C-44E0-970C-7B1192E244F0}" type="presParOf" srcId="{04ECA995-0E47-4112-BC5D-B9C61DA48C95}" destId="{96A9B4FE-9D40-4F24-A0C4-39F3EB0A88E2}" srcOrd="1" destOrd="0" presId="urn:microsoft.com/office/officeart/2018/2/layout/IconVerticalSolidList"/>
    <dgm:cxn modelId="{A62BF874-556F-4015-B22A-6BE3C84A6FE6}" type="presParOf" srcId="{04ECA995-0E47-4112-BC5D-B9C61DA48C95}" destId="{9BBCF82D-C0F9-48FD-80FB-8518CC269AD8}" srcOrd="2" destOrd="0" presId="urn:microsoft.com/office/officeart/2018/2/layout/IconVerticalSolidList"/>
    <dgm:cxn modelId="{06C4E210-F7C7-4BEF-999A-487D4F480E26}" type="presParOf" srcId="{9BBCF82D-C0F9-48FD-80FB-8518CC269AD8}" destId="{70B88C18-8B39-4593-9DB5-BCDD5B5AE8F7}" srcOrd="0" destOrd="0" presId="urn:microsoft.com/office/officeart/2018/2/layout/IconVerticalSolidList"/>
    <dgm:cxn modelId="{093BBE80-D58F-48D6-B0E7-2BE8885D803E}" type="presParOf" srcId="{9BBCF82D-C0F9-48FD-80FB-8518CC269AD8}" destId="{7E33180F-011B-4D03-94ED-1F349FD41525}" srcOrd="1" destOrd="0" presId="urn:microsoft.com/office/officeart/2018/2/layout/IconVerticalSolidList"/>
    <dgm:cxn modelId="{4A6AF9BD-0B47-4470-86E0-6A2A4F15C0C4}" type="presParOf" srcId="{9BBCF82D-C0F9-48FD-80FB-8518CC269AD8}" destId="{1C0FE936-45A8-4688-8DF7-D4B3E362CB1A}" srcOrd="2" destOrd="0" presId="urn:microsoft.com/office/officeart/2018/2/layout/IconVerticalSolidList"/>
    <dgm:cxn modelId="{CEDC83D2-4D90-49BA-B68E-3C03BB77B606}" type="presParOf" srcId="{9BBCF82D-C0F9-48FD-80FB-8518CC269AD8}" destId="{43EF66E5-142F-47EF-A6B3-C75CED56FA60}" srcOrd="3" destOrd="0" presId="urn:microsoft.com/office/officeart/2018/2/layout/IconVerticalSolidList"/>
    <dgm:cxn modelId="{C5ACA69E-9876-4E62-927C-A0C1FA1302D0}" type="presParOf" srcId="{04ECA995-0E47-4112-BC5D-B9C61DA48C95}" destId="{4822F585-CB5D-4378-99E8-36D28AC441E8}" srcOrd="3" destOrd="0" presId="urn:microsoft.com/office/officeart/2018/2/layout/IconVerticalSolidList"/>
    <dgm:cxn modelId="{34C81C94-7878-429B-A953-4D9A01232BE1}" type="presParOf" srcId="{04ECA995-0E47-4112-BC5D-B9C61DA48C95}" destId="{5A87F3B9-FD81-4DE6-81A0-2D114BCBDDAF}" srcOrd="4" destOrd="0" presId="urn:microsoft.com/office/officeart/2018/2/layout/IconVerticalSolidList"/>
    <dgm:cxn modelId="{04E55B51-1C8E-47DE-A51D-E27350217001}" type="presParOf" srcId="{5A87F3B9-FD81-4DE6-81A0-2D114BCBDDAF}" destId="{854A6E3E-EFB6-4241-8BBA-317B4D7B1A87}" srcOrd="0" destOrd="0" presId="urn:microsoft.com/office/officeart/2018/2/layout/IconVerticalSolidList"/>
    <dgm:cxn modelId="{745FE54E-4E8B-4B71-A698-6EFB024854FA}" type="presParOf" srcId="{5A87F3B9-FD81-4DE6-81A0-2D114BCBDDAF}" destId="{58624CF7-A8A9-4A18-850C-C7296FB07FEE}" srcOrd="1" destOrd="0" presId="urn:microsoft.com/office/officeart/2018/2/layout/IconVerticalSolidList"/>
    <dgm:cxn modelId="{874EF32E-7255-423E-A324-95DD094F4858}" type="presParOf" srcId="{5A87F3B9-FD81-4DE6-81A0-2D114BCBDDAF}" destId="{AD401B65-CD9F-4936-A590-BAA3E69AD87D}" srcOrd="2" destOrd="0" presId="urn:microsoft.com/office/officeart/2018/2/layout/IconVerticalSolidList"/>
    <dgm:cxn modelId="{7BD56F80-7F40-4AAA-A03C-FD34E1B7E268}" type="presParOf" srcId="{5A87F3B9-FD81-4DE6-81A0-2D114BCBDDAF}" destId="{FCDCCE87-425D-4100-A80A-C629063F61C2}" srcOrd="3" destOrd="0" presId="urn:microsoft.com/office/officeart/2018/2/layout/IconVerticalSolidList"/>
    <dgm:cxn modelId="{EA3065AB-D33E-4BEC-9B4E-86AF2ABC39C4}" type="presParOf" srcId="{04ECA995-0E47-4112-BC5D-B9C61DA48C95}" destId="{251BC1F7-02C9-4343-91EA-1E4D6370BFD6}" srcOrd="5" destOrd="0" presId="urn:microsoft.com/office/officeart/2018/2/layout/IconVerticalSolidList"/>
    <dgm:cxn modelId="{99721239-72AB-40A0-AAC2-0B84DD0E0704}" type="presParOf" srcId="{04ECA995-0E47-4112-BC5D-B9C61DA48C95}" destId="{FD4EE2C8-DE66-4759-9C3E-7B81C5C21884}" srcOrd="6" destOrd="0" presId="urn:microsoft.com/office/officeart/2018/2/layout/IconVerticalSolidList"/>
    <dgm:cxn modelId="{42F2535A-9C5D-4680-A233-A949F92CDAEC}" type="presParOf" srcId="{FD4EE2C8-DE66-4759-9C3E-7B81C5C21884}" destId="{6B7E56D0-1DFA-42E7-9632-7F3ED9BC311E}" srcOrd="0" destOrd="0" presId="urn:microsoft.com/office/officeart/2018/2/layout/IconVerticalSolidList"/>
    <dgm:cxn modelId="{1710CA5A-C70F-41BB-90E6-FEDB3E562FF1}" type="presParOf" srcId="{FD4EE2C8-DE66-4759-9C3E-7B81C5C21884}" destId="{98355A27-58C1-4E2C-8A33-BA38565DB03A}" srcOrd="1" destOrd="0" presId="urn:microsoft.com/office/officeart/2018/2/layout/IconVerticalSolidList"/>
    <dgm:cxn modelId="{60FE60E7-2D5E-47AD-8DA5-9A72D597D92F}" type="presParOf" srcId="{FD4EE2C8-DE66-4759-9C3E-7B81C5C21884}" destId="{5FCA2BB4-D487-498F-9255-1B3A2151C4BE}" srcOrd="2" destOrd="0" presId="urn:microsoft.com/office/officeart/2018/2/layout/IconVerticalSolidList"/>
    <dgm:cxn modelId="{DF77C8FD-97AA-48FA-8CE1-06853A46196A}" type="presParOf" srcId="{FD4EE2C8-DE66-4759-9C3E-7B81C5C21884}" destId="{5587942D-BAFE-43FF-9A8C-B08B48FD16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87B5F95-3CC4-446E-AC06-A4D4B253800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C431003-A087-4E02-878A-23C0418C1884}">
      <dgm:prSet/>
      <dgm:spPr/>
      <dgm:t>
        <a:bodyPr/>
        <a:lstStyle/>
        <a:p>
          <a:r>
            <a:rPr lang="en-US"/>
            <a:t>git branch, git checkout -b</a:t>
          </a:r>
        </a:p>
      </dgm:t>
    </dgm:pt>
    <dgm:pt modelId="{ED9ACA89-E3C8-48DC-ABC1-6FFF9456530F}" type="parTrans" cxnId="{7031AD12-2026-457C-A0E6-1E93FFB95AD0}">
      <dgm:prSet/>
      <dgm:spPr/>
      <dgm:t>
        <a:bodyPr/>
        <a:lstStyle/>
        <a:p>
          <a:endParaRPr lang="en-US"/>
        </a:p>
      </dgm:t>
    </dgm:pt>
    <dgm:pt modelId="{21054364-33B8-42D5-9D63-00C654977ECC}" type="sibTrans" cxnId="{7031AD12-2026-457C-A0E6-1E93FFB95AD0}">
      <dgm:prSet/>
      <dgm:spPr/>
      <dgm:t>
        <a:bodyPr/>
        <a:lstStyle/>
        <a:p>
          <a:endParaRPr lang="en-US"/>
        </a:p>
      </dgm:t>
    </dgm:pt>
    <dgm:pt modelId="{AB8BA571-2C05-4231-8F24-E8E54952EF4E}">
      <dgm:prSet/>
      <dgm:spPr/>
      <dgm:t>
        <a:bodyPr/>
        <a:lstStyle/>
        <a:p>
          <a:r>
            <a:rPr lang="ja-JP"/>
            <a:t>ブランチでの変更とプッシュ</a:t>
          </a:r>
          <a:endParaRPr lang="en-US"/>
        </a:p>
      </dgm:t>
    </dgm:pt>
    <dgm:pt modelId="{F10B9905-9A44-405D-9F69-CF06DEB4E591}" type="parTrans" cxnId="{581E65EE-2BDC-44DA-B862-10EF0B9A44F0}">
      <dgm:prSet/>
      <dgm:spPr/>
      <dgm:t>
        <a:bodyPr/>
        <a:lstStyle/>
        <a:p>
          <a:endParaRPr lang="en-US"/>
        </a:p>
      </dgm:t>
    </dgm:pt>
    <dgm:pt modelId="{447D5437-2FEF-4029-96A7-850E211F630E}" type="sibTrans" cxnId="{581E65EE-2BDC-44DA-B862-10EF0B9A44F0}">
      <dgm:prSet/>
      <dgm:spPr/>
      <dgm:t>
        <a:bodyPr/>
        <a:lstStyle/>
        <a:p>
          <a:endParaRPr lang="en-US"/>
        </a:p>
      </dgm:t>
    </dgm:pt>
    <dgm:pt modelId="{C395FA5E-5F18-4ADF-9CD4-BFF43222115E}">
      <dgm:prSet/>
      <dgm:spPr/>
      <dgm:t>
        <a:bodyPr/>
        <a:lstStyle/>
        <a:p>
          <a:r>
            <a:rPr lang="en-US"/>
            <a:t>GitHub</a:t>
          </a:r>
          <a:r>
            <a:rPr lang="ja-JP"/>
            <a:t>上でのプルリクエスト作成</a:t>
          </a:r>
          <a:endParaRPr lang="en-US"/>
        </a:p>
      </dgm:t>
    </dgm:pt>
    <dgm:pt modelId="{268D9B69-286B-4EF4-8915-2C24EBEF78B7}" type="parTrans" cxnId="{D3AED091-9A1B-4729-9CFA-D319B7691328}">
      <dgm:prSet/>
      <dgm:spPr/>
      <dgm:t>
        <a:bodyPr/>
        <a:lstStyle/>
        <a:p>
          <a:endParaRPr lang="en-US"/>
        </a:p>
      </dgm:t>
    </dgm:pt>
    <dgm:pt modelId="{79F71146-04D5-4861-B754-0506676C00DE}" type="sibTrans" cxnId="{D3AED091-9A1B-4729-9CFA-D319B7691328}">
      <dgm:prSet/>
      <dgm:spPr/>
      <dgm:t>
        <a:bodyPr/>
        <a:lstStyle/>
        <a:p>
          <a:endParaRPr lang="en-US"/>
        </a:p>
      </dgm:t>
    </dgm:pt>
    <dgm:pt modelId="{8CD1256F-249F-4743-8817-F30FBFEE3E85}" type="pres">
      <dgm:prSet presAssocID="{387B5F95-3CC4-446E-AC06-A4D4B2538006}" presName="outerComposite" presStyleCnt="0">
        <dgm:presLayoutVars>
          <dgm:chMax val="5"/>
          <dgm:dir/>
          <dgm:resizeHandles val="exact"/>
        </dgm:presLayoutVars>
      </dgm:prSet>
      <dgm:spPr/>
    </dgm:pt>
    <dgm:pt modelId="{F4C4DCAB-D98D-481E-9BD6-398820843BDB}" type="pres">
      <dgm:prSet presAssocID="{387B5F95-3CC4-446E-AC06-A4D4B2538006}" presName="dummyMaxCanvas" presStyleCnt="0">
        <dgm:presLayoutVars/>
      </dgm:prSet>
      <dgm:spPr/>
    </dgm:pt>
    <dgm:pt modelId="{9C20D1CE-2E2A-4ADB-BC95-DE4E8677ECBE}" type="pres">
      <dgm:prSet presAssocID="{387B5F95-3CC4-446E-AC06-A4D4B2538006}" presName="ThreeNodes_1" presStyleLbl="node1" presStyleIdx="0" presStyleCnt="3">
        <dgm:presLayoutVars>
          <dgm:bulletEnabled val="1"/>
        </dgm:presLayoutVars>
      </dgm:prSet>
      <dgm:spPr/>
    </dgm:pt>
    <dgm:pt modelId="{9A4AD3AB-BC92-419E-A8CA-75229BB93E02}" type="pres">
      <dgm:prSet presAssocID="{387B5F95-3CC4-446E-AC06-A4D4B2538006}" presName="ThreeNodes_2" presStyleLbl="node1" presStyleIdx="1" presStyleCnt="3">
        <dgm:presLayoutVars>
          <dgm:bulletEnabled val="1"/>
        </dgm:presLayoutVars>
      </dgm:prSet>
      <dgm:spPr/>
    </dgm:pt>
    <dgm:pt modelId="{6C0E9A7F-08CB-4550-911F-17D355BC918A}" type="pres">
      <dgm:prSet presAssocID="{387B5F95-3CC4-446E-AC06-A4D4B2538006}" presName="ThreeNodes_3" presStyleLbl="node1" presStyleIdx="2" presStyleCnt="3">
        <dgm:presLayoutVars>
          <dgm:bulletEnabled val="1"/>
        </dgm:presLayoutVars>
      </dgm:prSet>
      <dgm:spPr/>
    </dgm:pt>
    <dgm:pt modelId="{45F3EFD5-4F3E-4627-BA55-667D12BBB81E}" type="pres">
      <dgm:prSet presAssocID="{387B5F95-3CC4-446E-AC06-A4D4B2538006}" presName="ThreeConn_1-2" presStyleLbl="fgAccFollowNode1" presStyleIdx="0" presStyleCnt="2">
        <dgm:presLayoutVars>
          <dgm:bulletEnabled val="1"/>
        </dgm:presLayoutVars>
      </dgm:prSet>
      <dgm:spPr/>
    </dgm:pt>
    <dgm:pt modelId="{176F9AC1-72FA-40C6-9DE0-8EF34BE6D75C}" type="pres">
      <dgm:prSet presAssocID="{387B5F95-3CC4-446E-AC06-A4D4B2538006}" presName="ThreeConn_2-3" presStyleLbl="fgAccFollowNode1" presStyleIdx="1" presStyleCnt="2">
        <dgm:presLayoutVars>
          <dgm:bulletEnabled val="1"/>
        </dgm:presLayoutVars>
      </dgm:prSet>
      <dgm:spPr/>
    </dgm:pt>
    <dgm:pt modelId="{AEF70E44-D661-4530-B130-E03178A20196}" type="pres">
      <dgm:prSet presAssocID="{387B5F95-3CC4-446E-AC06-A4D4B2538006}" presName="ThreeNodes_1_text" presStyleLbl="node1" presStyleIdx="2" presStyleCnt="3">
        <dgm:presLayoutVars>
          <dgm:bulletEnabled val="1"/>
        </dgm:presLayoutVars>
      </dgm:prSet>
      <dgm:spPr/>
    </dgm:pt>
    <dgm:pt modelId="{085F350D-5329-4FD4-BB82-7F3E1BE64CA5}" type="pres">
      <dgm:prSet presAssocID="{387B5F95-3CC4-446E-AC06-A4D4B2538006}" presName="ThreeNodes_2_text" presStyleLbl="node1" presStyleIdx="2" presStyleCnt="3">
        <dgm:presLayoutVars>
          <dgm:bulletEnabled val="1"/>
        </dgm:presLayoutVars>
      </dgm:prSet>
      <dgm:spPr/>
    </dgm:pt>
    <dgm:pt modelId="{C2ECDA25-856F-449E-8ABA-6D5C8305990F}" type="pres">
      <dgm:prSet presAssocID="{387B5F95-3CC4-446E-AC06-A4D4B2538006}" presName="ThreeNodes_3_text" presStyleLbl="node1" presStyleIdx="2" presStyleCnt="3">
        <dgm:presLayoutVars>
          <dgm:bulletEnabled val="1"/>
        </dgm:presLayoutVars>
      </dgm:prSet>
      <dgm:spPr/>
    </dgm:pt>
  </dgm:ptLst>
  <dgm:cxnLst>
    <dgm:cxn modelId="{D1573702-B222-44F0-99F0-F43F3D1EA753}" type="presOf" srcId="{21054364-33B8-42D5-9D63-00C654977ECC}" destId="{45F3EFD5-4F3E-4627-BA55-667D12BBB81E}" srcOrd="0" destOrd="0" presId="urn:microsoft.com/office/officeart/2005/8/layout/vProcess5"/>
    <dgm:cxn modelId="{6281C208-3123-42D7-8B45-433CCD748989}" type="presOf" srcId="{C395FA5E-5F18-4ADF-9CD4-BFF43222115E}" destId="{C2ECDA25-856F-449E-8ABA-6D5C8305990F}" srcOrd="1" destOrd="0" presId="urn:microsoft.com/office/officeart/2005/8/layout/vProcess5"/>
    <dgm:cxn modelId="{7031AD12-2026-457C-A0E6-1E93FFB95AD0}" srcId="{387B5F95-3CC4-446E-AC06-A4D4B2538006}" destId="{0C431003-A087-4E02-878A-23C0418C1884}" srcOrd="0" destOrd="0" parTransId="{ED9ACA89-E3C8-48DC-ABC1-6FFF9456530F}" sibTransId="{21054364-33B8-42D5-9D63-00C654977ECC}"/>
    <dgm:cxn modelId="{22395A26-5513-47DF-8BE8-356656C8B478}" type="presOf" srcId="{AB8BA571-2C05-4231-8F24-E8E54952EF4E}" destId="{085F350D-5329-4FD4-BB82-7F3E1BE64CA5}" srcOrd="1" destOrd="0" presId="urn:microsoft.com/office/officeart/2005/8/layout/vProcess5"/>
    <dgm:cxn modelId="{D3AED091-9A1B-4729-9CFA-D319B7691328}" srcId="{387B5F95-3CC4-446E-AC06-A4D4B2538006}" destId="{C395FA5E-5F18-4ADF-9CD4-BFF43222115E}" srcOrd="2" destOrd="0" parTransId="{268D9B69-286B-4EF4-8915-2C24EBEF78B7}" sibTransId="{79F71146-04D5-4861-B754-0506676C00DE}"/>
    <dgm:cxn modelId="{D85CA3CC-F5AF-420D-B06D-3413D796F509}" type="presOf" srcId="{0C431003-A087-4E02-878A-23C0418C1884}" destId="{AEF70E44-D661-4530-B130-E03178A20196}" srcOrd="1" destOrd="0" presId="urn:microsoft.com/office/officeart/2005/8/layout/vProcess5"/>
    <dgm:cxn modelId="{1A390FD9-F024-4681-B3D9-DC5690533F23}" type="presOf" srcId="{C395FA5E-5F18-4ADF-9CD4-BFF43222115E}" destId="{6C0E9A7F-08CB-4550-911F-17D355BC918A}" srcOrd="0" destOrd="0" presId="urn:microsoft.com/office/officeart/2005/8/layout/vProcess5"/>
    <dgm:cxn modelId="{F40E09DA-7C7D-4C8A-809D-7077E6510CAE}" type="presOf" srcId="{447D5437-2FEF-4029-96A7-850E211F630E}" destId="{176F9AC1-72FA-40C6-9DE0-8EF34BE6D75C}" srcOrd="0" destOrd="0" presId="urn:microsoft.com/office/officeart/2005/8/layout/vProcess5"/>
    <dgm:cxn modelId="{40B27EE2-1650-4542-AA8C-CD76F4FAAFBE}" type="presOf" srcId="{0C431003-A087-4E02-878A-23C0418C1884}" destId="{9C20D1CE-2E2A-4ADB-BC95-DE4E8677ECBE}" srcOrd="0" destOrd="0" presId="urn:microsoft.com/office/officeart/2005/8/layout/vProcess5"/>
    <dgm:cxn modelId="{8700EBE2-F72B-4572-A096-83F1A34C3F48}" type="presOf" srcId="{387B5F95-3CC4-446E-AC06-A4D4B2538006}" destId="{8CD1256F-249F-4743-8817-F30FBFEE3E85}" srcOrd="0" destOrd="0" presId="urn:microsoft.com/office/officeart/2005/8/layout/vProcess5"/>
    <dgm:cxn modelId="{581E65EE-2BDC-44DA-B862-10EF0B9A44F0}" srcId="{387B5F95-3CC4-446E-AC06-A4D4B2538006}" destId="{AB8BA571-2C05-4231-8F24-E8E54952EF4E}" srcOrd="1" destOrd="0" parTransId="{F10B9905-9A44-405D-9F69-CF06DEB4E591}" sibTransId="{447D5437-2FEF-4029-96A7-850E211F630E}"/>
    <dgm:cxn modelId="{4A2361F9-160C-4E4E-823D-79D6813A8F5B}" type="presOf" srcId="{AB8BA571-2C05-4231-8F24-E8E54952EF4E}" destId="{9A4AD3AB-BC92-419E-A8CA-75229BB93E02}" srcOrd="0" destOrd="0" presId="urn:microsoft.com/office/officeart/2005/8/layout/vProcess5"/>
    <dgm:cxn modelId="{4CFE9BB4-7E99-4765-8E4D-E3456CA99DB4}" type="presParOf" srcId="{8CD1256F-249F-4743-8817-F30FBFEE3E85}" destId="{F4C4DCAB-D98D-481E-9BD6-398820843BDB}" srcOrd="0" destOrd="0" presId="urn:microsoft.com/office/officeart/2005/8/layout/vProcess5"/>
    <dgm:cxn modelId="{B3728CD4-FE2D-4B21-BDFE-DAA07841DBFE}" type="presParOf" srcId="{8CD1256F-249F-4743-8817-F30FBFEE3E85}" destId="{9C20D1CE-2E2A-4ADB-BC95-DE4E8677ECBE}" srcOrd="1" destOrd="0" presId="urn:microsoft.com/office/officeart/2005/8/layout/vProcess5"/>
    <dgm:cxn modelId="{38D448EF-E49E-4EA4-A878-11623F98F4BE}" type="presParOf" srcId="{8CD1256F-249F-4743-8817-F30FBFEE3E85}" destId="{9A4AD3AB-BC92-419E-A8CA-75229BB93E02}" srcOrd="2" destOrd="0" presId="urn:microsoft.com/office/officeart/2005/8/layout/vProcess5"/>
    <dgm:cxn modelId="{B12719EA-C67A-4681-B5A6-4380085A84B9}" type="presParOf" srcId="{8CD1256F-249F-4743-8817-F30FBFEE3E85}" destId="{6C0E9A7F-08CB-4550-911F-17D355BC918A}" srcOrd="3" destOrd="0" presId="urn:microsoft.com/office/officeart/2005/8/layout/vProcess5"/>
    <dgm:cxn modelId="{A0C7AEEF-F9FD-478F-B6C5-809888C71B17}" type="presParOf" srcId="{8CD1256F-249F-4743-8817-F30FBFEE3E85}" destId="{45F3EFD5-4F3E-4627-BA55-667D12BBB81E}" srcOrd="4" destOrd="0" presId="urn:microsoft.com/office/officeart/2005/8/layout/vProcess5"/>
    <dgm:cxn modelId="{CE238544-4525-487B-AF27-C39702FE2890}" type="presParOf" srcId="{8CD1256F-249F-4743-8817-F30FBFEE3E85}" destId="{176F9AC1-72FA-40C6-9DE0-8EF34BE6D75C}" srcOrd="5" destOrd="0" presId="urn:microsoft.com/office/officeart/2005/8/layout/vProcess5"/>
    <dgm:cxn modelId="{280211DC-0517-4020-9FB4-CCD6CF67515E}" type="presParOf" srcId="{8CD1256F-249F-4743-8817-F30FBFEE3E85}" destId="{AEF70E44-D661-4530-B130-E03178A20196}" srcOrd="6" destOrd="0" presId="urn:microsoft.com/office/officeart/2005/8/layout/vProcess5"/>
    <dgm:cxn modelId="{25BC5960-CBAC-4C38-90D7-7CFA14ACE737}" type="presParOf" srcId="{8CD1256F-249F-4743-8817-F30FBFEE3E85}" destId="{085F350D-5329-4FD4-BB82-7F3E1BE64CA5}" srcOrd="7" destOrd="0" presId="urn:microsoft.com/office/officeart/2005/8/layout/vProcess5"/>
    <dgm:cxn modelId="{6F6D426D-9A1B-42DC-8D00-14BBBB777BD2}" type="presParOf" srcId="{8CD1256F-249F-4743-8817-F30FBFEE3E85}" destId="{C2ECDA25-856F-449E-8ABA-6D5C8305990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D89CDD-3B02-4F35-8E15-1AB4B9A5742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A10E2E6-53A0-40FB-9803-4EF2BCB73107}">
      <dgm:prSet/>
      <dgm:spPr/>
      <dgm:t>
        <a:bodyPr/>
        <a:lstStyle/>
        <a:p>
          <a:r>
            <a:rPr lang="en-US"/>
            <a:t>プルリクエストの確認方法</a:t>
          </a:r>
        </a:p>
      </dgm:t>
    </dgm:pt>
    <dgm:pt modelId="{2F883E88-68E0-45F3-B4B4-91FEB288318C}" type="parTrans" cxnId="{4D1E80C1-18C6-4086-98D1-64AFE9DFEF96}">
      <dgm:prSet/>
      <dgm:spPr/>
      <dgm:t>
        <a:bodyPr/>
        <a:lstStyle/>
        <a:p>
          <a:endParaRPr lang="en-US"/>
        </a:p>
      </dgm:t>
    </dgm:pt>
    <dgm:pt modelId="{4314FB6D-759B-49ED-BEDA-5C0528D69451}" type="sibTrans" cxnId="{4D1E80C1-18C6-4086-98D1-64AFE9DFEF96}">
      <dgm:prSet/>
      <dgm:spPr/>
      <dgm:t>
        <a:bodyPr/>
        <a:lstStyle/>
        <a:p>
          <a:endParaRPr lang="en-US"/>
        </a:p>
      </dgm:t>
    </dgm:pt>
    <dgm:pt modelId="{541B4D9F-901D-400B-8EFC-8F371D620F3D}">
      <dgm:prSet/>
      <dgm:spPr/>
      <dgm:t>
        <a:bodyPr/>
        <a:lstStyle/>
        <a:p>
          <a:r>
            <a:rPr lang="en-US"/>
            <a:t>コメント・レビューの仕方</a:t>
          </a:r>
        </a:p>
      </dgm:t>
    </dgm:pt>
    <dgm:pt modelId="{131E84E8-8B90-4AF4-93F1-DCFB59EFE793}" type="parTrans" cxnId="{CFB6D02E-3C94-4DB4-8EDF-EC0AE81298C6}">
      <dgm:prSet/>
      <dgm:spPr/>
      <dgm:t>
        <a:bodyPr/>
        <a:lstStyle/>
        <a:p>
          <a:endParaRPr lang="en-US"/>
        </a:p>
      </dgm:t>
    </dgm:pt>
    <dgm:pt modelId="{9FA1A848-6D2B-44EB-9DD2-B6AC75268163}" type="sibTrans" cxnId="{CFB6D02E-3C94-4DB4-8EDF-EC0AE81298C6}">
      <dgm:prSet/>
      <dgm:spPr/>
      <dgm:t>
        <a:bodyPr/>
        <a:lstStyle/>
        <a:p>
          <a:endParaRPr lang="en-US"/>
        </a:p>
      </dgm:t>
    </dgm:pt>
    <dgm:pt modelId="{82F34E3B-6808-487B-AAA5-3CFABA87CB7D}">
      <dgm:prSet/>
      <dgm:spPr/>
      <dgm:t>
        <a:bodyPr/>
        <a:lstStyle/>
        <a:p>
          <a:r>
            <a:rPr lang="en-US"/>
            <a:t>マージと削除</a:t>
          </a:r>
        </a:p>
      </dgm:t>
    </dgm:pt>
    <dgm:pt modelId="{CE97C113-7E19-44DA-B6B2-E2A58AB2BCB5}" type="parTrans" cxnId="{5F6E5360-6149-46FD-8888-1E8AEE6B6308}">
      <dgm:prSet/>
      <dgm:spPr/>
      <dgm:t>
        <a:bodyPr/>
        <a:lstStyle/>
        <a:p>
          <a:endParaRPr lang="en-US"/>
        </a:p>
      </dgm:t>
    </dgm:pt>
    <dgm:pt modelId="{56B14BE3-DD8C-4475-A9AA-D30702DE453A}" type="sibTrans" cxnId="{5F6E5360-6149-46FD-8888-1E8AEE6B6308}">
      <dgm:prSet/>
      <dgm:spPr/>
      <dgm:t>
        <a:bodyPr/>
        <a:lstStyle/>
        <a:p>
          <a:endParaRPr lang="en-US"/>
        </a:p>
      </dgm:t>
    </dgm:pt>
    <dgm:pt modelId="{ACA162EE-2816-480F-B46F-2A0D48088A98}" type="pres">
      <dgm:prSet presAssocID="{DFD89CDD-3B02-4F35-8E15-1AB4B9A57427}" presName="vert0" presStyleCnt="0">
        <dgm:presLayoutVars>
          <dgm:dir/>
          <dgm:animOne val="branch"/>
          <dgm:animLvl val="lvl"/>
        </dgm:presLayoutVars>
      </dgm:prSet>
      <dgm:spPr/>
    </dgm:pt>
    <dgm:pt modelId="{7ED3C89A-7D49-4A14-9459-80F3C9080358}" type="pres">
      <dgm:prSet presAssocID="{4A10E2E6-53A0-40FB-9803-4EF2BCB73107}" presName="thickLine" presStyleLbl="alignNode1" presStyleIdx="0" presStyleCnt="3"/>
      <dgm:spPr/>
    </dgm:pt>
    <dgm:pt modelId="{3E385C18-4F41-4519-B923-DA2C88071CDA}" type="pres">
      <dgm:prSet presAssocID="{4A10E2E6-53A0-40FB-9803-4EF2BCB73107}" presName="horz1" presStyleCnt="0"/>
      <dgm:spPr/>
    </dgm:pt>
    <dgm:pt modelId="{10B12624-4001-41E5-B6DE-4337D80AFE84}" type="pres">
      <dgm:prSet presAssocID="{4A10E2E6-53A0-40FB-9803-4EF2BCB73107}" presName="tx1" presStyleLbl="revTx" presStyleIdx="0" presStyleCnt="3"/>
      <dgm:spPr/>
    </dgm:pt>
    <dgm:pt modelId="{77E59B2B-A854-4DD7-98A6-AB0688968F17}" type="pres">
      <dgm:prSet presAssocID="{4A10E2E6-53A0-40FB-9803-4EF2BCB73107}" presName="vert1" presStyleCnt="0"/>
      <dgm:spPr/>
    </dgm:pt>
    <dgm:pt modelId="{F69AA8BF-0366-4187-BB96-969F6A1861A7}" type="pres">
      <dgm:prSet presAssocID="{541B4D9F-901D-400B-8EFC-8F371D620F3D}" presName="thickLine" presStyleLbl="alignNode1" presStyleIdx="1" presStyleCnt="3"/>
      <dgm:spPr/>
    </dgm:pt>
    <dgm:pt modelId="{DBA09F89-B1C0-4A4A-A1AC-F5C44DB1209A}" type="pres">
      <dgm:prSet presAssocID="{541B4D9F-901D-400B-8EFC-8F371D620F3D}" presName="horz1" presStyleCnt="0"/>
      <dgm:spPr/>
    </dgm:pt>
    <dgm:pt modelId="{F25098E0-C487-40BF-9420-7956041EB6D3}" type="pres">
      <dgm:prSet presAssocID="{541B4D9F-901D-400B-8EFC-8F371D620F3D}" presName="tx1" presStyleLbl="revTx" presStyleIdx="1" presStyleCnt="3"/>
      <dgm:spPr/>
    </dgm:pt>
    <dgm:pt modelId="{11B23982-4714-4AB6-8028-DD92E7A18F0F}" type="pres">
      <dgm:prSet presAssocID="{541B4D9F-901D-400B-8EFC-8F371D620F3D}" presName="vert1" presStyleCnt="0"/>
      <dgm:spPr/>
    </dgm:pt>
    <dgm:pt modelId="{3B416C53-724E-4608-AF2B-BC7F2AD9B70C}" type="pres">
      <dgm:prSet presAssocID="{82F34E3B-6808-487B-AAA5-3CFABA87CB7D}" presName="thickLine" presStyleLbl="alignNode1" presStyleIdx="2" presStyleCnt="3"/>
      <dgm:spPr/>
    </dgm:pt>
    <dgm:pt modelId="{1B43F675-CBCD-4805-A4E8-3D6BB4D4DAF8}" type="pres">
      <dgm:prSet presAssocID="{82F34E3B-6808-487B-AAA5-3CFABA87CB7D}" presName="horz1" presStyleCnt="0"/>
      <dgm:spPr/>
    </dgm:pt>
    <dgm:pt modelId="{5D15D121-0465-4AED-9A27-47FB88E8C19D}" type="pres">
      <dgm:prSet presAssocID="{82F34E3B-6808-487B-AAA5-3CFABA87CB7D}" presName="tx1" presStyleLbl="revTx" presStyleIdx="2" presStyleCnt="3"/>
      <dgm:spPr/>
    </dgm:pt>
    <dgm:pt modelId="{A017B8EA-E2ED-4AFC-9675-36DDAC4AAB16}" type="pres">
      <dgm:prSet presAssocID="{82F34E3B-6808-487B-AAA5-3CFABA87CB7D}" presName="vert1" presStyleCnt="0"/>
      <dgm:spPr/>
    </dgm:pt>
  </dgm:ptLst>
  <dgm:cxnLst>
    <dgm:cxn modelId="{21AEA82E-B209-4DEC-B23D-515372EF61B8}" type="presOf" srcId="{DFD89CDD-3B02-4F35-8E15-1AB4B9A57427}" destId="{ACA162EE-2816-480F-B46F-2A0D48088A98}" srcOrd="0" destOrd="0" presId="urn:microsoft.com/office/officeart/2008/layout/LinedList"/>
    <dgm:cxn modelId="{CFB6D02E-3C94-4DB4-8EDF-EC0AE81298C6}" srcId="{DFD89CDD-3B02-4F35-8E15-1AB4B9A57427}" destId="{541B4D9F-901D-400B-8EFC-8F371D620F3D}" srcOrd="1" destOrd="0" parTransId="{131E84E8-8B90-4AF4-93F1-DCFB59EFE793}" sibTransId="{9FA1A848-6D2B-44EB-9DD2-B6AC75268163}"/>
    <dgm:cxn modelId="{5F6E5360-6149-46FD-8888-1E8AEE6B6308}" srcId="{DFD89CDD-3B02-4F35-8E15-1AB4B9A57427}" destId="{82F34E3B-6808-487B-AAA5-3CFABA87CB7D}" srcOrd="2" destOrd="0" parTransId="{CE97C113-7E19-44DA-B6B2-E2A58AB2BCB5}" sibTransId="{56B14BE3-DD8C-4475-A9AA-D30702DE453A}"/>
    <dgm:cxn modelId="{8CF73B6D-9709-4CD8-8E14-53F15959B524}" type="presOf" srcId="{82F34E3B-6808-487B-AAA5-3CFABA87CB7D}" destId="{5D15D121-0465-4AED-9A27-47FB88E8C19D}" srcOrd="0" destOrd="0" presId="urn:microsoft.com/office/officeart/2008/layout/LinedList"/>
    <dgm:cxn modelId="{CC103B4E-301B-431D-9A45-36B9FF17A351}" type="presOf" srcId="{4A10E2E6-53A0-40FB-9803-4EF2BCB73107}" destId="{10B12624-4001-41E5-B6DE-4337D80AFE84}" srcOrd="0" destOrd="0" presId="urn:microsoft.com/office/officeart/2008/layout/LinedList"/>
    <dgm:cxn modelId="{E6A9607D-9EAF-4A5B-8ACE-089051262151}" type="presOf" srcId="{541B4D9F-901D-400B-8EFC-8F371D620F3D}" destId="{F25098E0-C487-40BF-9420-7956041EB6D3}" srcOrd="0" destOrd="0" presId="urn:microsoft.com/office/officeart/2008/layout/LinedList"/>
    <dgm:cxn modelId="{4D1E80C1-18C6-4086-98D1-64AFE9DFEF96}" srcId="{DFD89CDD-3B02-4F35-8E15-1AB4B9A57427}" destId="{4A10E2E6-53A0-40FB-9803-4EF2BCB73107}" srcOrd="0" destOrd="0" parTransId="{2F883E88-68E0-45F3-B4B4-91FEB288318C}" sibTransId="{4314FB6D-759B-49ED-BEDA-5C0528D69451}"/>
    <dgm:cxn modelId="{F9D60C91-62DA-491B-B589-C6153D574A8A}" type="presParOf" srcId="{ACA162EE-2816-480F-B46F-2A0D48088A98}" destId="{7ED3C89A-7D49-4A14-9459-80F3C9080358}" srcOrd="0" destOrd="0" presId="urn:microsoft.com/office/officeart/2008/layout/LinedList"/>
    <dgm:cxn modelId="{5638518D-2326-48C6-BC9D-89409CF765F7}" type="presParOf" srcId="{ACA162EE-2816-480F-B46F-2A0D48088A98}" destId="{3E385C18-4F41-4519-B923-DA2C88071CDA}" srcOrd="1" destOrd="0" presId="urn:microsoft.com/office/officeart/2008/layout/LinedList"/>
    <dgm:cxn modelId="{3136A2B3-D450-4AF1-A1E3-1966282C9896}" type="presParOf" srcId="{3E385C18-4F41-4519-B923-DA2C88071CDA}" destId="{10B12624-4001-41E5-B6DE-4337D80AFE84}" srcOrd="0" destOrd="0" presId="urn:microsoft.com/office/officeart/2008/layout/LinedList"/>
    <dgm:cxn modelId="{BA0917FF-FA47-44DA-886C-A2D5023C0E2A}" type="presParOf" srcId="{3E385C18-4F41-4519-B923-DA2C88071CDA}" destId="{77E59B2B-A854-4DD7-98A6-AB0688968F17}" srcOrd="1" destOrd="0" presId="urn:microsoft.com/office/officeart/2008/layout/LinedList"/>
    <dgm:cxn modelId="{41C58C4B-A841-4DDF-BD61-AF1338CB0718}" type="presParOf" srcId="{ACA162EE-2816-480F-B46F-2A0D48088A98}" destId="{F69AA8BF-0366-4187-BB96-969F6A1861A7}" srcOrd="2" destOrd="0" presId="urn:microsoft.com/office/officeart/2008/layout/LinedList"/>
    <dgm:cxn modelId="{1E4912E9-27F3-40C6-8EDA-A603243E56DA}" type="presParOf" srcId="{ACA162EE-2816-480F-B46F-2A0D48088A98}" destId="{DBA09F89-B1C0-4A4A-A1AC-F5C44DB1209A}" srcOrd="3" destOrd="0" presId="urn:microsoft.com/office/officeart/2008/layout/LinedList"/>
    <dgm:cxn modelId="{4CD534F9-E941-4C4C-B949-E3C489B62C5F}" type="presParOf" srcId="{DBA09F89-B1C0-4A4A-A1AC-F5C44DB1209A}" destId="{F25098E0-C487-40BF-9420-7956041EB6D3}" srcOrd="0" destOrd="0" presId="urn:microsoft.com/office/officeart/2008/layout/LinedList"/>
    <dgm:cxn modelId="{992C5053-DFDA-47F6-9550-C131A0C05C35}" type="presParOf" srcId="{DBA09F89-B1C0-4A4A-A1AC-F5C44DB1209A}" destId="{11B23982-4714-4AB6-8028-DD92E7A18F0F}" srcOrd="1" destOrd="0" presId="urn:microsoft.com/office/officeart/2008/layout/LinedList"/>
    <dgm:cxn modelId="{B86BC72C-C66F-4FF4-A4CA-00031EF05BE8}" type="presParOf" srcId="{ACA162EE-2816-480F-B46F-2A0D48088A98}" destId="{3B416C53-724E-4608-AF2B-BC7F2AD9B70C}" srcOrd="4" destOrd="0" presId="urn:microsoft.com/office/officeart/2008/layout/LinedList"/>
    <dgm:cxn modelId="{543E586D-9B4D-4EC1-A394-CC364A82358C}" type="presParOf" srcId="{ACA162EE-2816-480F-B46F-2A0D48088A98}" destId="{1B43F675-CBCD-4805-A4E8-3D6BB4D4DAF8}" srcOrd="5" destOrd="0" presId="urn:microsoft.com/office/officeart/2008/layout/LinedList"/>
    <dgm:cxn modelId="{0AB380A8-DD9F-48DD-A664-6B29849E2343}" type="presParOf" srcId="{1B43F675-CBCD-4805-A4E8-3D6BB4D4DAF8}" destId="{5D15D121-0465-4AED-9A27-47FB88E8C19D}" srcOrd="0" destOrd="0" presId="urn:microsoft.com/office/officeart/2008/layout/LinedList"/>
    <dgm:cxn modelId="{97179007-5197-40FB-88E5-04958C9CCE81}" type="presParOf" srcId="{1B43F675-CBCD-4805-A4E8-3D6BB4D4DAF8}" destId="{A017B8EA-E2ED-4AFC-9675-36DDAC4AAB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01881-81C4-437B-9425-C5E568071D8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F7490CD-722D-42BC-99FA-C86BFB9AB6C6}">
      <dgm:prSet/>
      <dgm:spPr/>
      <dgm:t>
        <a:bodyPr/>
        <a:lstStyle/>
        <a:p>
          <a:r>
            <a:rPr lang="ja-JP" altLang="en-US" dirty="0"/>
            <a:t>・</a:t>
          </a:r>
          <a:r>
            <a:rPr lang="en-US" dirty="0"/>
            <a:t>Git </a:t>
          </a:r>
          <a:r>
            <a:rPr lang="ja-JP" dirty="0"/>
            <a:t>と </a:t>
          </a:r>
          <a:r>
            <a:rPr lang="en-US" dirty="0"/>
            <a:t>GitHub </a:t>
          </a:r>
          <a:r>
            <a:rPr lang="ja-JP" dirty="0"/>
            <a:t>の違い </a:t>
          </a:r>
          <a:br>
            <a:rPr lang="en-US" dirty="0"/>
          </a:br>
          <a:r>
            <a:rPr lang="en-US" dirty="0"/>
            <a:t>Git</a:t>
          </a:r>
          <a:r>
            <a:rPr lang="ja-JP" dirty="0"/>
            <a:t>：バージョン管理システム</a:t>
          </a:r>
          <a:br>
            <a:rPr lang="en-US" dirty="0"/>
          </a:br>
          <a:r>
            <a:rPr lang="en-US" dirty="0"/>
            <a:t>GitHub</a:t>
          </a:r>
          <a:r>
            <a:rPr lang="ja-JP" dirty="0"/>
            <a:t>：</a:t>
          </a:r>
          <a:r>
            <a:rPr lang="en-US" dirty="0"/>
            <a:t>Git </a:t>
          </a:r>
          <a:r>
            <a:rPr lang="ja-JP" dirty="0"/>
            <a:t>をベースにして、複数の開発者が協力してプロジェクトを進めることができるプラットフォーム</a:t>
          </a:r>
          <a:endParaRPr lang="en-US" dirty="0"/>
        </a:p>
      </dgm:t>
    </dgm:pt>
    <dgm:pt modelId="{8B3C1F76-BFAA-47E7-9EC1-CA1D31102E60}" type="parTrans" cxnId="{3BDCCCAC-F74F-42E9-BBC0-9C278FFBAAEE}">
      <dgm:prSet/>
      <dgm:spPr/>
      <dgm:t>
        <a:bodyPr/>
        <a:lstStyle/>
        <a:p>
          <a:endParaRPr lang="en-US"/>
        </a:p>
      </dgm:t>
    </dgm:pt>
    <dgm:pt modelId="{DAC60DD0-A9DF-4B55-9E78-ADE316283336}" type="sibTrans" cxnId="{3BDCCCAC-F74F-42E9-BBC0-9C278FFBAAEE}">
      <dgm:prSet/>
      <dgm:spPr/>
      <dgm:t>
        <a:bodyPr/>
        <a:lstStyle/>
        <a:p>
          <a:endParaRPr lang="en-US"/>
        </a:p>
      </dgm:t>
    </dgm:pt>
    <dgm:pt modelId="{C3749BC6-4794-4195-91B8-CD4FBEBDF6CF}">
      <dgm:prSet/>
      <dgm:spPr/>
      <dgm:t>
        <a:bodyPr/>
        <a:lstStyle/>
        <a:p>
          <a:r>
            <a:rPr lang="ja-JP" altLang="en-US"/>
            <a:t>・</a:t>
          </a:r>
          <a:r>
            <a:rPr lang="en-US"/>
            <a:t>GitHub </a:t>
          </a:r>
          <a:r>
            <a:rPr lang="ja-JP"/>
            <a:t>の主な用途とメリット</a:t>
          </a:r>
          <a:br>
            <a:rPr lang="en-US"/>
          </a:br>
          <a:r>
            <a:rPr lang="ja-JP"/>
            <a:t>チーム開発、履歴管理、レビュー、</a:t>
          </a:r>
          <a:r>
            <a:rPr lang="en-US"/>
            <a:t>CI/CD</a:t>
          </a:r>
          <a:r>
            <a:rPr lang="ja-JP"/>
            <a:t>など、現代の開発に不可欠な機能が揃っている</a:t>
          </a:r>
          <a:endParaRPr lang="en-US"/>
        </a:p>
      </dgm:t>
    </dgm:pt>
    <dgm:pt modelId="{8736C3AD-AEF1-4C02-93BD-144CD8AF5860}" type="parTrans" cxnId="{AA3A65FA-1F7E-470D-907E-F1BB9F25C450}">
      <dgm:prSet/>
      <dgm:spPr/>
      <dgm:t>
        <a:bodyPr/>
        <a:lstStyle/>
        <a:p>
          <a:endParaRPr lang="en-US"/>
        </a:p>
      </dgm:t>
    </dgm:pt>
    <dgm:pt modelId="{8FD75522-9440-4D0A-B23A-1E939053D1CB}" type="sibTrans" cxnId="{AA3A65FA-1F7E-470D-907E-F1BB9F25C450}">
      <dgm:prSet/>
      <dgm:spPr/>
      <dgm:t>
        <a:bodyPr/>
        <a:lstStyle/>
        <a:p>
          <a:endParaRPr lang="en-US"/>
        </a:p>
      </dgm:t>
    </dgm:pt>
    <dgm:pt modelId="{CD7F4A4A-84C9-4CBC-A15C-FB7558CD556D}" type="pres">
      <dgm:prSet presAssocID="{84901881-81C4-437B-9425-C5E568071D89}" presName="root" presStyleCnt="0">
        <dgm:presLayoutVars>
          <dgm:dir/>
          <dgm:resizeHandles val="exact"/>
        </dgm:presLayoutVars>
      </dgm:prSet>
      <dgm:spPr/>
    </dgm:pt>
    <dgm:pt modelId="{CDFEFDD5-7951-48C5-B231-076746110E27}" type="pres">
      <dgm:prSet presAssocID="{5F7490CD-722D-42BC-99FA-C86BFB9AB6C6}" presName="compNode" presStyleCnt="0"/>
      <dgm:spPr/>
    </dgm:pt>
    <dgm:pt modelId="{F5D9E655-DC90-439E-AEB7-8A3B100800CA}" type="pres">
      <dgm:prSet presAssocID="{5F7490CD-722D-42BC-99FA-C86BFB9AB6C6}" presName="bgRect" presStyleLbl="bgShp" presStyleIdx="0" presStyleCnt="2"/>
      <dgm:spPr/>
    </dgm:pt>
    <dgm:pt modelId="{B71BD968-073E-40FA-8642-4EAD841630CE}" type="pres">
      <dgm:prSet presAssocID="{5F7490CD-722D-42BC-99FA-C86BFB9AB6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98360287-0EE8-4EC4-BD16-589719E8B714}" type="pres">
      <dgm:prSet presAssocID="{5F7490CD-722D-42BC-99FA-C86BFB9AB6C6}" presName="spaceRect" presStyleCnt="0"/>
      <dgm:spPr/>
    </dgm:pt>
    <dgm:pt modelId="{AB895D63-C01F-4F92-A328-F06D63F9CD81}" type="pres">
      <dgm:prSet presAssocID="{5F7490CD-722D-42BC-99FA-C86BFB9AB6C6}" presName="parTx" presStyleLbl="revTx" presStyleIdx="0" presStyleCnt="2">
        <dgm:presLayoutVars>
          <dgm:chMax val="0"/>
          <dgm:chPref val="0"/>
        </dgm:presLayoutVars>
      </dgm:prSet>
      <dgm:spPr/>
    </dgm:pt>
    <dgm:pt modelId="{F4D51291-2FE6-45CD-AE77-F6991543B1F6}" type="pres">
      <dgm:prSet presAssocID="{DAC60DD0-A9DF-4B55-9E78-ADE316283336}" presName="sibTrans" presStyleCnt="0"/>
      <dgm:spPr/>
    </dgm:pt>
    <dgm:pt modelId="{3E9FBCF3-B4EB-4EAB-902A-070DCBE9180E}" type="pres">
      <dgm:prSet presAssocID="{C3749BC6-4794-4195-91B8-CD4FBEBDF6CF}" presName="compNode" presStyleCnt="0"/>
      <dgm:spPr/>
    </dgm:pt>
    <dgm:pt modelId="{FED1A8BD-428A-489E-A7C7-FA4ED1F757B7}" type="pres">
      <dgm:prSet presAssocID="{C3749BC6-4794-4195-91B8-CD4FBEBDF6CF}" presName="bgRect" presStyleLbl="bgShp" presStyleIdx="1" presStyleCnt="2"/>
      <dgm:spPr/>
    </dgm:pt>
    <dgm:pt modelId="{E3885ADD-398E-46FC-9021-1411E4D03EC3}" type="pres">
      <dgm:prSet presAssocID="{C3749BC6-4794-4195-91B8-CD4FBEBDF6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C2CD61AC-1FDE-4AD5-9F38-BCE566B658E4}" type="pres">
      <dgm:prSet presAssocID="{C3749BC6-4794-4195-91B8-CD4FBEBDF6CF}" presName="spaceRect" presStyleCnt="0"/>
      <dgm:spPr/>
    </dgm:pt>
    <dgm:pt modelId="{47FEE1BB-A916-4305-8528-F0D87C86871A}" type="pres">
      <dgm:prSet presAssocID="{C3749BC6-4794-4195-91B8-CD4FBEBDF6CF}" presName="parTx" presStyleLbl="revTx" presStyleIdx="1" presStyleCnt="2">
        <dgm:presLayoutVars>
          <dgm:chMax val="0"/>
          <dgm:chPref val="0"/>
        </dgm:presLayoutVars>
      </dgm:prSet>
      <dgm:spPr/>
    </dgm:pt>
  </dgm:ptLst>
  <dgm:cxnLst>
    <dgm:cxn modelId="{55E9B42A-3FB4-49D4-A0D9-E3E2E5C33958}" type="presOf" srcId="{5F7490CD-722D-42BC-99FA-C86BFB9AB6C6}" destId="{AB895D63-C01F-4F92-A328-F06D63F9CD81}" srcOrd="0" destOrd="0" presId="urn:microsoft.com/office/officeart/2018/2/layout/IconVerticalSolidList"/>
    <dgm:cxn modelId="{4FABD87C-7745-4A49-815E-5F4CDB54FBB1}" type="presOf" srcId="{84901881-81C4-437B-9425-C5E568071D89}" destId="{CD7F4A4A-84C9-4CBC-A15C-FB7558CD556D}" srcOrd="0" destOrd="0" presId="urn:microsoft.com/office/officeart/2018/2/layout/IconVerticalSolidList"/>
    <dgm:cxn modelId="{3BDCCCAC-F74F-42E9-BBC0-9C278FFBAAEE}" srcId="{84901881-81C4-437B-9425-C5E568071D89}" destId="{5F7490CD-722D-42BC-99FA-C86BFB9AB6C6}" srcOrd="0" destOrd="0" parTransId="{8B3C1F76-BFAA-47E7-9EC1-CA1D31102E60}" sibTransId="{DAC60DD0-A9DF-4B55-9E78-ADE316283336}"/>
    <dgm:cxn modelId="{82A8B0E7-8B01-4C4E-BEF7-0046352464F1}" type="presOf" srcId="{C3749BC6-4794-4195-91B8-CD4FBEBDF6CF}" destId="{47FEE1BB-A916-4305-8528-F0D87C86871A}" srcOrd="0" destOrd="0" presId="urn:microsoft.com/office/officeart/2018/2/layout/IconVerticalSolidList"/>
    <dgm:cxn modelId="{AA3A65FA-1F7E-470D-907E-F1BB9F25C450}" srcId="{84901881-81C4-437B-9425-C5E568071D89}" destId="{C3749BC6-4794-4195-91B8-CD4FBEBDF6CF}" srcOrd="1" destOrd="0" parTransId="{8736C3AD-AEF1-4C02-93BD-144CD8AF5860}" sibTransId="{8FD75522-9440-4D0A-B23A-1E939053D1CB}"/>
    <dgm:cxn modelId="{D083E806-8B95-485B-8389-21974B81542D}" type="presParOf" srcId="{CD7F4A4A-84C9-4CBC-A15C-FB7558CD556D}" destId="{CDFEFDD5-7951-48C5-B231-076746110E27}" srcOrd="0" destOrd="0" presId="urn:microsoft.com/office/officeart/2018/2/layout/IconVerticalSolidList"/>
    <dgm:cxn modelId="{8AA81869-3AB2-4598-9BE3-2CDC02BBF26A}" type="presParOf" srcId="{CDFEFDD5-7951-48C5-B231-076746110E27}" destId="{F5D9E655-DC90-439E-AEB7-8A3B100800CA}" srcOrd="0" destOrd="0" presId="urn:microsoft.com/office/officeart/2018/2/layout/IconVerticalSolidList"/>
    <dgm:cxn modelId="{53617F15-FB8C-4218-BFF5-7CAC3C3DAD33}" type="presParOf" srcId="{CDFEFDD5-7951-48C5-B231-076746110E27}" destId="{B71BD968-073E-40FA-8642-4EAD841630CE}" srcOrd="1" destOrd="0" presId="urn:microsoft.com/office/officeart/2018/2/layout/IconVerticalSolidList"/>
    <dgm:cxn modelId="{42B1368A-5C1D-465C-8797-34E0889167DA}" type="presParOf" srcId="{CDFEFDD5-7951-48C5-B231-076746110E27}" destId="{98360287-0EE8-4EC4-BD16-589719E8B714}" srcOrd="2" destOrd="0" presId="urn:microsoft.com/office/officeart/2018/2/layout/IconVerticalSolidList"/>
    <dgm:cxn modelId="{71DA3FA9-8E7B-46AB-96A6-7D1BC65BDB1B}" type="presParOf" srcId="{CDFEFDD5-7951-48C5-B231-076746110E27}" destId="{AB895D63-C01F-4F92-A328-F06D63F9CD81}" srcOrd="3" destOrd="0" presId="urn:microsoft.com/office/officeart/2018/2/layout/IconVerticalSolidList"/>
    <dgm:cxn modelId="{BCD8B5E4-3B33-4D54-BA66-CF6E716E722A}" type="presParOf" srcId="{CD7F4A4A-84C9-4CBC-A15C-FB7558CD556D}" destId="{F4D51291-2FE6-45CD-AE77-F6991543B1F6}" srcOrd="1" destOrd="0" presId="urn:microsoft.com/office/officeart/2018/2/layout/IconVerticalSolidList"/>
    <dgm:cxn modelId="{9631F279-648C-4FC2-89D2-C64D837CA43B}" type="presParOf" srcId="{CD7F4A4A-84C9-4CBC-A15C-FB7558CD556D}" destId="{3E9FBCF3-B4EB-4EAB-902A-070DCBE9180E}" srcOrd="2" destOrd="0" presId="urn:microsoft.com/office/officeart/2018/2/layout/IconVerticalSolidList"/>
    <dgm:cxn modelId="{44FBBF36-4FEB-41FB-BEDF-D33824BEA403}" type="presParOf" srcId="{3E9FBCF3-B4EB-4EAB-902A-070DCBE9180E}" destId="{FED1A8BD-428A-489E-A7C7-FA4ED1F757B7}" srcOrd="0" destOrd="0" presId="urn:microsoft.com/office/officeart/2018/2/layout/IconVerticalSolidList"/>
    <dgm:cxn modelId="{F8AFF2C0-B34C-49F5-8648-00CAD784496A}" type="presParOf" srcId="{3E9FBCF3-B4EB-4EAB-902A-070DCBE9180E}" destId="{E3885ADD-398E-46FC-9021-1411E4D03EC3}" srcOrd="1" destOrd="0" presId="urn:microsoft.com/office/officeart/2018/2/layout/IconVerticalSolidList"/>
    <dgm:cxn modelId="{529ACC02-05AE-4ACD-81D1-7F31DC326061}" type="presParOf" srcId="{3E9FBCF3-B4EB-4EAB-902A-070DCBE9180E}" destId="{C2CD61AC-1FDE-4AD5-9F38-BCE566B658E4}" srcOrd="2" destOrd="0" presId="urn:microsoft.com/office/officeart/2018/2/layout/IconVerticalSolidList"/>
    <dgm:cxn modelId="{A9B8E790-888A-43AA-BFD1-1385509BF733}" type="presParOf" srcId="{3E9FBCF3-B4EB-4EAB-902A-070DCBE9180E}" destId="{47FEE1BB-A916-4305-8528-F0D87C8687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0C3065-1AAF-49FF-8BE0-748D0C2F82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946AC0B-1D41-4BE3-9AD2-B63D01390F7D}">
      <dgm:prSet/>
      <dgm:spPr/>
      <dgm:t>
        <a:bodyPr/>
        <a:lstStyle/>
        <a:p>
          <a:r>
            <a:rPr lang="en-US"/>
            <a:t>リポジトリとは？</a:t>
          </a:r>
        </a:p>
      </dgm:t>
    </dgm:pt>
    <dgm:pt modelId="{A7D1F7BC-B52A-421D-9FC4-4B22408E6033}" type="parTrans" cxnId="{862EC02D-4DC8-4A0D-AA79-97B8FA126F83}">
      <dgm:prSet/>
      <dgm:spPr/>
      <dgm:t>
        <a:bodyPr/>
        <a:lstStyle/>
        <a:p>
          <a:endParaRPr lang="en-US"/>
        </a:p>
      </dgm:t>
    </dgm:pt>
    <dgm:pt modelId="{4D02AA12-915A-47DD-8824-70F54C3A4E69}" type="sibTrans" cxnId="{862EC02D-4DC8-4A0D-AA79-97B8FA126F83}">
      <dgm:prSet/>
      <dgm:spPr/>
      <dgm:t>
        <a:bodyPr/>
        <a:lstStyle/>
        <a:p>
          <a:endParaRPr lang="en-US"/>
        </a:p>
      </dgm:t>
    </dgm:pt>
    <dgm:pt modelId="{20B01FC8-58AA-4E04-87B4-B45AFD57DA36}">
      <dgm:prSet/>
      <dgm:spPr/>
      <dgm:t>
        <a:bodyPr/>
        <a:lstStyle/>
        <a:p>
          <a:r>
            <a:rPr lang="en-US"/>
            <a:t>コミット、ブランチ、マージの概要</a:t>
          </a:r>
        </a:p>
      </dgm:t>
    </dgm:pt>
    <dgm:pt modelId="{F65281C3-9483-4075-8C0E-2B9050BA3828}" type="parTrans" cxnId="{526887EE-A113-44C8-9DF0-9C10E2EA42D4}">
      <dgm:prSet/>
      <dgm:spPr/>
      <dgm:t>
        <a:bodyPr/>
        <a:lstStyle/>
        <a:p>
          <a:endParaRPr lang="en-US"/>
        </a:p>
      </dgm:t>
    </dgm:pt>
    <dgm:pt modelId="{EA1E6C4F-1E92-409D-8F6C-DC0670EB6040}" type="sibTrans" cxnId="{526887EE-A113-44C8-9DF0-9C10E2EA42D4}">
      <dgm:prSet/>
      <dgm:spPr/>
      <dgm:t>
        <a:bodyPr/>
        <a:lstStyle/>
        <a:p>
          <a:endParaRPr lang="en-US"/>
        </a:p>
      </dgm:t>
    </dgm:pt>
    <dgm:pt modelId="{3F3B9E6D-02B6-4E4E-B5B5-21DC06701477}">
      <dgm:prSet/>
      <dgm:spPr/>
      <dgm:t>
        <a:bodyPr/>
        <a:lstStyle/>
        <a:p>
          <a:r>
            <a:rPr lang="en-US"/>
            <a:t>ローカルとリモートの関係</a:t>
          </a:r>
        </a:p>
      </dgm:t>
    </dgm:pt>
    <dgm:pt modelId="{2A1DBB8A-8470-49A7-A54C-81482CB5D280}" type="parTrans" cxnId="{C2E4AA71-049A-4E5E-B16A-C051CE78D1DA}">
      <dgm:prSet/>
      <dgm:spPr/>
      <dgm:t>
        <a:bodyPr/>
        <a:lstStyle/>
        <a:p>
          <a:endParaRPr lang="en-US"/>
        </a:p>
      </dgm:t>
    </dgm:pt>
    <dgm:pt modelId="{EF720D52-E429-4D05-B6C9-7DF77859F59F}" type="sibTrans" cxnId="{C2E4AA71-049A-4E5E-B16A-C051CE78D1DA}">
      <dgm:prSet/>
      <dgm:spPr/>
      <dgm:t>
        <a:bodyPr/>
        <a:lstStyle/>
        <a:p>
          <a:endParaRPr lang="en-US"/>
        </a:p>
      </dgm:t>
    </dgm:pt>
    <dgm:pt modelId="{AA2479C8-6134-4E87-8122-1FD410B0B6AC}" type="pres">
      <dgm:prSet presAssocID="{D40C3065-1AAF-49FF-8BE0-748D0C2F82F5}" presName="vert0" presStyleCnt="0">
        <dgm:presLayoutVars>
          <dgm:dir/>
          <dgm:animOne val="branch"/>
          <dgm:animLvl val="lvl"/>
        </dgm:presLayoutVars>
      </dgm:prSet>
      <dgm:spPr/>
    </dgm:pt>
    <dgm:pt modelId="{757C7CEB-9AC3-4224-AADF-6BBD1ED1DA91}" type="pres">
      <dgm:prSet presAssocID="{A946AC0B-1D41-4BE3-9AD2-B63D01390F7D}" presName="thickLine" presStyleLbl="alignNode1" presStyleIdx="0" presStyleCnt="3"/>
      <dgm:spPr/>
    </dgm:pt>
    <dgm:pt modelId="{C393E2B2-4B71-4504-B791-2365E99DA0B2}" type="pres">
      <dgm:prSet presAssocID="{A946AC0B-1D41-4BE3-9AD2-B63D01390F7D}" presName="horz1" presStyleCnt="0"/>
      <dgm:spPr/>
    </dgm:pt>
    <dgm:pt modelId="{3FDE7710-B60B-4C16-B4E4-EF0EB0455AE7}" type="pres">
      <dgm:prSet presAssocID="{A946AC0B-1D41-4BE3-9AD2-B63D01390F7D}" presName="tx1" presStyleLbl="revTx" presStyleIdx="0" presStyleCnt="3"/>
      <dgm:spPr/>
    </dgm:pt>
    <dgm:pt modelId="{749489D3-A900-42F7-917C-0AAC195F0A14}" type="pres">
      <dgm:prSet presAssocID="{A946AC0B-1D41-4BE3-9AD2-B63D01390F7D}" presName="vert1" presStyleCnt="0"/>
      <dgm:spPr/>
    </dgm:pt>
    <dgm:pt modelId="{D10E8712-85F1-4FF2-8F42-C96090949275}" type="pres">
      <dgm:prSet presAssocID="{20B01FC8-58AA-4E04-87B4-B45AFD57DA36}" presName="thickLine" presStyleLbl="alignNode1" presStyleIdx="1" presStyleCnt="3"/>
      <dgm:spPr/>
    </dgm:pt>
    <dgm:pt modelId="{8EC87F0A-6DFD-439B-B20B-6EC1B0B758F4}" type="pres">
      <dgm:prSet presAssocID="{20B01FC8-58AA-4E04-87B4-B45AFD57DA36}" presName="horz1" presStyleCnt="0"/>
      <dgm:spPr/>
    </dgm:pt>
    <dgm:pt modelId="{775139D0-0C47-4AE4-95C1-0BB8A0FC52C0}" type="pres">
      <dgm:prSet presAssocID="{20B01FC8-58AA-4E04-87B4-B45AFD57DA36}" presName="tx1" presStyleLbl="revTx" presStyleIdx="1" presStyleCnt="3"/>
      <dgm:spPr/>
    </dgm:pt>
    <dgm:pt modelId="{B236A58F-90BA-4002-AB98-A24187E48185}" type="pres">
      <dgm:prSet presAssocID="{20B01FC8-58AA-4E04-87B4-B45AFD57DA36}" presName="vert1" presStyleCnt="0"/>
      <dgm:spPr/>
    </dgm:pt>
    <dgm:pt modelId="{B53C1549-FF06-4F74-9179-B7CBC5E65578}" type="pres">
      <dgm:prSet presAssocID="{3F3B9E6D-02B6-4E4E-B5B5-21DC06701477}" presName="thickLine" presStyleLbl="alignNode1" presStyleIdx="2" presStyleCnt="3"/>
      <dgm:spPr/>
    </dgm:pt>
    <dgm:pt modelId="{0D23A93F-56C0-4F52-AC65-ADD97CB5FC35}" type="pres">
      <dgm:prSet presAssocID="{3F3B9E6D-02B6-4E4E-B5B5-21DC06701477}" presName="horz1" presStyleCnt="0"/>
      <dgm:spPr/>
    </dgm:pt>
    <dgm:pt modelId="{39675863-22E9-4FE7-BD38-C20D94E3D801}" type="pres">
      <dgm:prSet presAssocID="{3F3B9E6D-02B6-4E4E-B5B5-21DC06701477}" presName="tx1" presStyleLbl="revTx" presStyleIdx="2" presStyleCnt="3"/>
      <dgm:spPr/>
    </dgm:pt>
    <dgm:pt modelId="{E73C3DFA-8A50-4D8D-B41C-5AA90D77DDE9}" type="pres">
      <dgm:prSet presAssocID="{3F3B9E6D-02B6-4E4E-B5B5-21DC06701477}" presName="vert1" presStyleCnt="0"/>
      <dgm:spPr/>
    </dgm:pt>
  </dgm:ptLst>
  <dgm:cxnLst>
    <dgm:cxn modelId="{862EC02D-4DC8-4A0D-AA79-97B8FA126F83}" srcId="{D40C3065-1AAF-49FF-8BE0-748D0C2F82F5}" destId="{A946AC0B-1D41-4BE3-9AD2-B63D01390F7D}" srcOrd="0" destOrd="0" parTransId="{A7D1F7BC-B52A-421D-9FC4-4B22408E6033}" sibTransId="{4D02AA12-915A-47DD-8824-70F54C3A4E69}"/>
    <dgm:cxn modelId="{C2E4AA71-049A-4E5E-B16A-C051CE78D1DA}" srcId="{D40C3065-1AAF-49FF-8BE0-748D0C2F82F5}" destId="{3F3B9E6D-02B6-4E4E-B5B5-21DC06701477}" srcOrd="2" destOrd="0" parTransId="{2A1DBB8A-8470-49A7-A54C-81482CB5D280}" sibTransId="{EF720D52-E429-4D05-B6C9-7DF77859F59F}"/>
    <dgm:cxn modelId="{3A72DB58-813E-498A-B31A-29FC2B6CBE55}" type="presOf" srcId="{D40C3065-1AAF-49FF-8BE0-748D0C2F82F5}" destId="{AA2479C8-6134-4E87-8122-1FD410B0B6AC}" srcOrd="0" destOrd="0" presId="urn:microsoft.com/office/officeart/2008/layout/LinedList"/>
    <dgm:cxn modelId="{089EB189-A4A7-441E-8192-9898B817BC90}" type="presOf" srcId="{3F3B9E6D-02B6-4E4E-B5B5-21DC06701477}" destId="{39675863-22E9-4FE7-BD38-C20D94E3D801}" srcOrd="0" destOrd="0" presId="urn:microsoft.com/office/officeart/2008/layout/LinedList"/>
    <dgm:cxn modelId="{0C468EA0-272C-40E9-8F92-DA04787FD5A8}" type="presOf" srcId="{20B01FC8-58AA-4E04-87B4-B45AFD57DA36}" destId="{775139D0-0C47-4AE4-95C1-0BB8A0FC52C0}" srcOrd="0" destOrd="0" presId="urn:microsoft.com/office/officeart/2008/layout/LinedList"/>
    <dgm:cxn modelId="{6787AEBC-9FE7-4B78-970F-C51AC67F14BB}" type="presOf" srcId="{A946AC0B-1D41-4BE3-9AD2-B63D01390F7D}" destId="{3FDE7710-B60B-4C16-B4E4-EF0EB0455AE7}" srcOrd="0" destOrd="0" presId="urn:microsoft.com/office/officeart/2008/layout/LinedList"/>
    <dgm:cxn modelId="{526887EE-A113-44C8-9DF0-9C10E2EA42D4}" srcId="{D40C3065-1AAF-49FF-8BE0-748D0C2F82F5}" destId="{20B01FC8-58AA-4E04-87B4-B45AFD57DA36}" srcOrd="1" destOrd="0" parTransId="{F65281C3-9483-4075-8C0E-2B9050BA3828}" sibTransId="{EA1E6C4F-1E92-409D-8F6C-DC0670EB6040}"/>
    <dgm:cxn modelId="{DFC9FF12-66C0-466F-8D65-94994B0B0219}" type="presParOf" srcId="{AA2479C8-6134-4E87-8122-1FD410B0B6AC}" destId="{757C7CEB-9AC3-4224-AADF-6BBD1ED1DA91}" srcOrd="0" destOrd="0" presId="urn:microsoft.com/office/officeart/2008/layout/LinedList"/>
    <dgm:cxn modelId="{CCEB3BEC-F4C6-4294-8A1B-0DFEBF1B22FB}" type="presParOf" srcId="{AA2479C8-6134-4E87-8122-1FD410B0B6AC}" destId="{C393E2B2-4B71-4504-B791-2365E99DA0B2}" srcOrd="1" destOrd="0" presId="urn:microsoft.com/office/officeart/2008/layout/LinedList"/>
    <dgm:cxn modelId="{EAA00AEA-9428-4A5B-A9DD-ED559052D8C9}" type="presParOf" srcId="{C393E2B2-4B71-4504-B791-2365E99DA0B2}" destId="{3FDE7710-B60B-4C16-B4E4-EF0EB0455AE7}" srcOrd="0" destOrd="0" presId="urn:microsoft.com/office/officeart/2008/layout/LinedList"/>
    <dgm:cxn modelId="{473A3B95-10CC-4240-8EB4-3204CDE29628}" type="presParOf" srcId="{C393E2B2-4B71-4504-B791-2365E99DA0B2}" destId="{749489D3-A900-42F7-917C-0AAC195F0A14}" srcOrd="1" destOrd="0" presId="urn:microsoft.com/office/officeart/2008/layout/LinedList"/>
    <dgm:cxn modelId="{C5DBD636-23C3-41C2-A5C2-FD17D89EF270}" type="presParOf" srcId="{AA2479C8-6134-4E87-8122-1FD410B0B6AC}" destId="{D10E8712-85F1-4FF2-8F42-C96090949275}" srcOrd="2" destOrd="0" presId="urn:microsoft.com/office/officeart/2008/layout/LinedList"/>
    <dgm:cxn modelId="{D7EB865F-1275-427B-9815-3C169918BCF2}" type="presParOf" srcId="{AA2479C8-6134-4E87-8122-1FD410B0B6AC}" destId="{8EC87F0A-6DFD-439B-B20B-6EC1B0B758F4}" srcOrd="3" destOrd="0" presId="urn:microsoft.com/office/officeart/2008/layout/LinedList"/>
    <dgm:cxn modelId="{E00348CC-B43E-49F1-8C56-9F7E5C00C6E3}" type="presParOf" srcId="{8EC87F0A-6DFD-439B-B20B-6EC1B0B758F4}" destId="{775139D0-0C47-4AE4-95C1-0BB8A0FC52C0}" srcOrd="0" destOrd="0" presId="urn:microsoft.com/office/officeart/2008/layout/LinedList"/>
    <dgm:cxn modelId="{88E7C3F5-1397-4F47-A40F-282E512F7922}" type="presParOf" srcId="{8EC87F0A-6DFD-439B-B20B-6EC1B0B758F4}" destId="{B236A58F-90BA-4002-AB98-A24187E48185}" srcOrd="1" destOrd="0" presId="urn:microsoft.com/office/officeart/2008/layout/LinedList"/>
    <dgm:cxn modelId="{84BEBBE5-2A63-4BE5-AF43-751B219FA8AF}" type="presParOf" srcId="{AA2479C8-6134-4E87-8122-1FD410B0B6AC}" destId="{B53C1549-FF06-4F74-9179-B7CBC5E65578}" srcOrd="4" destOrd="0" presId="urn:microsoft.com/office/officeart/2008/layout/LinedList"/>
    <dgm:cxn modelId="{7502CCA5-4FE4-4120-BDEE-19480FF7C47B}" type="presParOf" srcId="{AA2479C8-6134-4E87-8122-1FD410B0B6AC}" destId="{0D23A93F-56C0-4F52-AC65-ADD97CB5FC35}" srcOrd="5" destOrd="0" presId="urn:microsoft.com/office/officeart/2008/layout/LinedList"/>
    <dgm:cxn modelId="{4C34CA9A-965F-4AA7-BA3D-1FB28F71EDF3}" type="presParOf" srcId="{0D23A93F-56C0-4F52-AC65-ADD97CB5FC35}" destId="{39675863-22E9-4FE7-BD38-C20D94E3D801}" srcOrd="0" destOrd="0" presId="urn:microsoft.com/office/officeart/2008/layout/LinedList"/>
    <dgm:cxn modelId="{0F361BD9-F769-4C07-B594-EEFE6A591B77}" type="presParOf" srcId="{0D23A93F-56C0-4F52-AC65-ADD97CB5FC35}" destId="{E73C3DFA-8A50-4D8D-B41C-5AA90D77DD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C34E30-C610-4BBC-9298-6D493157B1FB}"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34E8B4A-FB8A-4920-B6F5-CFF571435E52}">
      <dgm:prSet/>
      <dgm:spPr/>
      <dgm:t>
        <a:bodyPr/>
        <a:lstStyle/>
        <a:p>
          <a:r>
            <a:rPr lang="ja-JP" dirty="0"/>
            <a:t>リポジトリ（</a:t>
          </a:r>
          <a:r>
            <a:rPr lang="en-US" dirty="0"/>
            <a:t>Repository</a:t>
          </a:r>
          <a:r>
            <a:rPr lang="ja-JP" dirty="0"/>
            <a:t>） </a:t>
          </a:r>
          <a:endParaRPr lang="en-US" dirty="0"/>
        </a:p>
      </dgm:t>
    </dgm:pt>
    <dgm:pt modelId="{1B069ABF-6F9D-4E12-8826-FCFEB10523F2}" type="parTrans" cxnId="{4160E08E-3782-4960-A9A1-29E604B6A58A}">
      <dgm:prSet/>
      <dgm:spPr/>
      <dgm:t>
        <a:bodyPr/>
        <a:lstStyle/>
        <a:p>
          <a:endParaRPr lang="en-US"/>
        </a:p>
      </dgm:t>
    </dgm:pt>
    <dgm:pt modelId="{6ADC4F7C-5EA0-415D-912E-EFD59876557F}" type="sibTrans" cxnId="{4160E08E-3782-4960-A9A1-29E604B6A58A}">
      <dgm:prSet/>
      <dgm:spPr/>
      <dgm:t>
        <a:bodyPr/>
        <a:lstStyle/>
        <a:p>
          <a:endParaRPr lang="en-US"/>
        </a:p>
      </dgm:t>
    </dgm:pt>
    <dgm:pt modelId="{1C1A3F4B-F3B6-4F3B-99EF-E49C1BDF658E}">
      <dgm:prSet/>
      <dgm:spPr/>
      <dgm:t>
        <a:bodyPr/>
        <a:lstStyle/>
        <a:p>
          <a:r>
            <a:rPr lang="ja-JP"/>
            <a:t>プロジェクトのファイルとその履歴を保存する場所。</a:t>
          </a:r>
          <a:endParaRPr lang="en-US"/>
        </a:p>
      </dgm:t>
    </dgm:pt>
    <dgm:pt modelId="{5E1EDE56-A368-4C3A-AE1F-D4EB7766283F}" type="parTrans" cxnId="{80EF1F15-684C-4BEA-ABDD-39DE459939DD}">
      <dgm:prSet/>
      <dgm:spPr/>
      <dgm:t>
        <a:bodyPr/>
        <a:lstStyle/>
        <a:p>
          <a:endParaRPr lang="en-US"/>
        </a:p>
      </dgm:t>
    </dgm:pt>
    <dgm:pt modelId="{2121EC85-1F41-497E-B5D6-554A5F619E6B}" type="sibTrans" cxnId="{80EF1F15-684C-4BEA-ABDD-39DE459939DD}">
      <dgm:prSet/>
      <dgm:spPr/>
      <dgm:t>
        <a:bodyPr/>
        <a:lstStyle/>
        <a:p>
          <a:endParaRPr lang="en-US"/>
        </a:p>
      </dgm:t>
    </dgm:pt>
    <dgm:pt modelId="{611AFC90-9105-473F-9511-810A26B9F7CB}">
      <dgm:prSet/>
      <dgm:spPr/>
      <dgm:t>
        <a:bodyPr/>
        <a:lstStyle/>
        <a:p>
          <a:r>
            <a:rPr lang="ja-JP"/>
            <a:t>コミット（</a:t>
          </a:r>
          <a:r>
            <a:rPr lang="en-US"/>
            <a:t>Commit</a:t>
          </a:r>
          <a:r>
            <a:rPr lang="ja-JP"/>
            <a:t>） </a:t>
          </a:r>
          <a:endParaRPr lang="en-US"/>
        </a:p>
      </dgm:t>
    </dgm:pt>
    <dgm:pt modelId="{A32A0E22-A902-4B15-9E16-FA8278F9A638}" type="parTrans" cxnId="{E395C24E-A3ED-42D5-B08C-A7D7B96E0AB2}">
      <dgm:prSet/>
      <dgm:spPr/>
      <dgm:t>
        <a:bodyPr/>
        <a:lstStyle/>
        <a:p>
          <a:endParaRPr lang="en-US"/>
        </a:p>
      </dgm:t>
    </dgm:pt>
    <dgm:pt modelId="{818F9FAA-58B9-4EA3-80CA-04E0FA0FCB53}" type="sibTrans" cxnId="{E395C24E-A3ED-42D5-B08C-A7D7B96E0AB2}">
      <dgm:prSet/>
      <dgm:spPr/>
      <dgm:t>
        <a:bodyPr/>
        <a:lstStyle/>
        <a:p>
          <a:endParaRPr lang="en-US"/>
        </a:p>
      </dgm:t>
    </dgm:pt>
    <dgm:pt modelId="{D0174C25-210D-44AF-B5CB-84EE7FA12802}">
      <dgm:prSet/>
      <dgm:spPr/>
      <dgm:t>
        <a:bodyPr/>
        <a:lstStyle/>
        <a:p>
          <a:r>
            <a:rPr lang="ja-JP" dirty="0"/>
            <a:t>ファイルの変更を記録するスナップショットのようなもの。</a:t>
          </a:r>
          <a:endParaRPr lang="en-US" dirty="0"/>
        </a:p>
      </dgm:t>
    </dgm:pt>
    <dgm:pt modelId="{28BB0AE8-C8A9-4F3F-89E5-6E763ABA0CA5}" type="parTrans" cxnId="{A23D1B44-BA2C-46AC-84A2-0EF0867A137E}">
      <dgm:prSet/>
      <dgm:spPr/>
      <dgm:t>
        <a:bodyPr/>
        <a:lstStyle/>
        <a:p>
          <a:endParaRPr lang="en-US"/>
        </a:p>
      </dgm:t>
    </dgm:pt>
    <dgm:pt modelId="{39FF1BD2-F16C-441F-9A63-E95B7335E508}" type="sibTrans" cxnId="{A23D1B44-BA2C-46AC-84A2-0EF0867A137E}">
      <dgm:prSet/>
      <dgm:spPr/>
      <dgm:t>
        <a:bodyPr/>
        <a:lstStyle/>
        <a:p>
          <a:endParaRPr lang="en-US"/>
        </a:p>
      </dgm:t>
    </dgm:pt>
    <dgm:pt modelId="{8D08DA73-7193-4C52-A9EB-3C4D7DA0EFD2}">
      <dgm:prSet/>
      <dgm:spPr/>
      <dgm:t>
        <a:bodyPr/>
        <a:lstStyle/>
        <a:p>
          <a:r>
            <a:rPr lang="ja-JP"/>
            <a:t>ブランチ（</a:t>
          </a:r>
          <a:r>
            <a:rPr lang="en-US"/>
            <a:t>Branch</a:t>
          </a:r>
          <a:r>
            <a:rPr lang="ja-JP"/>
            <a:t>） </a:t>
          </a:r>
          <a:endParaRPr lang="en-US"/>
        </a:p>
      </dgm:t>
    </dgm:pt>
    <dgm:pt modelId="{E7ECC521-D07C-44D0-9738-6C58F33F4AD7}" type="parTrans" cxnId="{7100B631-C689-47FA-96A7-B488083F2376}">
      <dgm:prSet/>
      <dgm:spPr/>
      <dgm:t>
        <a:bodyPr/>
        <a:lstStyle/>
        <a:p>
          <a:endParaRPr lang="en-US"/>
        </a:p>
      </dgm:t>
    </dgm:pt>
    <dgm:pt modelId="{AF633EAB-533C-4854-9916-9BD72C03D2A2}" type="sibTrans" cxnId="{7100B631-C689-47FA-96A7-B488083F2376}">
      <dgm:prSet/>
      <dgm:spPr/>
      <dgm:t>
        <a:bodyPr/>
        <a:lstStyle/>
        <a:p>
          <a:endParaRPr lang="en-US"/>
        </a:p>
      </dgm:t>
    </dgm:pt>
    <dgm:pt modelId="{D5FDDDA3-EADF-408A-8121-3A51FCC0B529}">
      <dgm:prSet/>
      <dgm:spPr/>
      <dgm:t>
        <a:bodyPr/>
        <a:lstStyle/>
        <a:p>
          <a:r>
            <a:rPr lang="ja-JP" dirty="0"/>
            <a:t>作業の分岐。新機能や修正を本線（</a:t>
          </a:r>
          <a:r>
            <a:rPr lang="en-US" dirty="0"/>
            <a:t>main</a:t>
          </a:r>
          <a:r>
            <a:rPr lang="ja-JP" dirty="0"/>
            <a:t>）から切り離して行う。</a:t>
          </a:r>
          <a:endParaRPr lang="en-US" dirty="0"/>
        </a:p>
      </dgm:t>
    </dgm:pt>
    <dgm:pt modelId="{DB40F345-447B-421C-A318-53DA7E88CD28}" type="parTrans" cxnId="{EFF59AC1-BF4E-4B7A-8AE0-612387D16160}">
      <dgm:prSet/>
      <dgm:spPr/>
      <dgm:t>
        <a:bodyPr/>
        <a:lstStyle/>
        <a:p>
          <a:endParaRPr lang="en-US"/>
        </a:p>
      </dgm:t>
    </dgm:pt>
    <dgm:pt modelId="{2CAFB8EF-C031-4DAB-A291-B1573A8E3362}" type="sibTrans" cxnId="{EFF59AC1-BF4E-4B7A-8AE0-612387D16160}">
      <dgm:prSet/>
      <dgm:spPr/>
      <dgm:t>
        <a:bodyPr/>
        <a:lstStyle/>
        <a:p>
          <a:endParaRPr lang="en-US"/>
        </a:p>
      </dgm:t>
    </dgm:pt>
    <dgm:pt modelId="{F764017E-4861-4584-9CF6-80E1BD222569}">
      <dgm:prSet/>
      <dgm:spPr/>
      <dgm:t>
        <a:bodyPr/>
        <a:lstStyle/>
        <a:p>
          <a:r>
            <a:rPr lang="ja-JP"/>
            <a:t>マージ（</a:t>
          </a:r>
          <a:r>
            <a:rPr lang="en-US"/>
            <a:t>Merge</a:t>
          </a:r>
          <a:r>
            <a:rPr lang="ja-JP"/>
            <a:t>）  </a:t>
          </a:r>
          <a:endParaRPr lang="en-US"/>
        </a:p>
      </dgm:t>
    </dgm:pt>
    <dgm:pt modelId="{18CDD851-DB9B-4607-A3B1-A560E9A1098C}" type="parTrans" cxnId="{15B8D9AA-537A-4F18-BD18-88FC1A0D0DD4}">
      <dgm:prSet/>
      <dgm:spPr/>
      <dgm:t>
        <a:bodyPr/>
        <a:lstStyle/>
        <a:p>
          <a:endParaRPr lang="en-US"/>
        </a:p>
      </dgm:t>
    </dgm:pt>
    <dgm:pt modelId="{021F0971-77C4-47D1-994A-EEB3F82D915F}" type="sibTrans" cxnId="{15B8D9AA-537A-4F18-BD18-88FC1A0D0DD4}">
      <dgm:prSet/>
      <dgm:spPr/>
      <dgm:t>
        <a:bodyPr/>
        <a:lstStyle/>
        <a:p>
          <a:endParaRPr lang="en-US"/>
        </a:p>
      </dgm:t>
    </dgm:pt>
    <dgm:pt modelId="{72CE01DB-A31B-41A4-97EB-B35474236D2A}">
      <dgm:prSet/>
      <dgm:spPr/>
      <dgm:t>
        <a:bodyPr/>
        <a:lstStyle/>
        <a:p>
          <a:r>
            <a:rPr lang="ja-JP" dirty="0"/>
            <a:t>各ブランチでの作業を一つのブランチ</a:t>
          </a:r>
          <a:r>
            <a:rPr lang="ja-JP" altLang="en-US" dirty="0"/>
            <a:t>（</a:t>
          </a:r>
          <a:r>
            <a:rPr lang="en-US" altLang="ja-JP" dirty="0"/>
            <a:t>main</a:t>
          </a:r>
          <a:r>
            <a:rPr lang="ja-JP" altLang="en-US" dirty="0"/>
            <a:t>）</a:t>
          </a:r>
          <a:r>
            <a:rPr lang="ja-JP" dirty="0"/>
            <a:t>に統合する操作。</a:t>
          </a:r>
          <a:endParaRPr lang="en-US" dirty="0"/>
        </a:p>
      </dgm:t>
    </dgm:pt>
    <dgm:pt modelId="{CBC39852-68D3-480D-90E0-CC0372C332C5}" type="parTrans" cxnId="{BB5367E2-32E1-402A-A376-7FAEA27C2A15}">
      <dgm:prSet/>
      <dgm:spPr/>
      <dgm:t>
        <a:bodyPr/>
        <a:lstStyle/>
        <a:p>
          <a:endParaRPr lang="en-US"/>
        </a:p>
      </dgm:t>
    </dgm:pt>
    <dgm:pt modelId="{20DA3D61-AB03-4F19-876B-1F5761398288}" type="sibTrans" cxnId="{BB5367E2-32E1-402A-A376-7FAEA27C2A15}">
      <dgm:prSet/>
      <dgm:spPr/>
      <dgm:t>
        <a:bodyPr/>
        <a:lstStyle/>
        <a:p>
          <a:endParaRPr lang="en-US"/>
        </a:p>
      </dgm:t>
    </dgm:pt>
    <dgm:pt modelId="{CCE31C2D-45A7-47C5-B4C6-C5689B4449BF}" type="pres">
      <dgm:prSet presAssocID="{ACC34E30-C610-4BBC-9298-6D493157B1FB}" presName="Name0" presStyleCnt="0">
        <dgm:presLayoutVars>
          <dgm:dir/>
          <dgm:animLvl val="lvl"/>
          <dgm:resizeHandles val="exact"/>
        </dgm:presLayoutVars>
      </dgm:prSet>
      <dgm:spPr/>
    </dgm:pt>
    <dgm:pt modelId="{3C7C5F4C-5EBF-42C4-9BBE-E0834D76F7CB}" type="pres">
      <dgm:prSet presAssocID="{434E8B4A-FB8A-4920-B6F5-CFF571435E52}" presName="linNode" presStyleCnt="0"/>
      <dgm:spPr/>
    </dgm:pt>
    <dgm:pt modelId="{189CD534-5EFE-4AB4-BAF3-97446DD3AFB6}" type="pres">
      <dgm:prSet presAssocID="{434E8B4A-FB8A-4920-B6F5-CFF571435E52}" presName="parentText" presStyleLbl="alignNode1" presStyleIdx="0" presStyleCnt="4">
        <dgm:presLayoutVars>
          <dgm:chMax val="1"/>
          <dgm:bulletEnabled/>
        </dgm:presLayoutVars>
      </dgm:prSet>
      <dgm:spPr/>
    </dgm:pt>
    <dgm:pt modelId="{7003AADB-013C-4A43-8FE4-F7DF48C574B6}" type="pres">
      <dgm:prSet presAssocID="{434E8B4A-FB8A-4920-B6F5-CFF571435E52}" presName="descendantText" presStyleLbl="alignAccFollowNode1" presStyleIdx="0" presStyleCnt="4">
        <dgm:presLayoutVars>
          <dgm:bulletEnabled/>
        </dgm:presLayoutVars>
      </dgm:prSet>
      <dgm:spPr/>
    </dgm:pt>
    <dgm:pt modelId="{CAFF5842-BBB1-4F44-8F8E-12AB939F1B20}" type="pres">
      <dgm:prSet presAssocID="{6ADC4F7C-5EA0-415D-912E-EFD59876557F}" presName="sp" presStyleCnt="0"/>
      <dgm:spPr/>
    </dgm:pt>
    <dgm:pt modelId="{7471BBF9-B3FE-4381-8692-152B059CF2D7}" type="pres">
      <dgm:prSet presAssocID="{611AFC90-9105-473F-9511-810A26B9F7CB}" presName="linNode" presStyleCnt="0"/>
      <dgm:spPr/>
    </dgm:pt>
    <dgm:pt modelId="{48FF2670-852F-4335-81D0-C2DF56CE25B0}" type="pres">
      <dgm:prSet presAssocID="{611AFC90-9105-473F-9511-810A26B9F7CB}" presName="parentText" presStyleLbl="alignNode1" presStyleIdx="1" presStyleCnt="4">
        <dgm:presLayoutVars>
          <dgm:chMax val="1"/>
          <dgm:bulletEnabled/>
        </dgm:presLayoutVars>
      </dgm:prSet>
      <dgm:spPr/>
    </dgm:pt>
    <dgm:pt modelId="{3E3FAB79-AA8F-444D-A19B-AE3D32578B00}" type="pres">
      <dgm:prSet presAssocID="{611AFC90-9105-473F-9511-810A26B9F7CB}" presName="descendantText" presStyleLbl="alignAccFollowNode1" presStyleIdx="1" presStyleCnt="4">
        <dgm:presLayoutVars>
          <dgm:bulletEnabled/>
        </dgm:presLayoutVars>
      </dgm:prSet>
      <dgm:spPr/>
    </dgm:pt>
    <dgm:pt modelId="{F7BB43CA-380E-44BE-A99A-2E434FABDC7D}" type="pres">
      <dgm:prSet presAssocID="{818F9FAA-58B9-4EA3-80CA-04E0FA0FCB53}" presName="sp" presStyleCnt="0"/>
      <dgm:spPr/>
    </dgm:pt>
    <dgm:pt modelId="{391C0672-74DD-4BF4-8728-8C477EB6E24E}" type="pres">
      <dgm:prSet presAssocID="{8D08DA73-7193-4C52-A9EB-3C4D7DA0EFD2}" presName="linNode" presStyleCnt="0"/>
      <dgm:spPr/>
    </dgm:pt>
    <dgm:pt modelId="{A8D6FE95-452B-44CA-9C89-C36624ED7835}" type="pres">
      <dgm:prSet presAssocID="{8D08DA73-7193-4C52-A9EB-3C4D7DA0EFD2}" presName="parentText" presStyleLbl="alignNode1" presStyleIdx="2" presStyleCnt="4">
        <dgm:presLayoutVars>
          <dgm:chMax val="1"/>
          <dgm:bulletEnabled/>
        </dgm:presLayoutVars>
      </dgm:prSet>
      <dgm:spPr/>
    </dgm:pt>
    <dgm:pt modelId="{AB385446-A520-47DE-83FD-73FA9BACA808}" type="pres">
      <dgm:prSet presAssocID="{8D08DA73-7193-4C52-A9EB-3C4D7DA0EFD2}" presName="descendantText" presStyleLbl="alignAccFollowNode1" presStyleIdx="2" presStyleCnt="4">
        <dgm:presLayoutVars>
          <dgm:bulletEnabled/>
        </dgm:presLayoutVars>
      </dgm:prSet>
      <dgm:spPr/>
    </dgm:pt>
    <dgm:pt modelId="{01D1B0A7-C711-46BE-8BB0-E3A03D4373D4}" type="pres">
      <dgm:prSet presAssocID="{AF633EAB-533C-4854-9916-9BD72C03D2A2}" presName="sp" presStyleCnt="0"/>
      <dgm:spPr/>
    </dgm:pt>
    <dgm:pt modelId="{961F9329-B849-47CE-A27E-D8F33CD8A597}" type="pres">
      <dgm:prSet presAssocID="{F764017E-4861-4584-9CF6-80E1BD222569}" presName="linNode" presStyleCnt="0"/>
      <dgm:spPr/>
    </dgm:pt>
    <dgm:pt modelId="{FA02A40E-5877-4CA0-9856-1200F0844E2A}" type="pres">
      <dgm:prSet presAssocID="{F764017E-4861-4584-9CF6-80E1BD222569}" presName="parentText" presStyleLbl="alignNode1" presStyleIdx="3" presStyleCnt="4">
        <dgm:presLayoutVars>
          <dgm:chMax val="1"/>
          <dgm:bulletEnabled/>
        </dgm:presLayoutVars>
      </dgm:prSet>
      <dgm:spPr/>
    </dgm:pt>
    <dgm:pt modelId="{6F074B09-A0C2-495B-80CB-5633872B004C}" type="pres">
      <dgm:prSet presAssocID="{F764017E-4861-4584-9CF6-80E1BD222569}" presName="descendantText" presStyleLbl="alignAccFollowNode1" presStyleIdx="3" presStyleCnt="4">
        <dgm:presLayoutVars>
          <dgm:bulletEnabled/>
        </dgm:presLayoutVars>
      </dgm:prSet>
      <dgm:spPr/>
    </dgm:pt>
  </dgm:ptLst>
  <dgm:cxnLst>
    <dgm:cxn modelId="{80EF1F15-684C-4BEA-ABDD-39DE459939DD}" srcId="{434E8B4A-FB8A-4920-B6F5-CFF571435E52}" destId="{1C1A3F4B-F3B6-4F3B-99EF-E49C1BDF658E}" srcOrd="0" destOrd="0" parTransId="{5E1EDE56-A368-4C3A-AE1F-D4EB7766283F}" sibTransId="{2121EC85-1F41-497E-B5D6-554A5F619E6B}"/>
    <dgm:cxn modelId="{7100B631-C689-47FA-96A7-B488083F2376}" srcId="{ACC34E30-C610-4BBC-9298-6D493157B1FB}" destId="{8D08DA73-7193-4C52-A9EB-3C4D7DA0EFD2}" srcOrd="2" destOrd="0" parTransId="{E7ECC521-D07C-44D0-9738-6C58F33F4AD7}" sibTransId="{AF633EAB-533C-4854-9916-9BD72C03D2A2}"/>
    <dgm:cxn modelId="{91306535-319B-4EF8-81A0-2191261369CA}" type="presOf" srcId="{ACC34E30-C610-4BBC-9298-6D493157B1FB}" destId="{CCE31C2D-45A7-47C5-B4C6-C5689B4449BF}" srcOrd="0" destOrd="0" presId="urn:microsoft.com/office/officeart/2016/7/layout/VerticalSolidActionList"/>
    <dgm:cxn modelId="{85821C60-3D78-4227-9081-3E4B698BF87F}" type="presOf" srcId="{611AFC90-9105-473F-9511-810A26B9F7CB}" destId="{48FF2670-852F-4335-81D0-C2DF56CE25B0}" srcOrd="0" destOrd="0" presId="urn:microsoft.com/office/officeart/2016/7/layout/VerticalSolidActionList"/>
    <dgm:cxn modelId="{A23D1B44-BA2C-46AC-84A2-0EF0867A137E}" srcId="{611AFC90-9105-473F-9511-810A26B9F7CB}" destId="{D0174C25-210D-44AF-B5CB-84EE7FA12802}" srcOrd="0" destOrd="0" parTransId="{28BB0AE8-C8A9-4F3F-89E5-6E763ABA0CA5}" sibTransId="{39FF1BD2-F16C-441F-9A63-E95B7335E508}"/>
    <dgm:cxn modelId="{45ABF447-C0AA-45E0-AE5B-F7FA81315331}" type="presOf" srcId="{434E8B4A-FB8A-4920-B6F5-CFF571435E52}" destId="{189CD534-5EFE-4AB4-BAF3-97446DD3AFB6}" srcOrd="0" destOrd="0" presId="urn:microsoft.com/office/officeart/2016/7/layout/VerticalSolidActionList"/>
    <dgm:cxn modelId="{E395C24E-A3ED-42D5-B08C-A7D7B96E0AB2}" srcId="{ACC34E30-C610-4BBC-9298-6D493157B1FB}" destId="{611AFC90-9105-473F-9511-810A26B9F7CB}" srcOrd="1" destOrd="0" parTransId="{A32A0E22-A902-4B15-9E16-FA8278F9A638}" sibTransId="{818F9FAA-58B9-4EA3-80CA-04E0FA0FCB53}"/>
    <dgm:cxn modelId="{56821472-7873-4628-8A2C-9CC51C7BB334}" type="presOf" srcId="{F764017E-4861-4584-9CF6-80E1BD222569}" destId="{FA02A40E-5877-4CA0-9856-1200F0844E2A}" srcOrd="0" destOrd="0" presId="urn:microsoft.com/office/officeart/2016/7/layout/VerticalSolidActionList"/>
    <dgm:cxn modelId="{5A34E055-B7AB-4D16-8773-260E1598342A}" type="presOf" srcId="{72CE01DB-A31B-41A4-97EB-B35474236D2A}" destId="{6F074B09-A0C2-495B-80CB-5633872B004C}" srcOrd="0" destOrd="0" presId="urn:microsoft.com/office/officeart/2016/7/layout/VerticalSolidActionList"/>
    <dgm:cxn modelId="{4160E08E-3782-4960-A9A1-29E604B6A58A}" srcId="{ACC34E30-C610-4BBC-9298-6D493157B1FB}" destId="{434E8B4A-FB8A-4920-B6F5-CFF571435E52}" srcOrd="0" destOrd="0" parTransId="{1B069ABF-6F9D-4E12-8826-FCFEB10523F2}" sibTransId="{6ADC4F7C-5EA0-415D-912E-EFD59876557F}"/>
    <dgm:cxn modelId="{6AFDB4A1-0417-4077-BDA7-E01A95D8BFD5}" type="presOf" srcId="{D5FDDDA3-EADF-408A-8121-3A51FCC0B529}" destId="{AB385446-A520-47DE-83FD-73FA9BACA808}" srcOrd="0" destOrd="0" presId="urn:microsoft.com/office/officeart/2016/7/layout/VerticalSolidActionList"/>
    <dgm:cxn modelId="{15B8D9AA-537A-4F18-BD18-88FC1A0D0DD4}" srcId="{ACC34E30-C610-4BBC-9298-6D493157B1FB}" destId="{F764017E-4861-4584-9CF6-80E1BD222569}" srcOrd="3" destOrd="0" parTransId="{18CDD851-DB9B-4607-A3B1-A560E9A1098C}" sibTransId="{021F0971-77C4-47D1-994A-EEB3F82D915F}"/>
    <dgm:cxn modelId="{40ABF8BD-0BDB-4186-8259-280DD3DF3910}" type="presOf" srcId="{8D08DA73-7193-4C52-A9EB-3C4D7DA0EFD2}" destId="{A8D6FE95-452B-44CA-9C89-C36624ED7835}" srcOrd="0" destOrd="0" presId="urn:microsoft.com/office/officeart/2016/7/layout/VerticalSolidActionList"/>
    <dgm:cxn modelId="{F5A92AC1-D06D-4CF4-BF0B-2D777B503E0D}" type="presOf" srcId="{1C1A3F4B-F3B6-4F3B-99EF-E49C1BDF658E}" destId="{7003AADB-013C-4A43-8FE4-F7DF48C574B6}" srcOrd="0" destOrd="0" presId="urn:microsoft.com/office/officeart/2016/7/layout/VerticalSolidActionList"/>
    <dgm:cxn modelId="{EFF59AC1-BF4E-4B7A-8AE0-612387D16160}" srcId="{8D08DA73-7193-4C52-A9EB-3C4D7DA0EFD2}" destId="{D5FDDDA3-EADF-408A-8121-3A51FCC0B529}" srcOrd="0" destOrd="0" parTransId="{DB40F345-447B-421C-A318-53DA7E88CD28}" sibTransId="{2CAFB8EF-C031-4DAB-A291-B1573A8E3362}"/>
    <dgm:cxn modelId="{BB5367E2-32E1-402A-A376-7FAEA27C2A15}" srcId="{F764017E-4861-4584-9CF6-80E1BD222569}" destId="{72CE01DB-A31B-41A4-97EB-B35474236D2A}" srcOrd="0" destOrd="0" parTransId="{CBC39852-68D3-480D-90E0-CC0372C332C5}" sibTransId="{20DA3D61-AB03-4F19-876B-1F5761398288}"/>
    <dgm:cxn modelId="{1E3B90E4-5E20-485E-A112-5D57F7D814B6}" type="presOf" srcId="{D0174C25-210D-44AF-B5CB-84EE7FA12802}" destId="{3E3FAB79-AA8F-444D-A19B-AE3D32578B00}" srcOrd="0" destOrd="0" presId="urn:microsoft.com/office/officeart/2016/7/layout/VerticalSolidActionList"/>
    <dgm:cxn modelId="{15AF6DD6-79CB-44C4-A094-8AA35570B9C0}" type="presParOf" srcId="{CCE31C2D-45A7-47C5-B4C6-C5689B4449BF}" destId="{3C7C5F4C-5EBF-42C4-9BBE-E0834D76F7CB}" srcOrd="0" destOrd="0" presId="urn:microsoft.com/office/officeart/2016/7/layout/VerticalSolidActionList"/>
    <dgm:cxn modelId="{DF75DAED-8725-416C-A50A-33AD21FBE89C}" type="presParOf" srcId="{3C7C5F4C-5EBF-42C4-9BBE-E0834D76F7CB}" destId="{189CD534-5EFE-4AB4-BAF3-97446DD3AFB6}" srcOrd="0" destOrd="0" presId="urn:microsoft.com/office/officeart/2016/7/layout/VerticalSolidActionList"/>
    <dgm:cxn modelId="{55A5669A-BC2B-479C-8066-3CFC2DDC14BB}" type="presParOf" srcId="{3C7C5F4C-5EBF-42C4-9BBE-E0834D76F7CB}" destId="{7003AADB-013C-4A43-8FE4-F7DF48C574B6}" srcOrd="1" destOrd="0" presId="urn:microsoft.com/office/officeart/2016/7/layout/VerticalSolidActionList"/>
    <dgm:cxn modelId="{5C295372-0552-409F-BC68-BA0B2A0C8168}" type="presParOf" srcId="{CCE31C2D-45A7-47C5-B4C6-C5689B4449BF}" destId="{CAFF5842-BBB1-4F44-8F8E-12AB939F1B20}" srcOrd="1" destOrd="0" presId="urn:microsoft.com/office/officeart/2016/7/layout/VerticalSolidActionList"/>
    <dgm:cxn modelId="{BA4B6DBF-D168-4778-B863-F94C86582B2B}" type="presParOf" srcId="{CCE31C2D-45A7-47C5-B4C6-C5689B4449BF}" destId="{7471BBF9-B3FE-4381-8692-152B059CF2D7}" srcOrd="2" destOrd="0" presId="urn:microsoft.com/office/officeart/2016/7/layout/VerticalSolidActionList"/>
    <dgm:cxn modelId="{4174F459-F10C-4192-B4DB-21AEE1B3E9BC}" type="presParOf" srcId="{7471BBF9-B3FE-4381-8692-152B059CF2D7}" destId="{48FF2670-852F-4335-81D0-C2DF56CE25B0}" srcOrd="0" destOrd="0" presId="urn:microsoft.com/office/officeart/2016/7/layout/VerticalSolidActionList"/>
    <dgm:cxn modelId="{C08755A8-A81D-4C56-B401-4BF0A6F85A3D}" type="presParOf" srcId="{7471BBF9-B3FE-4381-8692-152B059CF2D7}" destId="{3E3FAB79-AA8F-444D-A19B-AE3D32578B00}" srcOrd="1" destOrd="0" presId="urn:microsoft.com/office/officeart/2016/7/layout/VerticalSolidActionList"/>
    <dgm:cxn modelId="{FD29BE09-22C5-49A2-95F0-6621AEE31BC0}" type="presParOf" srcId="{CCE31C2D-45A7-47C5-B4C6-C5689B4449BF}" destId="{F7BB43CA-380E-44BE-A99A-2E434FABDC7D}" srcOrd="3" destOrd="0" presId="urn:microsoft.com/office/officeart/2016/7/layout/VerticalSolidActionList"/>
    <dgm:cxn modelId="{2B09E5BC-AFFA-4632-87D7-6D45A14D87B1}" type="presParOf" srcId="{CCE31C2D-45A7-47C5-B4C6-C5689B4449BF}" destId="{391C0672-74DD-4BF4-8728-8C477EB6E24E}" srcOrd="4" destOrd="0" presId="urn:microsoft.com/office/officeart/2016/7/layout/VerticalSolidActionList"/>
    <dgm:cxn modelId="{8EA4F4DC-42C5-419B-9911-40C28FFD65C2}" type="presParOf" srcId="{391C0672-74DD-4BF4-8728-8C477EB6E24E}" destId="{A8D6FE95-452B-44CA-9C89-C36624ED7835}" srcOrd="0" destOrd="0" presId="urn:microsoft.com/office/officeart/2016/7/layout/VerticalSolidActionList"/>
    <dgm:cxn modelId="{F6485D5A-F03B-43F8-851F-F14A8468A48C}" type="presParOf" srcId="{391C0672-74DD-4BF4-8728-8C477EB6E24E}" destId="{AB385446-A520-47DE-83FD-73FA9BACA808}" srcOrd="1" destOrd="0" presId="urn:microsoft.com/office/officeart/2016/7/layout/VerticalSolidActionList"/>
    <dgm:cxn modelId="{584BB8A0-C903-4CE6-B344-BA09AA33F18F}" type="presParOf" srcId="{CCE31C2D-45A7-47C5-B4C6-C5689B4449BF}" destId="{01D1B0A7-C711-46BE-8BB0-E3A03D4373D4}" srcOrd="5" destOrd="0" presId="urn:microsoft.com/office/officeart/2016/7/layout/VerticalSolidActionList"/>
    <dgm:cxn modelId="{53510F2D-EFF7-4A80-9A7B-94780C0BEB74}" type="presParOf" srcId="{CCE31C2D-45A7-47C5-B4C6-C5689B4449BF}" destId="{961F9329-B849-47CE-A27E-D8F33CD8A597}" srcOrd="6" destOrd="0" presId="urn:microsoft.com/office/officeart/2016/7/layout/VerticalSolidActionList"/>
    <dgm:cxn modelId="{78FB3B85-873E-43B5-B548-302E72F27031}" type="presParOf" srcId="{961F9329-B849-47CE-A27E-D8F33CD8A597}" destId="{FA02A40E-5877-4CA0-9856-1200F0844E2A}" srcOrd="0" destOrd="0" presId="urn:microsoft.com/office/officeart/2016/7/layout/VerticalSolidActionList"/>
    <dgm:cxn modelId="{1EA69703-71BB-4BB6-B649-F208AC8F10EC}" type="presParOf" srcId="{961F9329-B849-47CE-A27E-D8F33CD8A597}" destId="{6F074B09-A0C2-495B-80CB-5633872B004C}"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CBFB5B-0753-4647-A040-AA76FA42862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31633A3-B935-48AE-9A4E-C04984758375}">
      <dgm:prSet/>
      <dgm:spPr/>
      <dgm:t>
        <a:bodyPr/>
        <a:lstStyle/>
        <a:p>
          <a:r>
            <a:rPr lang="en-US"/>
            <a:t>アカウント作成</a:t>
          </a:r>
        </a:p>
      </dgm:t>
    </dgm:pt>
    <dgm:pt modelId="{32F60597-A51D-4A7B-884C-10C6AA7058E5}" type="parTrans" cxnId="{5133C206-49AD-472C-B879-485FB76DC496}">
      <dgm:prSet/>
      <dgm:spPr/>
      <dgm:t>
        <a:bodyPr/>
        <a:lstStyle/>
        <a:p>
          <a:endParaRPr lang="en-US"/>
        </a:p>
      </dgm:t>
    </dgm:pt>
    <dgm:pt modelId="{155B51D9-8B63-4E55-8CD7-C71DF4D158F2}" type="sibTrans" cxnId="{5133C206-49AD-472C-B879-485FB76DC496}">
      <dgm:prSet/>
      <dgm:spPr/>
      <dgm:t>
        <a:bodyPr/>
        <a:lstStyle/>
        <a:p>
          <a:endParaRPr lang="en-US"/>
        </a:p>
      </dgm:t>
    </dgm:pt>
    <dgm:pt modelId="{9BE1C10C-233D-46C4-814F-30C93AA6A058}">
      <dgm:prSet/>
      <dgm:spPr/>
      <dgm:t>
        <a:bodyPr/>
        <a:lstStyle/>
        <a:p>
          <a:r>
            <a:rPr lang="en-US"/>
            <a:t>リポジトリの構成（例：study リポジトリの構造紹介）</a:t>
          </a:r>
        </a:p>
      </dgm:t>
    </dgm:pt>
    <dgm:pt modelId="{FAB768D1-2A0A-4369-83FD-9BCD59932A1F}" type="parTrans" cxnId="{EB0C7C81-442E-4A03-9CE5-5784CB775CB9}">
      <dgm:prSet/>
      <dgm:spPr/>
      <dgm:t>
        <a:bodyPr/>
        <a:lstStyle/>
        <a:p>
          <a:endParaRPr lang="en-US"/>
        </a:p>
      </dgm:t>
    </dgm:pt>
    <dgm:pt modelId="{8717EC33-A49F-4442-83A2-7695020FE58C}" type="sibTrans" cxnId="{EB0C7C81-442E-4A03-9CE5-5784CB775CB9}">
      <dgm:prSet/>
      <dgm:spPr/>
      <dgm:t>
        <a:bodyPr/>
        <a:lstStyle/>
        <a:p>
          <a:endParaRPr lang="en-US"/>
        </a:p>
      </dgm:t>
    </dgm:pt>
    <dgm:pt modelId="{44089AF9-4A84-4158-AF14-F053C1F925D3}">
      <dgm:prSet/>
      <dgm:spPr/>
      <dgm:t>
        <a:bodyPr/>
        <a:lstStyle/>
        <a:p>
          <a:r>
            <a:rPr lang="en-US"/>
            <a:t>READMEの役割と編集方法</a:t>
          </a:r>
        </a:p>
      </dgm:t>
    </dgm:pt>
    <dgm:pt modelId="{FBA7365A-75C9-4075-913C-CB636CDEE075}" type="parTrans" cxnId="{01D4D974-9253-43B5-886F-4FAF86E85202}">
      <dgm:prSet/>
      <dgm:spPr/>
      <dgm:t>
        <a:bodyPr/>
        <a:lstStyle/>
        <a:p>
          <a:endParaRPr lang="en-US"/>
        </a:p>
      </dgm:t>
    </dgm:pt>
    <dgm:pt modelId="{DD0E4E43-4ACD-4E4B-B1CB-AE610527A50D}" type="sibTrans" cxnId="{01D4D974-9253-43B5-886F-4FAF86E85202}">
      <dgm:prSet/>
      <dgm:spPr/>
      <dgm:t>
        <a:bodyPr/>
        <a:lstStyle/>
        <a:p>
          <a:endParaRPr lang="en-US"/>
        </a:p>
      </dgm:t>
    </dgm:pt>
    <dgm:pt modelId="{02FF494F-EDA4-4B3A-8056-2CF06865213F}" type="pres">
      <dgm:prSet presAssocID="{5FCBFB5B-0753-4647-A040-AA76FA428624}" presName="vert0" presStyleCnt="0">
        <dgm:presLayoutVars>
          <dgm:dir/>
          <dgm:animOne val="branch"/>
          <dgm:animLvl val="lvl"/>
        </dgm:presLayoutVars>
      </dgm:prSet>
      <dgm:spPr/>
    </dgm:pt>
    <dgm:pt modelId="{B76564AD-3F65-4CCD-BEDC-8ABB5163B433}" type="pres">
      <dgm:prSet presAssocID="{C31633A3-B935-48AE-9A4E-C04984758375}" presName="thickLine" presStyleLbl="alignNode1" presStyleIdx="0" presStyleCnt="3"/>
      <dgm:spPr/>
    </dgm:pt>
    <dgm:pt modelId="{99AC2C0B-5EC0-4169-8EC4-2FF1ABBA0F1E}" type="pres">
      <dgm:prSet presAssocID="{C31633A3-B935-48AE-9A4E-C04984758375}" presName="horz1" presStyleCnt="0"/>
      <dgm:spPr/>
    </dgm:pt>
    <dgm:pt modelId="{BB3FC073-25A0-446A-B5CC-C9A64B80611F}" type="pres">
      <dgm:prSet presAssocID="{C31633A3-B935-48AE-9A4E-C04984758375}" presName="tx1" presStyleLbl="revTx" presStyleIdx="0" presStyleCnt="3"/>
      <dgm:spPr/>
    </dgm:pt>
    <dgm:pt modelId="{EB122A07-1A6B-478D-8482-529C91D9CA38}" type="pres">
      <dgm:prSet presAssocID="{C31633A3-B935-48AE-9A4E-C04984758375}" presName="vert1" presStyleCnt="0"/>
      <dgm:spPr/>
    </dgm:pt>
    <dgm:pt modelId="{1D055A1D-C128-472C-853B-5A31B3F97C94}" type="pres">
      <dgm:prSet presAssocID="{9BE1C10C-233D-46C4-814F-30C93AA6A058}" presName="thickLine" presStyleLbl="alignNode1" presStyleIdx="1" presStyleCnt="3"/>
      <dgm:spPr/>
    </dgm:pt>
    <dgm:pt modelId="{1B87A607-DC6F-4E13-BECF-E2FC3CC1121C}" type="pres">
      <dgm:prSet presAssocID="{9BE1C10C-233D-46C4-814F-30C93AA6A058}" presName="horz1" presStyleCnt="0"/>
      <dgm:spPr/>
    </dgm:pt>
    <dgm:pt modelId="{4D3845FA-C5C2-4315-BAE4-4DF02A773878}" type="pres">
      <dgm:prSet presAssocID="{9BE1C10C-233D-46C4-814F-30C93AA6A058}" presName="tx1" presStyleLbl="revTx" presStyleIdx="1" presStyleCnt="3"/>
      <dgm:spPr/>
    </dgm:pt>
    <dgm:pt modelId="{62C436E8-2B8C-42F1-9BC5-87180FB979DA}" type="pres">
      <dgm:prSet presAssocID="{9BE1C10C-233D-46C4-814F-30C93AA6A058}" presName="vert1" presStyleCnt="0"/>
      <dgm:spPr/>
    </dgm:pt>
    <dgm:pt modelId="{9671B7A9-5B76-43AB-BB2C-43CC7ADF1436}" type="pres">
      <dgm:prSet presAssocID="{44089AF9-4A84-4158-AF14-F053C1F925D3}" presName="thickLine" presStyleLbl="alignNode1" presStyleIdx="2" presStyleCnt="3"/>
      <dgm:spPr/>
    </dgm:pt>
    <dgm:pt modelId="{79EE3684-DD72-4E43-965B-3A3DEAB1EF34}" type="pres">
      <dgm:prSet presAssocID="{44089AF9-4A84-4158-AF14-F053C1F925D3}" presName="horz1" presStyleCnt="0"/>
      <dgm:spPr/>
    </dgm:pt>
    <dgm:pt modelId="{902D41D4-0AD4-4D66-A9AF-3A17CAFB4996}" type="pres">
      <dgm:prSet presAssocID="{44089AF9-4A84-4158-AF14-F053C1F925D3}" presName="tx1" presStyleLbl="revTx" presStyleIdx="2" presStyleCnt="3"/>
      <dgm:spPr/>
    </dgm:pt>
    <dgm:pt modelId="{2DAF6493-8310-4E9E-B3A8-E2F9888E775C}" type="pres">
      <dgm:prSet presAssocID="{44089AF9-4A84-4158-AF14-F053C1F925D3}" presName="vert1" presStyleCnt="0"/>
      <dgm:spPr/>
    </dgm:pt>
  </dgm:ptLst>
  <dgm:cxnLst>
    <dgm:cxn modelId="{5133C206-49AD-472C-B879-485FB76DC496}" srcId="{5FCBFB5B-0753-4647-A040-AA76FA428624}" destId="{C31633A3-B935-48AE-9A4E-C04984758375}" srcOrd="0" destOrd="0" parTransId="{32F60597-A51D-4A7B-884C-10C6AA7058E5}" sibTransId="{155B51D9-8B63-4E55-8CD7-C71DF4D158F2}"/>
    <dgm:cxn modelId="{B9C1AA26-945A-4AF4-90D7-CF74608D2EF0}" type="presOf" srcId="{C31633A3-B935-48AE-9A4E-C04984758375}" destId="{BB3FC073-25A0-446A-B5CC-C9A64B80611F}" srcOrd="0" destOrd="0" presId="urn:microsoft.com/office/officeart/2008/layout/LinedList"/>
    <dgm:cxn modelId="{C88CE848-26A2-473E-8ED8-EC6EF37A35D1}" type="presOf" srcId="{5FCBFB5B-0753-4647-A040-AA76FA428624}" destId="{02FF494F-EDA4-4B3A-8056-2CF06865213F}" srcOrd="0" destOrd="0" presId="urn:microsoft.com/office/officeart/2008/layout/LinedList"/>
    <dgm:cxn modelId="{01D4D974-9253-43B5-886F-4FAF86E85202}" srcId="{5FCBFB5B-0753-4647-A040-AA76FA428624}" destId="{44089AF9-4A84-4158-AF14-F053C1F925D3}" srcOrd="2" destOrd="0" parTransId="{FBA7365A-75C9-4075-913C-CB636CDEE075}" sibTransId="{DD0E4E43-4ACD-4E4B-B1CB-AE610527A50D}"/>
    <dgm:cxn modelId="{EB0C7C81-442E-4A03-9CE5-5784CB775CB9}" srcId="{5FCBFB5B-0753-4647-A040-AA76FA428624}" destId="{9BE1C10C-233D-46C4-814F-30C93AA6A058}" srcOrd="1" destOrd="0" parTransId="{FAB768D1-2A0A-4369-83FD-9BCD59932A1F}" sibTransId="{8717EC33-A49F-4442-83A2-7695020FE58C}"/>
    <dgm:cxn modelId="{642FBDBE-4A60-4D91-B76A-42548BA992F6}" type="presOf" srcId="{9BE1C10C-233D-46C4-814F-30C93AA6A058}" destId="{4D3845FA-C5C2-4315-BAE4-4DF02A773878}" srcOrd="0" destOrd="0" presId="urn:microsoft.com/office/officeart/2008/layout/LinedList"/>
    <dgm:cxn modelId="{ADD27AF7-DF49-403E-B01D-21E14C69BB75}" type="presOf" srcId="{44089AF9-4A84-4158-AF14-F053C1F925D3}" destId="{902D41D4-0AD4-4D66-A9AF-3A17CAFB4996}" srcOrd="0" destOrd="0" presId="urn:microsoft.com/office/officeart/2008/layout/LinedList"/>
    <dgm:cxn modelId="{EEBFE4AB-03F0-41AA-955B-9228978CBA3A}" type="presParOf" srcId="{02FF494F-EDA4-4B3A-8056-2CF06865213F}" destId="{B76564AD-3F65-4CCD-BEDC-8ABB5163B433}" srcOrd="0" destOrd="0" presId="urn:microsoft.com/office/officeart/2008/layout/LinedList"/>
    <dgm:cxn modelId="{2B3B7BFD-51C7-415A-B01D-CE7946E8961A}" type="presParOf" srcId="{02FF494F-EDA4-4B3A-8056-2CF06865213F}" destId="{99AC2C0B-5EC0-4169-8EC4-2FF1ABBA0F1E}" srcOrd="1" destOrd="0" presId="urn:microsoft.com/office/officeart/2008/layout/LinedList"/>
    <dgm:cxn modelId="{8A6F2FE1-8633-417C-9900-929CF61555A0}" type="presParOf" srcId="{99AC2C0B-5EC0-4169-8EC4-2FF1ABBA0F1E}" destId="{BB3FC073-25A0-446A-B5CC-C9A64B80611F}" srcOrd="0" destOrd="0" presId="urn:microsoft.com/office/officeart/2008/layout/LinedList"/>
    <dgm:cxn modelId="{95366346-295A-4B2E-920B-CBFCF9B5B8FD}" type="presParOf" srcId="{99AC2C0B-5EC0-4169-8EC4-2FF1ABBA0F1E}" destId="{EB122A07-1A6B-478D-8482-529C91D9CA38}" srcOrd="1" destOrd="0" presId="urn:microsoft.com/office/officeart/2008/layout/LinedList"/>
    <dgm:cxn modelId="{78EED8C8-6D90-4F76-ABE5-ED517949DC4F}" type="presParOf" srcId="{02FF494F-EDA4-4B3A-8056-2CF06865213F}" destId="{1D055A1D-C128-472C-853B-5A31B3F97C94}" srcOrd="2" destOrd="0" presId="urn:microsoft.com/office/officeart/2008/layout/LinedList"/>
    <dgm:cxn modelId="{C479EA69-3AC9-44B4-8B58-AD904C5E13A3}" type="presParOf" srcId="{02FF494F-EDA4-4B3A-8056-2CF06865213F}" destId="{1B87A607-DC6F-4E13-BECF-E2FC3CC1121C}" srcOrd="3" destOrd="0" presId="urn:microsoft.com/office/officeart/2008/layout/LinedList"/>
    <dgm:cxn modelId="{AD764D65-4410-49D6-9A79-D9AE13313CC1}" type="presParOf" srcId="{1B87A607-DC6F-4E13-BECF-E2FC3CC1121C}" destId="{4D3845FA-C5C2-4315-BAE4-4DF02A773878}" srcOrd="0" destOrd="0" presId="urn:microsoft.com/office/officeart/2008/layout/LinedList"/>
    <dgm:cxn modelId="{45349A87-E77A-4120-9080-401AB1B32AE1}" type="presParOf" srcId="{1B87A607-DC6F-4E13-BECF-E2FC3CC1121C}" destId="{62C436E8-2B8C-42F1-9BC5-87180FB979DA}" srcOrd="1" destOrd="0" presId="urn:microsoft.com/office/officeart/2008/layout/LinedList"/>
    <dgm:cxn modelId="{A3F5B864-756F-4889-B7CF-10E2D578EB6D}" type="presParOf" srcId="{02FF494F-EDA4-4B3A-8056-2CF06865213F}" destId="{9671B7A9-5B76-43AB-BB2C-43CC7ADF1436}" srcOrd="4" destOrd="0" presId="urn:microsoft.com/office/officeart/2008/layout/LinedList"/>
    <dgm:cxn modelId="{BD60272A-52F5-49A2-921D-26CD3BD2AEE6}" type="presParOf" srcId="{02FF494F-EDA4-4B3A-8056-2CF06865213F}" destId="{79EE3684-DD72-4E43-965B-3A3DEAB1EF34}" srcOrd="5" destOrd="0" presId="urn:microsoft.com/office/officeart/2008/layout/LinedList"/>
    <dgm:cxn modelId="{5B28C9B7-C9E6-4BC7-8EC3-668AB37565E6}" type="presParOf" srcId="{79EE3684-DD72-4E43-965B-3A3DEAB1EF34}" destId="{902D41D4-0AD4-4D66-A9AF-3A17CAFB4996}" srcOrd="0" destOrd="0" presId="urn:microsoft.com/office/officeart/2008/layout/LinedList"/>
    <dgm:cxn modelId="{8C03D7DE-0DB1-4771-BDFC-4724CECEA9ED}" type="presParOf" srcId="{79EE3684-DD72-4E43-965B-3A3DEAB1EF34}" destId="{2DAF6493-8310-4E9E-B3A8-E2F9888E77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29D141-34DF-4524-873D-C371183260A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87A8E1C-04BB-4355-AA11-A88743D3FF12}">
      <dgm:prSet/>
      <dgm:spPr/>
      <dgm:t>
        <a:bodyPr/>
        <a:lstStyle/>
        <a:p>
          <a:r>
            <a:rPr lang="ja-JP"/>
            <a:t>アカウント作成</a:t>
          </a:r>
          <a:endParaRPr lang="en-US"/>
        </a:p>
      </dgm:t>
    </dgm:pt>
    <dgm:pt modelId="{85EDB3D6-7D67-4741-AC93-FE28A51010CB}" type="parTrans" cxnId="{6EEE8B95-6C3A-42B0-8729-53BCCCF87494}">
      <dgm:prSet/>
      <dgm:spPr/>
      <dgm:t>
        <a:bodyPr/>
        <a:lstStyle/>
        <a:p>
          <a:endParaRPr lang="en-US"/>
        </a:p>
      </dgm:t>
    </dgm:pt>
    <dgm:pt modelId="{2F1B136E-7CA7-4974-A101-306B74A42285}" type="sibTrans" cxnId="{6EEE8B95-6C3A-42B0-8729-53BCCCF87494}">
      <dgm:prSet/>
      <dgm:spPr/>
      <dgm:t>
        <a:bodyPr/>
        <a:lstStyle/>
        <a:p>
          <a:endParaRPr lang="en-US"/>
        </a:p>
      </dgm:t>
    </dgm:pt>
    <dgm:pt modelId="{5E84CCF0-4264-41AD-AD42-C98DAA9E3146}">
      <dgm:prSet/>
      <dgm:spPr/>
      <dgm:t>
        <a:bodyPr/>
        <a:lstStyle/>
        <a:p>
          <a:pPr>
            <a:buNone/>
          </a:pPr>
          <a:r>
            <a:rPr lang="en-US" dirty="0"/>
            <a:t>	GitHub </a:t>
          </a:r>
          <a:r>
            <a:rPr lang="ja-JP" dirty="0"/>
            <a:t>公式サイトで無料登録</a:t>
          </a:r>
          <a:endParaRPr lang="en-US" dirty="0"/>
        </a:p>
      </dgm:t>
    </dgm:pt>
    <dgm:pt modelId="{F3D51DE6-0BFA-4042-9286-4721A622A60A}" type="parTrans" cxnId="{CE8C2A51-791A-4909-9A78-CB555A7693ED}">
      <dgm:prSet/>
      <dgm:spPr/>
      <dgm:t>
        <a:bodyPr/>
        <a:lstStyle/>
        <a:p>
          <a:endParaRPr lang="en-US"/>
        </a:p>
      </dgm:t>
    </dgm:pt>
    <dgm:pt modelId="{D592B31C-E09E-418A-BAF9-4E949E2EC8E0}" type="sibTrans" cxnId="{CE8C2A51-791A-4909-9A78-CB555A7693ED}">
      <dgm:prSet/>
      <dgm:spPr/>
      <dgm:t>
        <a:bodyPr/>
        <a:lstStyle/>
        <a:p>
          <a:endParaRPr lang="en-US"/>
        </a:p>
      </dgm:t>
    </dgm:pt>
    <dgm:pt modelId="{D4A3F3DA-0196-4539-9520-107A421144C3}">
      <dgm:prSet/>
      <dgm:spPr/>
      <dgm:t>
        <a:bodyPr/>
        <a:lstStyle/>
        <a:p>
          <a:r>
            <a:rPr lang="ja-JP"/>
            <a:t>リポジトリの作成</a:t>
          </a:r>
          <a:endParaRPr lang="en-US"/>
        </a:p>
      </dgm:t>
    </dgm:pt>
    <dgm:pt modelId="{77DAFBFA-929F-4F13-B50B-D75397CAB725}" type="parTrans" cxnId="{19BC2994-B72D-429C-B460-6E9BDE15B8E6}">
      <dgm:prSet/>
      <dgm:spPr/>
      <dgm:t>
        <a:bodyPr/>
        <a:lstStyle/>
        <a:p>
          <a:endParaRPr lang="en-US"/>
        </a:p>
      </dgm:t>
    </dgm:pt>
    <dgm:pt modelId="{07D48125-AAF1-4814-8772-3F8667DEB1ED}" type="sibTrans" cxnId="{19BC2994-B72D-429C-B460-6E9BDE15B8E6}">
      <dgm:prSet/>
      <dgm:spPr/>
      <dgm:t>
        <a:bodyPr/>
        <a:lstStyle/>
        <a:p>
          <a:endParaRPr lang="en-US"/>
        </a:p>
      </dgm:t>
    </dgm:pt>
    <dgm:pt modelId="{DD95EC35-A10C-436D-A850-C67772E9027F}">
      <dgm:prSet/>
      <dgm:spPr/>
      <dgm:t>
        <a:bodyPr/>
        <a:lstStyle/>
        <a:p>
          <a:pPr>
            <a:buNone/>
          </a:pPr>
          <a:r>
            <a:rPr lang="en-US" altLang="ja-JP" dirty="0"/>
            <a:t>	</a:t>
          </a:r>
          <a:r>
            <a:rPr lang="ja-JP" dirty="0"/>
            <a:t>新規プロジェクトを作成し、</a:t>
          </a:r>
          <a:r>
            <a:rPr lang="en-US" dirty="0"/>
            <a:t>README </a:t>
          </a:r>
          <a:r>
            <a:rPr lang="ja-JP" dirty="0"/>
            <a:t>やライセンスを追加</a:t>
          </a:r>
          <a:endParaRPr lang="en-US" dirty="0"/>
        </a:p>
      </dgm:t>
    </dgm:pt>
    <dgm:pt modelId="{84D492A1-6D10-463B-A8BE-DDDE376DEE98}" type="parTrans" cxnId="{19459AAD-D03F-4D75-8535-5F8666037A69}">
      <dgm:prSet/>
      <dgm:spPr/>
      <dgm:t>
        <a:bodyPr/>
        <a:lstStyle/>
        <a:p>
          <a:endParaRPr lang="en-US"/>
        </a:p>
      </dgm:t>
    </dgm:pt>
    <dgm:pt modelId="{DDD85233-E563-4543-BE42-7C9CF3544E1F}" type="sibTrans" cxnId="{19459AAD-D03F-4D75-8535-5F8666037A69}">
      <dgm:prSet/>
      <dgm:spPr/>
      <dgm:t>
        <a:bodyPr/>
        <a:lstStyle/>
        <a:p>
          <a:endParaRPr lang="en-US"/>
        </a:p>
      </dgm:t>
    </dgm:pt>
    <dgm:pt modelId="{55479928-EF79-4795-B8A2-7E8D2AA59B6D}">
      <dgm:prSet/>
      <dgm:spPr/>
      <dgm:t>
        <a:bodyPr/>
        <a:lstStyle/>
        <a:p>
          <a:r>
            <a:rPr lang="en-US"/>
            <a:t>README </a:t>
          </a:r>
          <a:r>
            <a:rPr lang="ja-JP"/>
            <a:t>の作成と編集 </a:t>
          </a:r>
          <a:endParaRPr lang="en-US"/>
        </a:p>
      </dgm:t>
    </dgm:pt>
    <dgm:pt modelId="{05E1B3E5-B124-4FE7-A6D2-8FCC3E681B72}" type="parTrans" cxnId="{B3C73B37-2F28-4BAB-A890-57B8C3CFB1BF}">
      <dgm:prSet/>
      <dgm:spPr/>
      <dgm:t>
        <a:bodyPr/>
        <a:lstStyle/>
        <a:p>
          <a:endParaRPr lang="en-US"/>
        </a:p>
      </dgm:t>
    </dgm:pt>
    <dgm:pt modelId="{7539E23A-1830-4A43-B810-69AD9DC0EBC4}" type="sibTrans" cxnId="{B3C73B37-2F28-4BAB-A890-57B8C3CFB1BF}">
      <dgm:prSet/>
      <dgm:spPr/>
      <dgm:t>
        <a:bodyPr/>
        <a:lstStyle/>
        <a:p>
          <a:endParaRPr lang="en-US"/>
        </a:p>
      </dgm:t>
    </dgm:pt>
    <dgm:pt modelId="{F756C1BA-651D-49D3-A587-65746B6D5F72}">
      <dgm:prSet/>
      <dgm:spPr/>
      <dgm:t>
        <a:bodyPr/>
        <a:lstStyle/>
        <a:p>
          <a:pPr>
            <a:buNone/>
          </a:pPr>
          <a:r>
            <a:rPr lang="en-US" altLang="ja-JP" dirty="0"/>
            <a:t>	</a:t>
          </a:r>
          <a:r>
            <a:rPr lang="ja-JP" dirty="0"/>
            <a:t>プロジェクトの概要や使い方を記載する </a:t>
          </a:r>
          <a:r>
            <a:rPr lang="en-US" dirty="0"/>
            <a:t>Markdown </a:t>
          </a:r>
          <a:r>
            <a:rPr lang="ja-JP" dirty="0"/>
            <a:t>ファイル</a:t>
          </a:r>
          <a:endParaRPr lang="en-US" dirty="0"/>
        </a:p>
      </dgm:t>
    </dgm:pt>
    <dgm:pt modelId="{E3C595F5-BFAB-4A4A-A79E-145196347058}" type="parTrans" cxnId="{5014723B-CCA9-4699-8CE2-9D0606205A0A}">
      <dgm:prSet/>
      <dgm:spPr/>
      <dgm:t>
        <a:bodyPr/>
        <a:lstStyle/>
        <a:p>
          <a:endParaRPr lang="en-US"/>
        </a:p>
      </dgm:t>
    </dgm:pt>
    <dgm:pt modelId="{E7112566-4AFA-4ED8-84C3-8A117CA5CB83}" type="sibTrans" cxnId="{5014723B-CCA9-4699-8CE2-9D0606205A0A}">
      <dgm:prSet/>
      <dgm:spPr/>
      <dgm:t>
        <a:bodyPr/>
        <a:lstStyle/>
        <a:p>
          <a:endParaRPr lang="en-US"/>
        </a:p>
      </dgm:t>
    </dgm:pt>
    <dgm:pt modelId="{7B783611-100C-4AA4-B55D-68AC5ADA7835}">
      <dgm:prSet/>
      <dgm:spPr/>
      <dgm:t>
        <a:bodyPr/>
        <a:lstStyle/>
        <a:p>
          <a:r>
            <a:rPr lang="ja-JP"/>
            <a:t>ファイルのアップロード</a:t>
          </a:r>
          <a:endParaRPr lang="en-US"/>
        </a:p>
      </dgm:t>
    </dgm:pt>
    <dgm:pt modelId="{DD7A2B68-4A3B-41C2-B1F4-EABA90F5BB06}" type="parTrans" cxnId="{931A01AA-014E-4BF0-A986-17E83F4CE93F}">
      <dgm:prSet/>
      <dgm:spPr/>
      <dgm:t>
        <a:bodyPr/>
        <a:lstStyle/>
        <a:p>
          <a:endParaRPr lang="en-US"/>
        </a:p>
      </dgm:t>
    </dgm:pt>
    <dgm:pt modelId="{406696F6-2C76-4891-8B13-06637732B29B}" type="sibTrans" cxnId="{931A01AA-014E-4BF0-A986-17E83F4CE93F}">
      <dgm:prSet/>
      <dgm:spPr/>
      <dgm:t>
        <a:bodyPr/>
        <a:lstStyle/>
        <a:p>
          <a:endParaRPr lang="en-US"/>
        </a:p>
      </dgm:t>
    </dgm:pt>
    <dgm:pt modelId="{762554E5-0288-47E5-92C7-56933F60CBB4}">
      <dgm:prSet/>
      <dgm:spPr/>
      <dgm:t>
        <a:bodyPr/>
        <a:lstStyle/>
        <a:p>
          <a:pPr>
            <a:buNone/>
          </a:pPr>
          <a:r>
            <a:rPr lang="en-US" dirty="0"/>
            <a:t>	Web UI </a:t>
          </a:r>
          <a:r>
            <a:rPr lang="ja-JP" dirty="0"/>
            <a:t>から直接ファイルを追加・編集可能。</a:t>
          </a:r>
          <a:endParaRPr lang="en-US" dirty="0"/>
        </a:p>
      </dgm:t>
    </dgm:pt>
    <dgm:pt modelId="{BF287929-FADD-4736-A295-C07B01F7CFFC}" type="parTrans" cxnId="{32766E4F-8110-4769-867F-BFDCED10DA05}">
      <dgm:prSet/>
      <dgm:spPr/>
      <dgm:t>
        <a:bodyPr/>
        <a:lstStyle/>
        <a:p>
          <a:endParaRPr lang="en-US"/>
        </a:p>
      </dgm:t>
    </dgm:pt>
    <dgm:pt modelId="{B28C7E66-815A-4DAC-8351-EBE159DBA393}" type="sibTrans" cxnId="{32766E4F-8110-4769-867F-BFDCED10DA05}">
      <dgm:prSet/>
      <dgm:spPr/>
      <dgm:t>
        <a:bodyPr/>
        <a:lstStyle/>
        <a:p>
          <a:endParaRPr lang="en-US"/>
        </a:p>
      </dgm:t>
    </dgm:pt>
    <dgm:pt modelId="{B6EA59AC-A371-40C7-9587-F8A548DBC404}" type="pres">
      <dgm:prSet presAssocID="{C129D141-34DF-4524-873D-C371183260A6}" presName="Name0" presStyleCnt="0">
        <dgm:presLayoutVars>
          <dgm:dir/>
          <dgm:animLvl val="lvl"/>
          <dgm:resizeHandles val="exact"/>
        </dgm:presLayoutVars>
      </dgm:prSet>
      <dgm:spPr/>
    </dgm:pt>
    <dgm:pt modelId="{13531052-CB7E-4BF6-8334-0022B683DA2F}" type="pres">
      <dgm:prSet presAssocID="{087A8E1C-04BB-4355-AA11-A88743D3FF12}" presName="composite" presStyleCnt="0"/>
      <dgm:spPr/>
    </dgm:pt>
    <dgm:pt modelId="{B831B636-C7B9-450D-9B55-5B3DA04C2E49}" type="pres">
      <dgm:prSet presAssocID="{087A8E1C-04BB-4355-AA11-A88743D3FF12}" presName="parTx" presStyleLbl="alignNode1" presStyleIdx="0" presStyleCnt="4">
        <dgm:presLayoutVars>
          <dgm:chMax val="0"/>
          <dgm:chPref val="0"/>
          <dgm:bulletEnabled val="1"/>
        </dgm:presLayoutVars>
      </dgm:prSet>
      <dgm:spPr/>
    </dgm:pt>
    <dgm:pt modelId="{A115584C-9962-43EF-A432-CA1B0E6291A9}" type="pres">
      <dgm:prSet presAssocID="{087A8E1C-04BB-4355-AA11-A88743D3FF12}" presName="desTx" presStyleLbl="alignAccFollowNode1" presStyleIdx="0" presStyleCnt="4">
        <dgm:presLayoutVars>
          <dgm:bulletEnabled val="1"/>
        </dgm:presLayoutVars>
      </dgm:prSet>
      <dgm:spPr/>
    </dgm:pt>
    <dgm:pt modelId="{9E7D7124-827D-4001-98B7-8AEB3FAA2D03}" type="pres">
      <dgm:prSet presAssocID="{2F1B136E-7CA7-4974-A101-306B74A42285}" presName="space" presStyleCnt="0"/>
      <dgm:spPr/>
    </dgm:pt>
    <dgm:pt modelId="{F5EDC8CC-B338-4E4A-BB7F-F51DFD0744D1}" type="pres">
      <dgm:prSet presAssocID="{D4A3F3DA-0196-4539-9520-107A421144C3}" presName="composite" presStyleCnt="0"/>
      <dgm:spPr/>
    </dgm:pt>
    <dgm:pt modelId="{16327522-2B2E-45C8-8411-13960D24DBFC}" type="pres">
      <dgm:prSet presAssocID="{D4A3F3DA-0196-4539-9520-107A421144C3}" presName="parTx" presStyleLbl="alignNode1" presStyleIdx="1" presStyleCnt="4">
        <dgm:presLayoutVars>
          <dgm:chMax val="0"/>
          <dgm:chPref val="0"/>
          <dgm:bulletEnabled val="1"/>
        </dgm:presLayoutVars>
      </dgm:prSet>
      <dgm:spPr/>
    </dgm:pt>
    <dgm:pt modelId="{81631C79-ADD9-4EEA-B9CA-53A93E272845}" type="pres">
      <dgm:prSet presAssocID="{D4A3F3DA-0196-4539-9520-107A421144C3}" presName="desTx" presStyleLbl="alignAccFollowNode1" presStyleIdx="1" presStyleCnt="4">
        <dgm:presLayoutVars>
          <dgm:bulletEnabled val="1"/>
        </dgm:presLayoutVars>
      </dgm:prSet>
      <dgm:spPr/>
    </dgm:pt>
    <dgm:pt modelId="{53C7AF2C-E065-4F26-AA5D-B6A8FA9F1E4F}" type="pres">
      <dgm:prSet presAssocID="{07D48125-AAF1-4814-8772-3F8667DEB1ED}" presName="space" presStyleCnt="0"/>
      <dgm:spPr/>
    </dgm:pt>
    <dgm:pt modelId="{B58F4EBB-6613-4468-BCFA-7DDC6B08E0FC}" type="pres">
      <dgm:prSet presAssocID="{55479928-EF79-4795-B8A2-7E8D2AA59B6D}" presName="composite" presStyleCnt="0"/>
      <dgm:spPr/>
    </dgm:pt>
    <dgm:pt modelId="{9C803E7E-2789-41A7-9BB9-0CD79F52C4E8}" type="pres">
      <dgm:prSet presAssocID="{55479928-EF79-4795-B8A2-7E8D2AA59B6D}" presName="parTx" presStyleLbl="alignNode1" presStyleIdx="2" presStyleCnt="4">
        <dgm:presLayoutVars>
          <dgm:chMax val="0"/>
          <dgm:chPref val="0"/>
          <dgm:bulletEnabled val="1"/>
        </dgm:presLayoutVars>
      </dgm:prSet>
      <dgm:spPr/>
    </dgm:pt>
    <dgm:pt modelId="{DB30EEF1-3B50-4DCE-9057-DE4389DD530A}" type="pres">
      <dgm:prSet presAssocID="{55479928-EF79-4795-B8A2-7E8D2AA59B6D}" presName="desTx" presStyleLbl="alignAccFollowNode1" presStyleIdx="2" presStyleCnt="4">
        <dgm:presLayoutVars>
          <dgm:bulletEnabled val="1"/>
        </dgm:presLayoutVars>
      </dgm:prSet>
      <dgm:spPr/>
    </dgm:pt>
    <dgm:pt modelId="{EF311EA2-4E3F-48DE-83DA-7E9BD5B0C23C}" type="pres">
      <dgm:prSet presAssocID="{7539E23A-1830-4A43-B810-69AD9DC0EBC4}" presName="space" presStyleCnt="0"/>
      <dgm:spPr/>
    </dgm:pt>
    <dgm:pt modelId="{6057443B-2C4A-4C6F-BBB6-8DBD568C1E8A}" type="pres">
      <dgm:prSet presAssocID="{7B783611-100C-4AA4-B55D-68AC5ADA7835}" presName="composite" presStyleCnt="0"/>
      <dgm:spPr/>
    </dgm:pt>
    <dgm:pt modelId="{6CE295FE-8D24-4D67-AB18-5D8072303EC7}" type="pres">
      <dgm:prSet presAssocID="{7B783611-100C-4AA4-B55D-68AC5ADA7835}" presName="parTx" presStyleLbl="alignNode1" presStyleIdx="3" presStyleCnt="4">
        <dgm:presLayoutVars>
          <dgm:chMax val="0"/>
          <dgm:chPref val="0"/>
          <dgm:bulletEnabled val="1"/>
        </dgm:presLayoutVars>
      </dgm:prSet>
      <dgm:spPr/>
    </dgm:pt>
    <dgm:pt modelId="{DD554962-79B7-4DEE-842B-9C5469FC8F29}" type="pres">
      <dgm:prSet presAssocID="{7B783611-100C-4AA4-B55D-68AC5ADA7835}" presName="desTx" presStyleLbl="alignAccFollowNode1" presStyleIdx="3" presStyleCnt="4">
        <dgm:presLayoutVars>
          <dgm:bulletEnabled val="1"/>
        </dgm:presLayoutVars>
      </dgm:prSet>
      <dgm:spPr/>
    </dgm:pt>
  </dgm:ptLst>
  <dgm:cxnLst>
    <dgm:cxn modelId="{26A97E20-DC0B-411E-91EF-B0435C0F75A3}" type="presOf" srcId="{7B783611-100C-4AA4-B55D-68AC5ADA7835}" destId="{6CE295FE-8D24-4D67-AB18-5D8072303EC7}" srcOrd="0" destOrd="0" presId="urn:microsoft.com/office/officeart/2005/8/layout/hList1"/>
    <dgm:cxn modelId="{B3C73B37-2F28-4BAB-A890-57B8C3CFB1BF}" srcId="{C129D141-34DF-4524-873D-C371183260A6}" destId="{55479928-EF79-4795-B8A2-7E8D2AA59B6D}" srcOrd="2" destOrd="0" parTransId="{05E1B3E5-B124-4FE7-A6D2-8FCC3E681B72}" sibTransId="{7539E23A-1830-4A43-B810-69AD9DC0EBC4}"/>
    <dgm:cxn modelId="{5014723B-CCA9-4699-8CE2-9D0606205A0A}" srcId="{55479928-EF79-4795-B8A2-7E8D2AA59B6D}" destId="{F756C1BA-651D-49D3-A587-65746B6D5F72}" srcOrd="0" destOrd="0" parTransId="{E3C595F5-BFAB-4A4A-A79E-145196347058}" sibTransId="{E7112566-4AFA-4ED8-84C3-8A117CA5CB83}"/>
    <dgm:cxn modelId="{E9EEDD3D-BB16-4905-83FF-B2630A392C50}" type="presOf" srcId="{D4A3F3DA-0196-4539-9520-107A421144C3}" destId="{16327522-2B2E-45C8-8411-13960D24DBFC}" srcOrd="0" destOrd="0" presId="urn:microsoft.com/office/officeart/2005/8/layout/hList1"/>
    <dgm:cxn modelId="{F6068841-0618-4C04-A105-ED3D9BF17908}" type="presOf" srcId="{087A8E1C-04BB-4355-AA11-A88743D3FF12}" destId="{B831B636-C7B9-450D-9B55-5B3DA04C2E49}" srcOrd="0" destOrd="0" presId="urn:microsoft.com/office/officeart/2005/8/layout/hList1"/>
    <dgm:cxn modelId="{032A1A63-A6B8-431F-B4B4-F9892A39A6D2}" type="presOf" srcId="{55479928-EF79-4795-B8A2-7E8D2AA59B6D}" destId="{9C803E7E-2789-41A7-9BB9-0CD79F52C4E8}" srcOrd="0" destOrd="0" presId="urn:microsoft.com/office/officeart/2005/8/layout/hList1"/>
    <dgm:cxn modelId="{C1890A69-2BCD-4886-A219-82E0F67C89B2}" type="presOf" srcId="{762554E5-0288-47E5-92C7-56933F60CBB4}" destId="{DD554962-79B7-4DEE-842B-9C5469FC8F29}" srcOrd="0" destOrd="0" presId="urn:microsoft.com/office/officeart/2005/8/layout/hList1"/>
    <dgm:cxn modelId="{32766E4F-8110-4769-867F-BFDCED10DA05}" srcId="{7B783611-100C-4AA4-B55D-68AC5ADA7835}" destId="{762554E5-0288-47E5-92C7-56933F60CBB4}" srcOrd="0" destOrd="0" parTransId="{BF287929-FADD-4736-A295-C07B01F7CFFC}" sibTransId="{B28C7E66-815A-4DAC-8351-EBE159DBA393}"/>
    <dgm:cxn modelId="{CE8C2A51-791A-4909-9A78-CB555A7693ED}" srcId="{087A8E1C-04BB-4355-AA11-A88743D3FF12}" destId="{5E84CCF0-4264-41AD-AD42-C98DAA9E3146}" srcOrd="0" destOrd="0" parTransId="{F3D51DE6-0BFA-4042-9286-4721A622A60A}" sibTransId="{D592B31C-E09E-418A-BAF9-4E949E2EC8E0}"/>
    <dgm:cxn modelId="{E224E781-D333-47F3-B223-1AA414B516DA}" type="presOf" srcId="{C129D141-34DF-4524-873D-C371183260A6}" destId="{B6EA59AC-A371-40C7-9587-F8A548DBC404}" srcOrd="0" destOrd="0" presId="urn:microsoft.com/office/officeart/2005/8/layout/hList1"/>
    <dgm:cxn modelId="{19BC2994-B72D-429C-B460-6E9BDE15B8E6}" srcId="{C129D141-34DF-4524-873D-C371183260A6}" destId="{D4A3F3DA-0196-4539-9520-107A421144C3}" srcOrd="1" destOrd="0" parTransId="{77DAFBFA-929F-4F13-B50B-D75397CAB725}" sibTransId="{07D48125-AAF1-4814-8772-3F8667DEB1ED}"/>
    <dgm:cxn modelId="{6EEE8B95-6C3A-42B0-8729-53BCCCF87494}" srcId="{C129D141-34DF-4524-873D-C371183260A6}" destId="{087A8E1C-04BB-4355-AA11-A88743D3FF12}" srcOrd="0" destOrd="0" parTransId="{85EDB3D6-7D67-4741-AC93-FE28A51010CB}" sibTransId="{2F1B136E-7CA7-4974-A101-306B74A42285}"/>
    <dgm:cxn modelId="{B30667A2-25A8-4504-A4B4-5B7D72FE2728}" type="presOf" srcId="{DD95EC35-A10C-436D-A850-C67772E9027F}" destId="{81631C79-ADD9-4EEA-B9CA-53A93E272845}" srcOrd="0" destOrd="0" presId="urn:microsoft.com/office/officeart/2005/8/layout/hList1"/>
    <dgm:cxn modelId="{188D30A3-6B49-4717-8143-B56B80A113EA}" type="presOf" srcId="{F756C1BA-651D-49D3-A587-65746B6D5F72}" destId="{DB30EEF1-3B50-4DCE-9057-DE4389DD530A}" srcOrd="0" destOrd="0" presId="urn:microsoft.com/office/officeart/2005/8/layout/hList1"/>
    <dgm:cxn modelId="{931A01AA-014E-4BF0-A986-17E83F4CE93F}" srcId="{C129D141-34DF-4524-873D-C371183260A6}" destId="{7B783611-100C-4AA4-B55D-68AC5ADA7835}" srcOrd="3" destOrd="0" parTransId="{DD7A2B68-4A3B-41C2-B1F4-EABA90F5BB06}" sibTransId="{406696F6-2C76-4891-8B13-06637732B29B}"/>
    <dgm:cxn modelId="{19459AAD-D03F-4D75-8535-5F8666037A69}" srcId="{D4A3F3DA-0196-4539-9520-107A421144C3}" destId="{DD95EC35-A10C-436D-A850-C67772E9027F}" srcOrd="0" destOrd="0" parTransId="{84D492A1-6D10-463B-A8BE-DDDE376DEE98}" sibTransId="{DDD85233-E563-4543-BE42-7C9CF3544E1F}"/>
    <dgm:cxn modelId="{10E002CA-FAF9-464A-8680-116F4A2F2706}" type="presOf" srcId="{5E84CCF0-4264-41AD-AD42-C98DAA9E3146}" destId="{A115584C-9962-43EF-A432-CA1B0E6291A9}" srcOrd="0" destOrd="0" presId="urn:microsoft.com/office/officeart/2005/8/layout/hList1"/>
    <dgm:cxn modelId="{75FFDE6D-C09E-4BC3-B7D4-7C1DDE03760C}" type="presParOf" srcId="{B6EA59AC-A371-40C7-9587-F8A548DBC404}" destId="{13531052-CB7E-4BF6-8334-0022B683DA2F}" srcOrd="0" destOrd="0" presId="urn:microsoft.com/office/officeart/2005/8/layout/hList1"/>
    <dgm:cxn modelId="{8AA93420-82CF-4037-86EC-88BB277754D1}" type="presParOf" srcId="{13531052-CB7E-4BF6-8334-0022B683DA2F}" destId="{B831B636-C7B9-450D-9B55-5B3DA04C2E49}" srcOrd="0" destOrd="0" presId="urn:microsoft.com/office/officeart/2005/8/layout/hList1"/>
    <dgm:cxn modelId="{B16C2584-454E-4E78-99CD-AB012C09D7B0}" type="presParOf" srcId="{13531052-CB7E-4BF6-8334-0022B683DA2F}" destId="{A115584C-9962-43EF-A432-CA1B0E6291A9}" srcOrd="1" destOrd="0" presId="urn:microsoft.com/office/officeart/2005/8/layout/hList1"/>
    <dgm:cxn modelId="{63722234-5977-4872-8747-E7BFCDBE241F}" type="presParOf" srcId="{B6EA59AC-A371-40C7-9587-F8A548DBC404}" destId="{9E7D7124-827D-4001-98B7-8AEB3FAA2D03}" srcOrd="1" destOrd="0" presId="urn:microsoft.com/office/officeart/2005/8/layout/hList1"/>
    <dgm:cxn modelId="{14C204B7-BD39-43E1-9F83-E572848D3C5D}" type="presParOf" srcId="{B6EA59AC-A371-40C7-9587-F8A548DBC404}" destId="{F5EDC8CC-B338-4E4A-BB7F-F51DFD0744D1}" srcOrd="2" destOrd="0" presId="urn:microsoft.com/office/officeart/2005/8/layout/hList1"/>
    <dgm:cxn modelId="{08357406-16B9-4B7F-A2B8-2E81B6C0CBB4}" type="presParOf" srcId="{F5EDC8CC-B338-4E4A-BB7F-F51DFD0744D1}" destId="{16327522-2B2E-45C8-8411-13960D24DBFC}" srcOrd="0" destOrd="0" presId="urn:microsoft.com/office/officeart/2005/8/layout/hList1"/>
    <dgm:cxn modelId="{345CA2FD-81F8-4791-AA1F-526EC9BCA118}" type="presParOf" srcId="{F5EDC8CC-B338-4E4A-BB7F-F51DFD0744D1}" destId="{81631C79-ADD9-4EEA-B9CA-53A93E272845}" srcOrd="1" destOrd="0" presId="urn:microsoft.com/office/officeart/2005/8/layout/hList1"/>
    <dgm:cxn modelId="{FCC62C29-0DE9-44A3-AA89-DA0E5C7365EE}" type="presParOf" srcId="{B6EA59AC-A371-40C7-9587-F8A548DBC404}" destId="{53C7AF2C-E065-4F26-AA5D-B6A8FA9F1E4F}" srcOrd="3" destOrd="0" presId="urn:microsoft.com/office/officeart/2005/8/layout/hList1"/>
    <dgm:cxn modelId="{EBA79A36-AC30-4958-8239-7337C70A0FEC}" type="presParOf" srcId="{B6EA59AC-A371-40C7-9587-F8A548DBC404}" destId="{B58F4EBB-6613-4468-BCFA-7DDC6B08E0FC}" srcOrd="4" destOrd="0" presId="urn:microsoft.com/office/officeart/2005/8/layout/hList1"/>
    <dgm:cxn modelId="{ABBB9892-4FF3-47ED-9DA5-4B5D8AC287A4}" type="presParOf" srcId="{B58F4EBB-6613-4468-BCFA-7DDC6B08E0FC}" destId="{9C803E7E-2789-41A7-9BB9-0CD79F52C4E8}" srcOrd="0" destOrd="0" presId="urn:microsoft.com/office/officeart/2005/8/layout/hList1"/>
    <dgm:cxn modelId="{2D4E2BBF-C5E8-4DC6-B104-2A1835CCEB1E}" type="presParOf" srcId="{B58F4EBB-6613-4468-BCFA-7DDC6B08E0FC}" destId="{DB30EEF1-3B50-4DCE-9057-DE4389DD530A}" srcOrd="1" destOrd="0" presId="urn:microsoft.com/office/officeart/2005/8/layout/hList1"/>
    <dgm:cxn modelId="{3BF99355-347F-4D93-9361-AB05C79DCA5E}" type="presParOf" srcId="{B6EA59AC-A371-40C7-9587-F8A548DBC404}" destId="{EF311EA2-4E3F-48DE-83DA-7E9BD5B0C23C}" srcOrd="5" destOrd="0" presId="urn:microsoft.com/office/officeart/2005/8/layout/hList1"/>
    <dgm:cxn modelId="{9448B5B1-BC90-4CB6-BD14-631C0BA44070}" type="presParOf" srcId="{B6EA59AC-A371-40C7-9587-F8A548DBC404}" destId="{6057443B-2C4A-4C6F-BBB6-8DBD568C1E8A}" srcOrd="6" destOrd="0" presId="urn:microsoft.com/office/officeart/2005/8/layout/hList1"/>
    <dgm:cxn modelId="{32BBD7F8-5648-4F76-B435-EDB95D119CD6}" type="presParOf" srcId="{6057443B-2C4A-4C6F-BBB6-8DBD568C1E8A}" destId="{6CE295FE-8D24-4D67-AB18-5D8072303EC7}" srcOrd="0" destOrd="0" presId="urn:microsoft.com/office/officeart/2005/8/layout/hList1"/>
    <dgm:cxn modelId="{7F77D5C5-B08C-4598-8542-A1EB2299DF5A}" type="presParOf" srcId="{6057443B-2C4A-4C6F-BBB6-8DBD568C1E8A}" destId="{DD554962-79B7-4DEE-842B-9C5469FC8F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BF3959-E749-41F0-832D-8B95670666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C2F5F2-09A0-4F53-ACEB-B8E821E40149}">
      <dgm:prSet/>
      <dgm:spPr/>
      <dgm:t>
        <a:bodyPr/>
        <a:lstStyle/>
        <a:p>
          <a:pPr>
            <a:lnSpc>
              <a:spcPct val="100000"/>
            </a:lnSpc>
          </a:pPr>
          <a:r>
            <a:rPr lang="en-US" dirty="0"/>
            <a:t>Git </a:t>
          </a:r>
          <a:r>
            <a:rPr lang="en-US" dirty="0" err="1"/>
            <a:t>のインストール方法（Windows</a:t>
          </a:r>
          <a:r>
            <a:rPr lang="en-US" dirty="0"/>
            <a:t>/</a:t>
          </a:r>
          <a:r>
            <a:rPr lang="en-US" altLang="ja-JP" dirty="0"/>
            <a:t>Linux</a:t>
          </a:r>
          <a:r>
            <a:rPr lang="en-US" dirty="0"/>
            <a:t>）</a:t>
          </a:r>
        </a:p>
      </dgm:t>
    </dgm:pt>
    <dgm:pt modelId="{35BDB7F1-E783-45B7-84B2-8D083D2499BC}" type="parTrans" cxnId="{BD62603F-596F-47C5-AF09-53922FEC62A2}">
      <dgm:prSet/>
      <dgm:spPr/>
      <dgm:t>
        <a:bodyPr/>
        <a:lstStyle/>
        <a:p>
          <a:endParaRPr lang="en-US"/>
        </a:p>
      </dgm:t>
    </dgm:pt>
    <dgm:pt modelId="{E8B36596-DED7-48C3-A7F3-B7A130D18861}" type="sibTrans" cxnId="{BD62603F-596F-47C5-AF09-53922FEC62A2}">
      <dgm:prSet/>
      <dgm:spPr/>
      <dgm:t>
        <a:bodyPr/>
        <a:lstStyle/>
        <a:p>
          <a:endParaRPr lang="en-US"/>
        </a:p>
      </dgm:t>
    </dgm:pt>
    <dgm:pt modelId="{4A26D754-4C8A-4942-9831-37F78369486D}">
      <dgm:prSet/>
      <dgm:spPr/>
      <dgm:t>
        <a:bodyPr/>
        <a:lstStyle/>
        <a:p>
          <a:pPr>
            <a:lnSpc>
              <a:spcPct val="100000"/>
            </a:lnSpc>
          </a:pPr>
          <a:r>
            <a:rPr lang="en-US" dirty="0"/>
            <a:t>GitHub </a:t>
          </a:r>
          <a:r>
            <a:rPr lang="en-US" dirty="0" err="1"/>
            <a:t>との接続（SSH</a:t>
          </a:r>
          <a:r>
            <a:rPr lang="en-US" dirty="0"/>
            <a:t>）</a:t>
          </a:r>
        </a:p>
      </dgm:t>
    </dgm:pt>
    <dgm:pt modelId="{FE7929D7-F164-4D6F-890F-EF70F7997385}" type="parTrans" cxnId="{C65EF470-E64C-4E06-8689-5F9DF252A70F}">
      <dgm:prSet/>
      <dgm:spPr/>
      <dgm:t>
        <a:bodyPr/>
        <a:lstStyle/>
        <a:p>
          <a:endParaRPr lang="en-US"/>
        </a:p>
      </dgm:t>
    </dgm:pt>
    <dgm:pt modelId="{C609F512-1946-4F46-8ADB-56A7A94690CA}" type="sibTrans" cxnId="{C65EF470-E64C-4E06-8689-5F9DF252A70F}">
      <dgm:prSet/>
      <dgm:spPr/>
      <dgm:t>
        <a:bodyPr/>
        <a:lstStyle/>
        <a:p>
          <a:endParaRPr lang="en-US"/>
        </a:p>
      </dgm:t>
    </dgm:pt>
    <dgm:pt modelId="{ABC4BFC2-39C0-4CF4-964B-15DB90D03111}" type="pres">
      <dgm:prSet presAssocID="{9FBF3959-E749-41F0-832D-8B9567066675}" presName="root" presStyleCnt="0">
        <dgm:presLayoutVars>
          <dgm:dir/>
          <dgm:resizeHandles val="exact"/>
        </dgm:presLayoutVars>
      </dgm:prSet>
      <dgm:spPr/>
    </dgm:pt>
    <dgm:pt modelId="{F217FE62-4BAF-410D-9CBA-676AFAD652D0}" type="pres">
      <dgm:prSet presAssocID="{2FC2F5F2-09A0-4F53-ACEB-B8E821E40149}" presName="compNode" presStyleCnt="0"/>
      <dgm:spPr/>
    </dgm:pt>
    <dgm:pt modelId="{4CF6BE93-83B8-442A-8E6E-1A7C9EACD129}" type="pres">
      <dgm:prSet presAssocID="{2FC2F5F2-09A0-4F53-ACEB-B8E821E40149}" presName="bgRect" presStyleLbl="bgShp" presStyleIdx="0" presStyleCnt="2"/>
      <dgm:spPr/>
    </dgm:pt>
    <dgm:pt modelId="{0D93E6E2-81E4-45AE-B71C-6D12079639F3}" type="pres">
      <dgm:prSet presAssocID="{2FC2F5F2-09A0-4F53-ACEB-B8E821E401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F09A8579-665B-4E44-BC75-D250552BDE6F}" type="pres">
      <dgm:prSet presAssocID="{2FC2F5F2-09A0-4F53-ACEB-B8E821E40149}" presName="spaceRect" presStyleCnt="0"/>
      <dgm:spPr/>
    </dgm:pt>
    <dgm:pt modelId="{CC2AE06F-5172-40BC-910E-7D902C6ECBE3}" type="pres">
      <dgm:prSet presAssocID="{2FC2F5F2-09A0-4F53-ACEB-B8E821E40149}" presName="parTx" presStyleLbl="revTx" presStyleIdx="0" presStyleCnt="2">
        <dgm:presLayoutVars>
          <dgm:chMax val="0"/>
          <dgm:chPref val="0"/>
        </dgm:presLayoutVars>
      </dgm:prSet>
      <dgm:spPr/>
    </dgm:pt>
    <dgm:pt modelId="{A0D0471B-2ACF-4B06-94B7-85597DA1613C}" type="pres">
      <dgm:prSet presAssocID="{E8B36596-DED7-48C3-A7F3-B7A130D18861}" presName="sibTrans" presStyleCnt="0"/>
      <dgm:spPr/>
    </dgm:pt>
    <dgm:pt modelId="{08CF66AB-1AF8-42E3-8A32-936BE2770AD4}" type="pres">
      <dgm:prSet presAssocID="{4A26D754-4C8A-4942-9831-37F78369486D}" presName="compNode" presStyleCnt="0"/>
      <dgm:spPr/>
    </dgm:pt>
    <dgm:pt modelId="{5EF252C9-52E3-4B69-8F8C-9472307B7A12}" type="pres">
      <dgm:prSet presAssocID="{4A26D754-4C8A-4942-9831-37F78369486D}" presName="bgRect" presStyleLbl="bgShp" presStyleIdx="1" presStyleCnt="2"/>
      <dgm:spPr/>
    </dgm:pt>
    <dgm:pt modelId="{08660E47-3B84-4775-8818-CC13595D363D}" type="pres">
      <dgm:prSet presAssocID="{4A26D754-4C8A-4942-9831-37F7836948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A719FB61-13A7-4ADE-8D9F-3B2E718EB5F0}" type="pres">
      <dgm:prSet presAssocID="{4A26D754-4C8A-4942-9831-37F78369486D}" presName="spaceRect" presStyleCnt="0"/>
      <dgm:spPr/>
    </dgm:pt>
    <dgm:pt modelId="{448A1D56-AF07-46A4-A955-3999FE26DF94}" type="pres">
      <dgm:prSet presAssocID="{4A26D754-4C8A-4942-9831-37F78369486D}" presName="parTx" presStyleLbl="revTx" presStyleIdx="1" presStyleCnt="2">
        <dgm:presLayoutVars>
          <dgm:chMax val="0"/>
          <dgm:chPref val="0"/>
        </dgm:presLayoutVars>
      </dgm:prSet>
      <dgm:spPr/>
    </dgm:pt>
  </dgm:ptLst>
  <dgm:cxnLst>
    <dgm:cxn modelId="{03A40F18-33DD-4340-8D93-3E5709B264DA}" type="presOf" srcId="{2FC2F5F2-09A0-4F53-ACEB-B8E821E40149}" destId="{CC2AE06F-5172-40BC-910E-7D902C6ECBE3}" srcOrd="0" destOrd="0" presId="urn:microsoft.com/office/officeart/2018/2/layout/IconVerticalSolidList"/>
    <dgm:cxn modelId="{CA248A24-DEA5-41E3-AC9C-8FE3B20A8A3B}" type="presOf" srcId="{4A26D754-4C8A-4942-9831-37F78369486D}" destId="{448A1D56-AF07-46A4-A955-3999FE26DF94}" srcOrd="0" destOrd="0" presId="urn:microsoft.com/office/officeart/2018/2/layout/IconVerticalSolidList"/>
    <dgm:cxn modelId="{BD62603F-596F-47C5-AF09-53922FEC62A2}" srcId="{9FBF3959-E749-41F0-832D-8B9567066675}" destId="{2FC2F5F2-09A0-4F53-ACEB-B8E821E40149}" srcOrd="0" destOrd="0" parTransId="{35BDB7F1-E783-45B7-84B2-8D083D2499BC}" sibTransId="{E8B36596-DED7-48C3-A7F3-B7A130D18861}"/>
    <dgm:cxn modelId="{D336EA4C-15AD-4517-BE10-4885F405FFC5}" type="presOf" srcId="{9FBF3959-E749-41F0-832D-8B9567066675}" destId="{ABC4BFC2-39C0-4CF4-964B-15DB90D03111}" srcOrd="0" destOrd="0" presId="urn:microsoft.com/office/officeart/2018/2/layout/IconVerticalSolidList"/>
    <dgm:cxn modelId="{C65EF470-E64C-4E06-8689-5F9DF252A70F}" srcId="{9FBF3959-E749-41F0-832D-8B9567066675}" destId="{4A26D754-4C8A-4942-9831-37F78369486D}" srcOrd="1" destOrd="0" parTransId="{FE7929D7-F164-4D6F-890F-EF70F7997385}" sibTransId="{C609F512-1946-4F46-8ADB-56A7A94690CA}"/>
    <dgm:cxn modelId="{D43946A0-BE6F-4650-9D32-C80287813CB9}" type="presParOf" srcId="{ABC4BFC2-39C0-4CF4-964B-15DB90D03111}" destId="{F217FE62-4BAF-410D-9CBA-676AFAD652D0}" srcOrd="0" destOrd="0" presId="urn:microsoft.com/office/officeart/2018/2/layout/IconVerticalSolidList"/>
    <dgm:cxn modelId="{7EA01230-8589-42F5-8F18-911A6A7B5B86}" type="presParOf" srcId="{F217FE62-4BAF-410D-9CBA-676AFAD652D0}" destId="{4CF6BE93-83B8-442A-8E6E-1A7C9EACD129}" srcOrd="0" destOrd="0" presId="urn:microsoft.com/office/officeart/2018/2/layout/IconVerticalSolidList"/>
    <dgm:cxn modelId="{2813F549-D101-4315-A4BD-C4D685F35802}" type="presParOf" srcId="{F217FE62-4BAF-410D-9CBA-676AFAD652D0}" destId="{0D93E6E2-81E4-45AE-B71C-6D12079639F3}" srcOrd="1" destOrd="0" presId="urn:microsoft.com/office/officeart/2018/2/layout/IconVerticalSolidList"/>
    <dgm:cxn modelId="{2B335325-4EBC-4190-9DAE-E14AABFA1B0B}" type="presParOf" srcId="{F217FE62-4BAF-410D-9CBA-676AFAD652D0}" destId="{F09A8579-665B-4E44-BC75-D250552BDE6F}" srcOrd="2" destOrd="0" presId="urn:microsoft.com/office/officeart/2018/2/layout/IconVerticalSolidList"/>
    <dgm:cxn modelId="{23870353-329F-4835-8933-FDED344A43A3}" type="presParOf" srcId="{F217FE62-4BAF-410D-9CBA-676AFAD652D0}" destId="{CC2AE06F-5172-40BC-910E-7D902C6ECBE3}" srcOrd="3" destOrd="0" presId="urn:microsoft.com/office/officeart/2018/2/layout/IconVerticalSolidList"/>
    <dgm:cxn modelId="{39A01661-8052-4C19-85A7-A8113313DD66}" type="presParOf" srcId="{ABC4BFC2-39C0-4CF4-964B-15DB90D03111}" destId="{A0D0471B-2ACF-4B06-94B7-85597DA1613C}" srcOrd="1" destOrd="0" presId="urn:microsoft.com/office/officeart/2018/2/layout/IconVerticalSolidList"/>
    <dgm:cxn modelId="{00E39CF7-C1FB-4F5C-9326-D1C0CFE78DBE}" type="presParOf" srcId="{ABC4BFC2-39C0-4CF4-964B-15DB90D03111}" destId="{08CF66AB-1AF8-42E3-8A32-936BE2770AD4}" srcOrd="2" destOrd="0" presId="urn:microsoft.com/office/officeart/2018/2/layout/IconVerticalSolidList"/>
    <dgm:cxn modelId="{837ED441-E703-488C-ACB5-E1A935FAAE15}" type="presParOf" srcId="{08CF66AB-1AF8-42E3-8A32-936BE2770AD4}" destId="{5EF252C9-52E3-4B69-8F8C-9472307B7A12}" srcOrd="0" destOrd="0" presId="urn:microsoft.com/office/officeart/2018/2/layout/IconVerticalSolidList"/>
    <dgm:cxn modelId="{4E7915D8-7B0D-4EB1-ACE2-FF3223020980}" type="presParOf" srcId="{08CF66AB-1AF8-42E3-8A32-936BE2770AD4}" destId="{08660E47-3B84-4775-8818-CC13595D363D}" srcOrd="1" destOrd="0" presId="urn:microsoft.com/office/officeart/2018/2/layout/IconVerticalSolidList"/>
    <dgm:cxn modelId="{92499EEF-EE49-4BA2-96BF-CC47F5C5C341}" type="presParOf" srcId="{08CF66AB-1AF8-42E3-8A32-936BE2770AD4}" destId="{A719FB61-13A7-4ADE-8D9F-3B2E718EB5F0}" srcOrd="2" destOrd="0" presId="urn:microsoft.com/office/officeart/2018/2/layout/IconVerticalSolidList"/>
    <dgm:cxn modelId="{8AA760CB-6043-47B7-857D-278D598AE313}" type="presParOf" srcId="{08CF66AB-1AF8-42E3-8A32-936BE2770AD4}" destId="{448A1D56-AF07-46A4-A955-3999FE26DF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41DCBA-643E-458A-AC25-71BAB63A6BE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6300135-D260-4EE3-BBA7-14D21DD8202D}">
      <dgm:prSet/>
      <dgm:spPr/>
      <dgm:t>
        <a:bodyPr/>
        <a:lstStyle/>
        <a:p>
          <a:r>
            <a:rPr lang="en-US"/>
            <a:t>git config --global user.name "your_name“</a:t>
          </a:r>
        </a:p>
      </dgm:t>
    </dgm:pt>
    <dgm:pt modelId="{03A7C010-C158-4788-99EB-D2FF096DD534}" type="parTrans" cxnId="{93C72C8B-05C8-4260-B2DB-D102073C398D}">
      <dgm:prSet/>
      <dgm:spPr/>
      <dgm:t>
        <a:bodyPr/>
        <a:lstStyle/>
        <a:p>
          <a:endParaRPr lang="en-US"/>
        </a:p>
      </dgm:t>
    </dgm:pt>
    <dgm:pt modelId="{719689B9-CBD0-4165-BA55-CC7C0AB80107}" type="sibTrans" cxnId="{93C72C8B-05C8-4260-B2DB-D102073C398D}">
      <dgm:prSet/>
      <dgm:spPr/>
      <dgm:t>
        <a:bodyPr/>
        <a:lstStyle/>
        <a:p>
          <a:endParaRPr lang="en-US"/>
        </a:p>
      </dgm:t>
    </dgm:pt>
    <dgm:pt modelId="{E8D0626F-0D24-4403-9599-D9406C0874BC}">
      <dgm:prSet/>
      <dgm:spPr/>
      <dgm:t>
        <a:bodyPr/>
        <a:lstStyle/>
        <a:p>
          <a:r>
            <a:rPr lang="en-US"/>
            <a:t>git config --global user.email "your_email"</a:t>
          </a:r>
        </a:p>
      </dgm:t>
    </dgm:pt>
    <dgm:pt modelId="{732C4DDF-8CF9-4720-A89E-ADCA7C256AAE}" type="parTrans" cxnId="{29827396-667C-4517-86B6-A7F13D89057F}">
      <dgm:prSet/>
      <dgm:spPr/>
      <dgm:t>
        <a:bodyPr/>
        <a:lstStyle/>
        <a:p>
          <a:endParaRPr lang="en-US"/>
        </a:p>
      </dgm:t>
    </dgm:pt>
    <dgm:pt modelId="{2092E147-CA74-46BF-9397-F5FF055E582A}" type="sibTrans" cxnId="{29827396-667C-4517-86B6-A7F13D89057F}">
      <dgm:prSet/>
      <dgm:spPr/>
      <dgm:t>
        <a:bodyPr/>
        <a:lstStyle/>
        <a:p>
          <a:endParaRPr lang="en-US"/>
        </a:p>
      </dgm:t>
    </dgm:pt>
    <dgm:pt modelId="{DD9EDCBC-BB9C-42D4-B0F0-54ECBCA350BB}" type="pres">
      <dgm:prSet presAssocID="{C741DCBA-643E-458A-AC25-71BAB63A6BE2}" presName="root" presStyleCnt="0">
        <dgm:presLayoutVars>
          <dgm:dir/>
          <dgm:resizeHandles val="exact"/>
        </dgm:presLayoutVars>
      </dgm:prSet>
      <dgm:spPr/>
    </dgm:pt>
    <dgm:pt modelId="{031426EE-6840-41CB-91D4-F9A0D1693D8C}" type="pres">
      <dgm:prSet presAssocID="{A6300135-D260-4EE3-BBA7-14D21DD8202D}" presName="compNode" presStyleCnt="0"/>
      <dgm:spPr/>
    </dgm:pt>
    <dgm:pt modelId="{5759CED2-1721-4323-9227-C63C496193C5}" type="pres">
      <dgm:prSet presAssocID="{A6300135-D260-4EE3-BBA7-14D21DD8202D}" presName="bgRect" presStyleLbl="bgShp" presStyleIdx="0" presStyleCnt="2"/>
      <dgm:spPr/>
    </dgm:pt>
    <dgm:pt modelId="{F7686D56-F666-4809-8869-7843493B0493}" type="pres">
      <dgm:prSet presAssocID="{A6300135-D260-4EE3-BBA7-14D21DD820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C9B688F7-54DA-40C1-9B4D-89B4376449EC}" type="pres">
      <dgm:prSet presAssocID="{A6300135-D260-4EE3-BBA7-14D21DD8202D}" presName="spaceRect" presStyleCnt="0"/>
      <dgm:spPr/>
    </dgm:pt>
    <dgm:pt modelId="{88B57085-0F8E-4B5D-BED9-BE74B43403AE}" type="pres">
      <dgm:prSet presAssocID="{A6300135-D260-4EE3-BBA7-14D21DD8202D}" presName="parTx" presStyleLbl="revTx" presStyleIdx="0" presStyleCnt="2">
        <dgm:presLayoutVars>
          <dgm:chMax val="0"/>
          <dgm:chPref val="0"/>
        </dgm:presLayoutVars>
      </dgm:prSet>
      <dgm:spPr/>
    </dgm:pt>
    <dgm:pt modelId="{546F3CCA-4D97-4748-823E-9791724C73F8}" type="pres">
      <dgm:prSet presAssocID="{719689B9-CBD0-4165-BA55-CC7C0AB80107}" presName="sibTrans" presStyleCnt="0"/>
      <dgm:spPr/>
    </dgm:pt>
    <dgm:pt modelId="{D0752A93-1D8E-4062-A366-BD02EBE585CC}" type="pres">
      <dgm:prSet presAssocID="{E8D0626F-0D24-4403-9599-D9406C0874BC}" presName="compNode" presStyleCnt="0"/>
      <dgm:spPr/>
    </dgm:pt>
    <dgm:pt modelId="{41558321-67E9-41FD-B103-EEA8CBD9882C}" type="pres">
      <dgm:prSet presAssocID="{E8D0626F-0D24-4403-9599-D9406C0874BC}" presName="bgRect" presStyleLbl="bgShp" presStyleIdx="1" presStyleCnt="2"/>
      <dgm:spPr/>
    </dgm:pt>
    <dgm:pt modelId="{397CBF95-49BD-4CBF-9C5A-533A0806DF50}" type="pres">
      <dgm:prSet presAssocID="{E8D0626F-0D24-4403-9599-D9406C0874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9361FE72-5533-46BD-B214-710136C50D89}" type="pres">
      <dgm:prSet presAssocID="{E8D0626F-0D24-4403-9599-D9406C0874BC}" presName="spaceRect" presStyleCnt="0"/>
      <dgm:spPr/>
    </dgm:pt>
    <dgm:pt modelId="{B8168ABD-9583-493D-9D7A-64E07C9FCA6F}" type="pres">
      <dgm:prSet presAssocID="{E8D0626F-0D24-4403-9599-D9406C0874BC}" presName="parTx" presStyleLbl="revTx" presStyleIdx="1" presStyleCnt="2">
        <dgm:presLayoutVars>
          <dgm:chMax val="0"/>
          <dgm:chPref val="0"/>
        </dgm:presLayoutVars>
      </dgm:prSet>
      <dgm:spPr/>
    </dgm:pt>
  </dgm:ptLst>
  <dgm:cxnLst>
    <dgm:cxn modelId="{196D3B24-BBF7-4DFB-8850-8171BB41DCA5}" type="presOf" srcId="{E8D0626F-0D24-4403-9599-D9406C0874BC}" destId="{B8168ABD-9583-493D-9D7A-64E07C9FCA6F}" srcOrd="0" destOrd="0" presId="urn:microsoft.com/office/officeart/2018/2/layout/IconVerticalSolidList"/>
    <dgm:cxn modelId="{93C72C8B-05C8-4260-B2DB-D102073C398D}" srcId="{C741DCBA-643E-458A-AC25-71BAB63A6BE2}" destId="{A6300135-D260-4EE3-BBA7-14D21DD8202D}" srcOrd="0" destOrd="0" parTransId="{03A7C010-C158-4788-99EB-D2FF096DD534}" sibTransId="{719689B9-CBD0-4165-BA55-CC7C0AB80107}"/>
    <dgm:cxn modelId="{29827396-667C-4517-86B6-A7F13D89057F}" srcId="{C741DCBA-643E-458A-AC25-71BAB63A6BE2}" destId="{E8D0626F-0D24-4403-9599-D9406C0874BC}" srcOrd="1" destOrd="0" parTransId="{732C4DDF-8CF9-4720-A89E-ADCA7C256AAE}" sibTransId="{2092E147-CA74-46BF-9397-F5FF055E582A}"/>
    <dgm:cxn modelId="{AB8437CE-7221-4CCA-87B0-7DF1379F6BFD}" type="presOf" srcId="{C741DCBA-643E-458A-AC25-71BAB63A6BE2}" destId="{DD9EDCBC-BB9C-42D4-B0F0-54ECBCA350BB}" srcOrd="0" destOrd="0" presId="urn:microsoft.com/office/officeart/2018/2/layout/IconVerticalSolidList"/>
    <dgm:cxn modelId="{CF94FADE-25F3-4641-8F37-DA11B700326F}" type="presOf" srcId="{A6300135-D260-4EE3-BBA7-14D21DD8202D}" destId="{88B57085-0F8E-4B5D-BED9-BE74B43403AE}" srcOrd="0" destOrd="0" presId="urn:microsoft.com/office/officeart/2018/2/layout/IconVerticalSolidList"/>
    <dgm:cxn modelId="{355EC331-991B-411C-BDEA-1151598C9852}" type="presParOf" srcId="{DD9EDCBC-BB9C-42D4-B0F0-54ECBCA350BB}" destId="{031426EE-6840-41CB-91D4-F9A0D1693D8C}" srcOrd="0" destOrd="0" presId="urn:microsoft.com/office/officeart/2018/2/layout/IconVerticalSolidList"/>
    <dgm:cxn modelId="{451D9C4F-E680-419F-AF8E-4926C35770A9}" type="presParOf" srcId="{031426EE-6840-41CB-91D4-F9A0D1693D8C}" destId="{5759CED2-1721-4323-9227-C63C496193C5}" srcOrd="0" destOrd="0" presId="urn:microsoft.com/office/officeart/2018/2/layout/IconVerticalSolidList"/>
    <dgm:cxn modelId="{3371E064-5E31-438A-B51C-BF0219B75A11}" type="presParOf" srcId="{031426EE-6840-41CB-91D4-F9A0D1693D8C}" destId="{F7686D56-F666-4809-8869-7843493B0493}" srcOrd="1" destOrd="0" presId="urn:microsoft.com/office/officeart/2018/2/layout/IconVerticalSolidList"/>
    <dgm:cxn modelId="{AACE2220-19A1-46EA-AED6-8536D2047A17}" type="presParOf" srcId="{031426EE-6840-41CB-91D4-F9A0D1693D8C}" destId="{C9B688F7-54DA-40C1-9B4D-89B4376449EC}" srcOrd="2" destOrd="0" presId="urn:microsoft.com/office/officeart/2018/2/layout/IconVerticalSolidList"/>
    <dgm:cxn modelId="{E9273F3F-D060-4C4F-B1BF-BF7748B06639}" type="presParOf" srcId="{031426EE-6840-41CB-91D4-F9A0D1693D8C}" destId="{88B57085-0F8E-4B5D-BED9-BE74B43403AE}" srcOrd="3" destOrd="0" presId="urn:microsoft.com/office/officeart/2018/2/layout/IconVerticalSolidList"/>
    <dgm:cxn modelId="{F58CBA99-1F57-4A09-B32C-A13B27E16E6B}" type="presParOf" srcId="{DD9EDCBC-BB9C-42D4-B0F0-54ECBCA350BB}" destId="{546F3CCA-4D97-4748-823E-9791724C73F8}" srcOrd="1" destOrd="0" presId="urn:microsoft.com/office/officeart/2018/2/layout/IconVerticalSolidList"/>
    <dgm:cxn modelId="{7EF09466-8FBD-4011-88B5-E86AA5BC3487}" type="presParOf" srcId="{DD9EDCBC-BB9C-42D4-B0F0-54ECBCA350BB}" destId="{D0752A93-1D8E-4062-A366-BD02EBE585CC}" srcOrd="2" destOrd="0" presId="urn:microsoft.com/office/officeart/2018/2/layout/IconVerticalSolidList"/>
    <dgm:cxn modelId="{8193FDDC-E3E3-4267-AF32-DA3236518CF1}" type="presParOf" srcId="{D0752A93-1D8E-4062-A366-BD02EBE585CC}" destId="{41558321-67E9-41FD-B103-EEA8CBD9882C}" srcOrd="0" destOrd="0" presId="urn:microsoft.com/office/officeart/2018/2/layout/IconVerticalSolidList"/>
    <dgm:cxn modelId="{BC1BADCB-A844-44C3-BE8A-57138F049CED}" type="presParOf" srcId="{D0752A93-1D8E-4062-A366-BD02EBE585CC}" destId="{397CBF95-49BD-4CBF-9C5A-533A0806DF50}" srcOrd="1" destOrd="0" presId="urn:microsoft.com/office/officeart/2018/2/layout/IconVerticalSolidList"/>
    <dgm:cxn modelId="{78B5AADF-1E8E-4047-A8E6-8634032A2F03}" type="presParOf" srcId="{D0752A93-1D8E-4062-A366-BD02EBE585CC}" destId="{9361FE72-5533-46BD-B214-710136C50D89}" srcOrd="2" destOrd="0" presId="urn:microsoft.com/office/officeart/2018/2/layout/IconVerticalSolidList"/>
    <dgm:cxn modelId="{DBAE4EC0-0812-4CE3-8CBD-1A1AE8D5C2F0}" type="presParOf" srcId="{D0752A93-1D8E-4062-A366-BD02EBE585CC}" destId="{B8168ABD-9583-493D-9D7A-64E07C9FC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EC0D9-D6C1-4002-BA6E-6D2972E02DB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D183AAA-1DB3-4D88-AE3B-588EE9E5B057}">
      <dgm:prSet/>
      <dgm:spPr/>
      <dgm:t>
        <a:bodyPr/>
        <a:lstStyle/>
        <a:p>
          <a:r>
            <a:rPr lang="ja-JP"/>
            <a:t>既存レポジトリ</a:t>
          </a:r>
          <a:endParaRPr lang="en-US"/>
        </a:p>
      </dgm:t>
    </dgm:pt>
    <dgm:pt modelId="{D3E0AD30-9B09-458D-8476-FD1CF8D0BA5E}" type="parTrans" cxnId="{04DC4CC0-B92C-4783-A701-6353A3E71908}">
      <dgm:prSet/>
      <dgm:spPr/>
      <dgm:t>
        <a:bodyPr/>
        <a:lstStyle/>
        <a:p>
          <a:endParaRPr lang="en-US"/>
        </a:p>
      </dgm:t>
    </dgm:pt>
    <dgm:pt modelId="{4F6C9BC1-79A1-4A1E-8068-6EEC0E666FAC}" type="sibTrans" cxnId="{04DC4CC0-B92C-4783-A701-6353A3E71908}">
      <dgm:prSet/>
      <dgm:spPr/>
      <dgm:t>
        <a:bodyPr/>
        <a:lstStyle/>
        <a:p>
          <a:endParaRPr lang="en-US"/>
        </a:p>
      </dgm:t>
    </dgm:pt>
    <dgm:pt modelId="{9F287CE9-EB0B-48B6-9A13-716F7F73C0E7}">
      <dgm:prSet/>
      <dgm:spPr/>
      <dgm:t>
        <a:bodyPr/>
        <a:lstStyle/>
        <a:p>
          <a:r>
            <a:rPr lang="ja-JP"/>
            <a:t>リポジトリをクローン</a:t>
          </a:r>
          <a:endParaRPr lang="en-US"/>
        </a:p>
      </dgm:t>
    </dgm:pt>
    <dgm:pt modelId="{11A3F25A-B501-4BA0-BDA1-2582EFEB2151}" type="parTrans" cxnId="{EE20F3AD-7CB7-4000-A4C9-12DB5A1F68B1}">
      <dgm:prSet/>
      <dgm:spPr/>
      <dgm:t>
        <a:bodyPr/>
        <a:lstStyle/>
        <a:p>
          <a:endParaRPr lang="en-US"/>
        </a:p>
      </dgm:t>
    </dgm:pt>
    <dgm:pt modelId="{17BF0A04-1208-46B2-87BE-5579D7DB37FC}" type="sibTrans" cxnId="{EE20F3AD-7CB7-4000-A4C9-12DB5A1F68B1}">
      <dgm:prSet/>
      <dgm:spPr/>
      <dgm:t>
        <a:bodyPr/>
        <a:lstStyle/>
        <a:p>
          <a:endParaRPr lang="en-US"/>
        </a:p>
      </dgm:t>
    </dgm:pt>
    <dgm:pt modelId="{01148040-6B6A-49EB-BA94-58E80C6884B6}">
      <dgm:prSet/>
      <dgm:spPr/>
      <dgm:t>
        <a:bodyPr/>
        <a:lstStyle/>
        <a:p>
          <a:r>
            <a:rPr lang="ja-JP"/>
            <a:t>ファイルを編集してコミットする</a:t>
          </a:r>
          <a:endParaRPr lang="en-US"/>
        </a:p>
      </dgm:t>
    </dgm:pt>
    <dgm:pt modelId="{46574A74-FD6C-46D2-9185-4EE8087F085E}" type="parTrans" cxnId="{BB826E71-FF16-4BD1-BACE-4D6AB9F02A1F}">
      <dgm:prSet/>
      <dgm:spPr/>
      <dgm:t>
        <a:bodyPr/>
        <a:lstStyle/>
        <a:p>
          <a:endParaRPr lang="en-US"/>
        </a:p>
      </dgm:t>
    </dgm:pt>
    <dgm:pt modelId="{5CDD1B88-F7C9-4D64-B788-E73DA732287A}" type="sibTrans" cxnId="{BB826E71-FF16-4BD1-BACE-4D6AB9F02A1F}">
      <dgm:prSet/>
      <dgm:spPr/>
      <dgm:t>
        <a:bodyPr/>
        <a:lstStyle/>
        <a:p>
          <a:endParaRPr lang="en-US"/>
        </a:p>
      </dgm:t>
    </dgm:pt>
    <dgm:pt modelId="{4E051BF1-2AEF-48C2-983E-09C649D918B5}">
      <dgm:prSet/>
      <dgm:spPr/>
      <dgm:t>
        <a:bodyPr/>
        <a:lstStyle/>
        <a:p>
          <a:r>
            <a:rPr lang="ja-JP"/>
            <a:t>ブランチを作って作業する</a:t>
          </a:r>
          <a:endParaRPr lang="en-US"/>
        </a:p>
      </dgm:t>
    </dgm:pt>
    <dgm:pt modelId="{230C15DC-CF13-443E-9EF9-B2392F7B4483}" type="parTrans" cxnId="{FB92C01A-FFA5-40D1-B234-809E98CFBFFC}">
      <dgm:prSet/>
      <dgm:spPr/>
      <dgm:t>
        <a:bodyPr/>
        <a:lstStyle/>
        <a:p>
          <a:endParaRPr lang="en-US"/>
        </a:p>
      </dgm:t>
    </dgm:pt>
    <dgm:pt modelId="{FB7C4203-DEBA-4811-8F0D-D1FA073CE60E}" type="sibTrans" cxnId="{FB92C01A-FFA5-40D1-B234-809E98CFBFFC}">
      <dgm:prSet/>
      <dgm:spPr/>
      <dgm:t>
        <a:bodyPr/>
        <a:lstStyle/>
        <a:p>
          <a:endParaRPr lang="en-US"/>
        </a:p>
      </dgm:t>
    </dgm:pt>
    <dgm:pt modelId="{19FC24E4-D9EB-4E29-8C2E-A5BAF338E035}">
      <dgm:prSet/>
      <dgm:spPr/>
      <dgm:t>
        <a:bodyPr/>
        <a:lstStyle/>
        <a:p>
          <a:r>
            <a:rPr lang="ja-JP"/>
            <a:t>プルリクエストをレビューしてマージ</a:t>
          </a:r>
          <a:endParaRPr lang="en-US"/>
        </a:p>
      </dgm:t>
    </dgm:pt>
    <dgm:pt modelId="{E7B80253-EE79-4C46-8548-EC7334CADC45}" type="parTrans" cxnId="{27771636-83D2-4CD3-BA17-52CB25E5FD88}">
      <dgm:prSet/>
      <dgm:spPr/>
      <dgm:t>
        <a:bodyPr/>
        <a:lstStyle/>
        <a:p>
          <a:endParaRPr lang="en-US"/>
        </a:p>
      </dgm:t>
    </dgm:pt>
    <dgm:pt modelId="{C601A4EB-CAA3-4456-9AAD-8A1E26DE7621}" type="sibTrans" cxnId="{27771636-83D2-4CD3-BA17-52CB25E5FD88}">
      <dgm:prSet/>
      <dgm:spPr/>
      <dgm:t>
        <a:bodyPr/>
        <a:lstStyle/>
        <a:p>
          <a:endParaRPr lang="en-US"/>
        </a:p>
      </dgm:t>
    </dgm:pt>
    <dgm:pt modelId="{E302321E-44D4-4388-AFBE-467FCDC08102}">
      <dgm:prSet/>
      <dgm:spPr/>
      <dgm:t>
        <a:bodyPr/>
        <a:lstStyle/>
        <a:p>
          <a:r>
            <a:rPr lang="ja-JP"/>
            <a:t>新規レポジトリ</a:t>
          </a:r>
          <a:endParaRPr lang="en-US"/>
        </a:p>
      </dgm:t>
    </dgm:pt>
    <dgm:pt modelId="{EE0C8129-140B-4BA0-8EFF-D0D727785322}" type="parTrans" cxnId="{267EFE9D-BD6D-40CB-AA06-68FC08DAC3C3}">
      <dgm:prSet/>
      <dgm:spPr/>
      <dgm:t>
        <a:bodyPr/>
        <a:lstStyle/>
        <a:p>
          <a:endParaRPr lang="en-US"/>
        </a:p>
      </dgm:t>
    </dgm:pt>
    <dgm:pt modelId="{74180EC6-9FFC-4925-8CF2-8DEC9D9D6C5F}" type="sibTrans" cxnId="{267EFE9D-BD6D-40CB-AA06-68FC08DAC3C3}">
      <dgm:prSet/>
      <dgm:spPr/>
      <dgm:t>
        <a:bodyPr/>
        <a:lstStyle/>
        <a:p>
          <a:endParaRPr lang="en-US"/>
        </a:p>
      </dgm:t>
    </dgm:pt>
    <dgm:pt modelId="{380B98CF-B63C-4BC3-9AC8-101295812748}">
      <dgm:prSet/>
      <dgm:spPr/>
      <dgm:t>
        <a:bodyPr/>
        <a:lstStyle/>
        <a:p>
          <a:r>
            <a:rPr lang="ja-JP"/>
            <a:t>レポジトリを作成してみよう</a:t>
          </a:r>
          <a:endParaRPr lang="en-US"/>
        </a:p>
      </dgm:t>
    </dgm:pt>
    <dgm:pt modelId="{BBE84C0A-9361-4708-862C-C9C8AE739494}" type="parTrans" cxnId="{03213687-6A63-4BFA-A009-87462D156D42}">
      <dgm:prSet/>
      <dgm:spPr/>
      <dgm:t>
        <a:bodyPr/>
        <a:lstStyle/>
        <a:p>
          <a:endParaRPr lang="en-US"/>
        </a:p>
      </dgm:t>
    </dgm:pt>
    <dgm:pt modelId="{DE6CB95F-CDE5-4288-84B0-F0E09FD08C44}" type="sibTrans" cxnId="{03213687-6A63-4BFA-A009-87462D156D42}">
      <dgm:prSet/>
      <dgm:spPr/>
      <dgm:t>
        <a:bodyPr/>
        <a:lstStyle/>
        <a:p>
          <a:endParaRPr lang="en-US"/>
        </a:p>
      </dgm:t>
    </dgm:pt>
    <dgm:pt modelId="{121519B3-69E6-4F7F-A88A-18352C4A3464}" type="pres">
      <dgm:prSet presAssocID="{F05EC0D9-D6C1-4002-BA6E-6D2972E02DBA}" presName="linear" presStyleCnt="0">
        <dgm:presLayoutVars>
          <dgm:dir/>
          <dgm:animLvl val="lvl"/>
          <dgm:resizeHandles val="exact"/>
        </dgm:presLayoutVars>
      </dgm:prSet>
      <dgm:spPr/>
    </dgm:pt>
    <dgm:pt modelId="{46BEFB57-DE16-4955-9688-67F38EE59BA8}" type="pres">
      <dgm:prSet presAssocID="{7D183AAA-1DB3-4D88-AE3B-588EE9E5B057}" presName="parentLin" presStyleCnt="0"/>
      <dgm:spPr/>
    </dgm:pt>
    <dgm:pt modelId="{8D530329-7D90-460D-8768-3AF2A0A34E59}" type="pres">
      <dgm:prSet presAssocID="{7D183AAA-1DB3-4D88-AE3B-588EE9E5B057}" presName="parentLeftMargin" presStyleLbl="node1" presStyleIdx="0" presStyleCnt="2"/>
      <dgm:spPr/>
    </dgm:pt>
    <dgm:pt modelId="{B9CC53A7-BD77-4C0F-8470-2AD015AEA57D}" type="pres">
      <dgm:prSet presAssocID="{7D183AAA-1DB3-4D88-AE3B-588EE9E5B057}" presName="parentText" presStyleLbl="node1" presStyleIdx="0" presStyleCnt="2">
        <dgm:presLayoutVars>
          <dgm:chMax val="0"/>
          <dgm:bulletEnabled val="1"/>
        </dgm:presLayoutVars>
      </dgm:prSet>
      <dgm:spPr/>
    </dgm:pt>
    <dgm:pt modelId="{1F968B64-EB44-467D-9172-76F8101969FC}" type="pres">
      <dgm:prSet presAssocID="{7D183AAA-1DB3-4D88-AE3B-588EE9E5B057}" presName="negativeSpace" presStyleCnt="0"/>
      <dgm:spPr/>
    </dgm:pt>
    <dgm:pt modelId="{47A4E729-0F93-4565-A271-975A7CC65BF5}" type="pres">
      <dgm:prSet presAssocID="{7D183AAA-1DB3-4D88-AE3B-588EE9E5B057}" presName="childText" presStyleLbl="conFgAcc1" presStyleIdx="0" presStyleCnt="2">
        <dgm:presLayoutVars>
          <dgm:bulletEnabled val="1"/>
        </dgm:presLayoutVars>
      </dgm:prSet>
      <dgm:spPr/>
    </dgm:pt>
    <dgm:pt modelId="{204260A4-50C3-45E9-8A7C-CA80D4322BC6}" type="pres">
      <dgm:prSet presAssocID="{4F6C9BC1-79A1-4A1E-8068-6EEC0E666FAC}" presName="spaceBetweenRectangles" presStyleCnt="0"/>
      <dgm:spPr/>
    </dgm:pt>
    <dgm:pt modelId="{C3C0CB3C-02BA-4235-8ED7-6931304ACCEB}" type="pres">
      <dgm:prSet presAssocID="{E302321E-44D4-4388-AFBE-467FCDC08102}" presName="parentLin" presStyleCnt="0"/>
      <dgm:spPr/>
    </dgm:pt>
    <dgm:pt modelId="{58469905-6126-4670-9325-03456E491664}" type="pres">
      <dgm:prSet presAssocID="{E302321E-44D4-4388-AFBE-467FCDC08102}" presName="parentLeftMargin" presStyleLbl="node1" presStyleIdx="0" presStyleCnt="2"/>
      <dgm:spPr/>
    </dgm:pt>
    <dgm:pt modelId="{AE673266-6015-45E2-BA14-5D107524045C}" type="pres">
      <dgm:prSet presAssocID="{E302321E-44D4-4388-AFBE-467FCDC08102}" presName="parentText" presStyleLbl="node1" presStyleIdx="1" presStyleCnt="2">
        <dgm:presLayoutVars>
          <dgm:chMax val="0"/>
          <dgm:bulletEnabled val="1"/>
        </dgm:presLayoutVars>
      </dgm:prSet>
      <dgm:spPr/>
    </dgm:pt>
    <dgm:pt modelId="{A1370D3C-7F36-4B0A-AC78-7E819191560A}" type="pres">
      <dgm:prSet presAssocID="{E302321E-44D4-4388-AFBE-467FCDC08102}" presName="negativeSpace" presStyleCnt="0"/>
      <dgm:spPr/>
    </dgm:pt>
    <dgm:pt modelId="{9869AD8F-DA39-47F5-AF92-705F569D81C7}" type="pres">
      <dgm:prSet presAssocID="{E302321E-44D4-4388-AFBE-467FCDC08102}" presName="childText" presStyleLbl="conFgAcc1" presStyleIdx="1" presStyleCnt="2">
        <dgm:presLayoutVars>
          <dgm:bulletEnabled val="1"/>
        </dgm:presLayoutVars>
      </dgm:prSet>
      <dgm:spPr/>
    </dgm:pt>
  </dgm:ptLst>
  <dgm:cxnLst>
    <dgm:cxn modelId="{5D195701-FC80-43A1-A36F-4A735B64F810}" type="presOf" srcId="{E302321E-44D4-4388-AFBE-467FCDC08102}" destId="{AE673266-6015-45E2-BA14-5D107524045C}" srcOrd="1" destOrd="0" presId="urn:microsoft.com/office/officeart/2005/8/layout/list1"/>
    <dgm:cxn modelId="{FB92C01A-FFA5-40D1-B234-809E98CFBFFC}" srcId="{7D183AAA-1DB3-4D88-AE3B-588EE9E5B057}" destId="{4E051BF1-2AEF-48C2-983E-09C649D918B5}" srcOrd="2" destOrd="0" parTransId="{230C15DC-CF13-443E-9EF9-B2392F7B4483}" sibTransId="{FB7C4203-DEBA-4811-8F0D-D1FA073CE60E}"/>
    <dgm:cxn modelId="{27771636-83D2-4CD3-BA17-52CB25E5FD88}" srcId="{7D183AAA-1DB3-4D88-AE3B-588EE9E5B057}" destId="{19FC24E4-D9EB-4E29-8C2E-A5BAF338E035}" srcOrd="3" destOrd="0" parTransId="{E7B80253-EE79-4C46-8548-EC7334CADC45}" sibTransId="{C601A4EB-CAA3-4456-9AAD-8A1E26DE7621}"/>
    <dgm:cxn modelId="{56BA2C62-0E31-404B-868B-FBA3A4955B99}" type="presOf" srcId="{F05EC0D9-D6C1-4002-BA6E-6D2972E02DBA}" destId="{121519B3-69E6-4F7F-A88A-18352C4A3464}" srcOrd="0" destOrd="0" presId="urn:microsoft.com/office/officeart/2005/8/layout/list1"/>
    <dgm:cxn modelId="{69266D4A-6DE3-4194-82A5-0649D058B17F}" type="presOf" srcId="{E302321E-44D4-4388-AFBE-467FCDC08102}" destId="{58469905-6126-4670-9325-03456E491664}" srcOrd="0" destOrd="0" presId="urn:microsoft.com/office/officeart/2005/8/layout/list1"/>
    <dgm:cxn modelId="{BB826E71-FF16-4BD1-BACE-4D6AB9F02A1F}" srcId="{7D183AAA-1DB3-4D88-AE3B-588EE9E5B057}" destId="{01148040-6B6A-49EB-BA94-58E80C6884B6}" srcOrd="1" destOrd="0" parTransId="{46574A74-FD6C-46D2-9185-4EE8087F085E}" sibTransId="{5CDD1B88-F7C9-4D64-B788-E73DA732287A}"/>
    <dgm:cxn modelId="{8E922D53-CD8B-41A7-80AF-27E903DEE1AD}" type="presOf" srcId="{7D183AAA-1DB3-4D88-AE3B-588EE9E5B057}" destId="{B9CC53A7-BD77-4C0F-8470-2AD015AEA57D}" srcOrd="1" destOrd="0" presId="urn:microsoft.com/office/officeart/2005/8/layout/list1"/>
    <dgm:cxn modelId="{03213687-6A63-4BFA-A009-87462D156D42}" srcId="{E302321E-44D4-4388-AFBE-467FCDC08102}" destId="{380B98CF-B63C-4BC3-9AC8-101295812748}" srcOrd="0" destOrd="0" parTransId="{BBE84C0A-9361-4708-862C-C9C8AE739494}" sibTransId="{DE6CB95F-CDE5-4288-84B0-F0E09FD08C44}"/>
    <dgm:cxn modelId="{267EFE9D-BD6D-40CB-AA06-68FC08DAC3C3}" srcId="{F05EC0D9-D6C1-4002-BA6E-6D2972E02DBA}" destId="{E302321E-44D4-4388-AFBE-467FCDC08102}" srcOrd="1" destOrd="0" parTransId="{EE0C8129-140B-4BA0-8EFF-D0D727785322}" sibTransId="{74180EC6-9FFC-4925-8CF2-8DEC9D9D6C5F}"/>
    <dgm:cxn modelId="{2460D4A7-1615-447F-86D8-01BC6BFE8462}" type="presOf" srcId="{380B98CF-B63C-4BC3-9AC8-101295812748}" destId="{9869AD8F-DA39-47F5-AF92-705F569D81C7}" srcOrd="0" destOrd="0" presId="urn:microsoft.com/office/officeart/2005/8/layout/list1"/>
    <dgm:cxn modelId="{C74274A9-2CF6-4F8C-87A3-75818AC22208}" type="presOf" srcId="{9F287CE9-EB0B-48B6-9A13-716F7F73C0E7}" destId="{47A4E729-0F93-4565-A271-975A7CC65BF5}" srcOrd="0" destOrd="0" presId="urn:microsoft.com/office/officeart/2005/8/layout/list1"/>
    <dgm:cxn modelId="{EE20F3AD-7CB7-4000-A4C9-12DB5A1F68B1}" srcId="{7D183AAA-1DB3-4D88-AE3B-588EE9E5B057}" destId="{9F287CE9-EB0B-48B6-9A13-716F7F73C0E7}" srcOrd="0" destOrd="0" parTransId="{11A3F25A-B501-4BA0-BDA1-2582EFEB2151}" sibTransId="{17BF0A04-1208-46B2-87BE-5579D7DB37FC}"/>
    <dgm:cxn modelId="{FB430BB1-CB0A-477D-8C0E-06B3BEE84ACC}" type="presOf" srcId="{19FC24E4-D9EB-4E29-8C2E-A5BAF338E035}" destId="{47A4E729-0F93-4565-A271-975A7CC65BF5}" srcOrd="0" destOrd="3" presId="urn:microsoft.com/office/officeart/2005/8/layout/list1"/>
    <dgm:cxn modelId="{04DC4CC0-B92C-4783-A701-6353A3E71908}" srcId="{F05EC0D9-D6C1-4002-BA6E-6D2972E02DBA}" destId="{7D183AAA-1DB3-4D88-AE3B-588EE9E5B057}" srcOrd="0" destOrd="0" parTransId="{D3E0AD30-9B09-458D-8476-FD1CF8D0BA5E}" sibTransId="{4F6C9BC1-79A1-4A1E-8068-6EEC0E666FAC}"/>
    <dgm:cxn modelId="{4F551DD0-F965-4400-9869-C7271AF4F920}" type="presOf" srcId="{4E051BF1-2AEF-48C2-983E-09C649D918B5}" destId="{47A4E729-0F93-4565-A271-975A7CC65BF5}" srcOrd="0" destOrd="2" presId="urn:microsoft.com/office/officeart/2005/8/layout/list1"/>
    <dgm:cxn modelId="{512A76D1-6848-475E-BF03-999560F686CC}" type="presOf" srcId="{01148040-6B6A-49EB-BA94-58E80C6884B6}" destId="{47A4E729-0F93-4565-A271-975A7CC65BF5}" srcOrd="0" destOrd="1" presId="urn:microsoft.com/office/officeart/2005/8/layout/list1"/>
    <dgm:cxn modelId="{469B44E9-5F03-46F2-9817-449194FBB0E3}" type="presOf" srcId="{7D183AAA-1DB3-4D88-AE3B-588EE9E5B057}" destId="{8D530329-7D90-460D-8768-3AF2A0A34E59}" srcOrd="0" destOrd="0" presId="urn:microsoft.com/office/officeart/2005/8/layout/list1"/>
    <dgm:cxn modelId="{106AA7C3-43E5-4725-AE0E-8409AAE6983E}" type="presParOf" srcId="{121519B3-69E6-4F7F-A88A-18352C4A3464}" destId="{46BEFB57-DE16-4955-9688-67F38EE59BA8}" srcOrd="0" destOrd="0" presId="urn:microsoft.com/office/officeart/2005/8/layout/list1"/>
    <dgm:cxn modelId="{FC2183D4-8622-4B78-B2A4-6A64339367A2}" type="presParOf" srcId="{46BEFB57-DE16-4955-9688-67F38EE59BA8}" destId="{8D530329-7D90-460D-8768-3AF2A0A34E59}" srcOrd="0" destOrd="0" presId="urn:microsoft.com/office/officeart/2005/8/layout/list1"/>
    <dgm:cxn modelId="{0D14FA11-E8E1-4450-8272-D5C0D32B6162}" type="presParOf" srcId="{46BEFB57-DE16-4955-9688-67F38EE59BA8}" destId="{B9CC53A7-BD77-4C0F-8470-2AD015AEA57D}" srcOrd="1" destOrd="0" presId="urn:microsoft.com/office/officeart/2005/8/layout/list1"/>
    <dgm:cxn modelId="{F1170819-377F-46BA-937F-F18E08604465}" type="presParOf" srcId="{121519B3-69E6-4F7F-A88A-18352C4A3464}" destId="{1F968B64-EB44-467D-9172-76F8101969FC}" srcOrd="1" destOrd="0" presId="urn:microsoft.com/office/officeart/2005/8/layout/list1"/>
    <dgm:cxn modelId="{43C83BA9-7A04-4C7A-A32C-526FCEF0E3EC}" type="presParOf" srcId="{121519B3-69E6-4F7F-A88A-18352C4A3464}" destId="{47A4E729-0F93-4565-A271-975A7CC65BF5}" srcOrd="2" destOrd="0" presId="urn:microsoft.com/office/officeart/2005/8/layout/list1"/>
    <dgm:cxn modelId="{8D14C6E6-9543-4B07-84C1-044EF56D8FC1}" type="presParOf" srcId="{121519B3-69E6-4F7F-A88A-18352C4A3464}" destId="{204260A4-50C3-45E9-8A7C-CA80D4322BC6}" srcOrd="3" destOrd="0" presId="urn:microsoft.com/office/officeart/2005/8/layout/list1"/>
    <dgm:cxn modelId="{D81551A1-46C9-47A1-9015-6593D1F07DD8}" type="presParOf" srcId="{121519B3-69E6-4F7F-A88A-18352C4A3464}" destId="{C3C0CB3C-02BA-4235-8ED7-6931304ACCEB}" srcOrd="4" destOrd="0" presId="urn:microsoft.com/office/officeart/2005/8/layout/list1"/>
    <dgm:cxn modelId="{F7E65FC3-1638-45DD-8E83-CAF8F0C0C422}" type="presParOf" srcId="{C3C0CB3C-02BA-4235-8ED7-6931304ACCEB}" destId="{58469905-6126-4670-9325-03456E491664}" srcOrd="0" destOrd="0" presId="urn:microsoft.com/office/officeart/2005/8/layout/list1"/>
    <dgm:cxn modelId="{D05E29D7-3DFD-4022-AE95-496953E0A513}" type="presParOf" srcId="{C3C0CB3C-02BA-4235-8ED7-6931304ACCEB}" destId="{AE673266-6015-45E2-BA14-5D107524045C}" srcOrd="1" destOrd="0" presId="urn:microsoft.com/office/officeart/2005/8/layout/list1"/>
    <dgm:cxn modelId="{65825BBC-4EEE-4A89-80BD-5A8F6B1C069E}" type="presParOf" srcId="{121519B3-69E6-4F7F-A88A-18352C4A3464}" destId="{A1370D3C-7F36-4B0A-AC78-7E819191560A}" srcOrd="5" destOrd="0" presId="urn:microsoft.com/office/officeart/2005/8/layout/list1"/>
    <dgm:cxn modelId="{ED7ECFA2-F8F0-4D54-A548-350C289C6227}" type="presParOf" srcId="{121519B3-69E6-4F7F-A88A-18352C4A3464}" destId="{9869AD8F-DA39-47F5-AF92-705F569D81C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C2E11-78BA-4FF6-9DB5-885A2E040B68}">
      <dsp:nvSpPr>
        <dsp:cNvPr id="0" name=""/>
        <dsp:cNvSpPr/>
      </dsp:nvSpPr>
      <dsp:spPr>
        <a:xfrm>
          <a:off x="0" y="0"/>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A6DE1-3F34-41C2-81E2-C8BF0EF4BE68}">
      <dsp:nvSpPr>
        <dsp:cNvPr id="0" name=""/>
        <dsp:cNvSpPr/>
      </dsp:nvSpPr>
      <dsp:spPr>
        <a:xfrm>
          <a:off x="0" y="0"/>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 と GitHub </a:t>
          </a:r>
          <a:r>
            <a:rPr lang="en-US" sz="5800" kern="1200" dirty="0" err="1"/>
            <a:t>の違い</a:t>
          </a:r>
          <a:endParaRPr lang="en-US" sz="5800" kern="1200" dirty="0"/>
        </a:p>
      </dsp:txBody>
      <dsp:txXfrm>
        <a:off x="0" y="0"/>
        <a:ext cx="7886700" cy="2175669"/>
      </dsp:txXfrm>
    </dsp:sp>
    <dsp:sp modelId="{6AE43303-502F-4E6F-AAA3-2B94A662229C}">
      <dsp:nvSpPr>
        <dsp:cNvPr id="0" name=""/>
        <dsp:cNvSpPr/>
      </dsp:nvSpPr>
      <dsp:spPr>
        <a:xfrm>
          <a:off x="0" y="2175669"/>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D1DA2-0A5B-487C-BAD1-49B6DB7F2BEB}">
      <dsp:nvSpPr>
        <dsp:cNvPr id="0" name=""/>
        <dsp:cNvSpPr/>
      </dsp:nvSpPr>
      <dsp:spPr>
        <a:xfrm>
          <a:off x="0" y="2175669"/>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GitHub </a:t>
          </a:r>
          <a:r>
            <a:rPr lang="en-US" sz="5800" kern="1200" dirty="0" err="1"/>
            <a:t>の主な用途とメリット</a:t>
          </a:r>
          <a:endParaRPr lang="en-US" sz="5800" kern="1200" dirty="0"/>
        </a:p>
      </dsp:txBody>
      <dsp:txXfrm>
        <a:off x="0" y="2175669"/>
        <a:ext cx="7886700" cy="21756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0ACC4-1CD3-447B-92E1-CD519A7BA7D0}">
      <dsp:nvSpPr>
        <dsp:cNvPr id="0" name=""/>
        <dsp:cNvSpPr/>
      </dsp:nvSpPr>
      <dsp:spPr>
        <a:xfrm>
          <a:off x="4695402"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任意のファイルを編集</a:t>
          </a:r>
        </a:p>
      </dsp:txBody>
      <dsp:txXfrm>
        <a:off x="4695402" y="333237"/>
        <a:ext cx="1707802" cy="1707802"/>
      </dsp:txXfrm>
    </dsp:sp>
    <dsp:sp modelId="{00DD3747-2F9D-49D3-8BA7-D04EC121C312}">
      <dsp:nvSpPr>
        <dsp:cNvPr id="0" name=""/>
        <dsp:cNvSpPr/>
      </dsp:nvSpPr>
      <dsp:spPr>
        <a:xfrm>
          <a:off x="2097603" y="-1846"/>
          <a:ext cx="4034392" cy="4034392"/>
        </a:xfrm>
        <a:prstGeom prst="circularArrow">
          <a:avLst>
            <a:gd name="adj1" fmla="val 8255"/>
            <a:gd name="adj2" fmla="val 576638"/>
            <a:gd name="adj3" fmla="val 2961472"/>
            <a:gd name="adj4" fmla="val 53319"/>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955FE-2C59-4CD8-B299-A4594F60F02F}">
      <dsp:nvSpPr>
        <dsp:cNvPr id="0" name=""/>
        <dsp:cNvSpPr/>
      </dsp:nvSpPr>
      <dsp:spPr>
        <a:xfrm>
          <a:off x="3260898" y="2817871"/>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git add, git commit</a:t>
          </a:r>
        </a:p>
      </dsp:txBody>
      <dsp:txXfrm>
        <a:off x="3260898" y="2817871"/>
        <a:ext cx="1707802" cy="1707802"/>
      </dsp:txXfrm>
    </dsp:sp>
    <dsp:sp modelId="{4C3BDDEE-16A9-4E65-9925-D3E0083B2E57}">
      <dsp:nvSpPr>
        <dsp:cNvPr id="0" name=""/>
        <dsp:cNvSpPr/>
      </dsp:nvSpPr>
      <dsp:spPr>
        <a:xfrm>
          <a:off x="2097603" y="-1846"/>
          <a:ext cx="4034392" cy="4034392"/>
        </a:xfrm>
        <a:prstGeom prst="circularArrow">
          <a:avLst>
            <a:gd name="adj1" fmla="val 8255"/>
            <a:gd name="adj2" fmla="val 576638"/>
            <a:gd name="adj3" fmla="val 10170043"/>
            <a:gd name="adj4" fmla="val 7261890"/>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77447-2771-4806-BEE9-C39FA8E6652E}">
      <dsp:nvSpPr>
        <dsp:cNvPr id="0" name=""/>
        <dsp:cNvSpPr/>
      </dsp:nvSpPr>
      <dsp:spPr>
        <a:xfrm>
          <a:off x="1826394"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git push でGitHubに反映</a:t>
          </a:r>
        </a:p>
      </dsp:txBody>
      <dsp:txXfrm>
        <a:off x="1826394" y="333237"/>
        <a:ext cx="1707802" cy="1707802"/>
      </dsp:txXfrm>
    </dsp:sp>
    <dsp:sp modelId="{34F70EDB-544C-4147-AF44-2CB3176751D8}">
      <dsp:nvSpPr>
        <dsp:cNvPr id="0" name=""/>
        <dsp:cNvSpPr/>
      </dsp:nvSpPr>
      <dsp:spPr>
        <a:xfrm>
          <a:off x="2097603" y="-1846"/>
          <a:ext cx="4034392" cy="4034392"/>
        </a:xfrm>
        <a:prstGeom prst="circularArrow">
          <a:avLst>
            <a:gd name="adj1" fmla="val 8255"/>
            <a:gd name="adj2" fmla="val 576638"/>
            <a:gd name="adj3" fmla="val 16854496"/>
            <a:gd name="adj4" fmla="val 14968867"/>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B12CB-736C-4488-8440-BF347D19B24B}">
      <dsp:nvSpPr>
        <dsp:cNvPr id="0" name=""/>
        <dsp:cNvSpPr/>
      </dsp:nvSpPr>
      <dsp:spPr>
        <a:xfrm>
          <a:off x="0" y="2176"/>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996C3-E80C-41ED-ACCF-7097E27E027A}">
      <dsp:nvSpPr>
        <dsp:cNvPr id="0" name=""/>
        <dsp:cNvSpPr/>
      </dsp:nvSpPr>
      <dsp:spPr>
        <a:xfrm>
          <a:off x="333682" y="250369"/>
          <a:ext cx="606695" cy="606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36100-18B9-446B-9D95-7F524238DF66}">
      <dsp:nvSpPr>
        <dsp:cNvPr id="0" name=""/>
        <dsp:cNvSpPr/>
      </dsp:nvSpPr>
      <dsp:spPr>
        <a:xfrm>
          <a:off x="1274059" y="2176"/>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add: 変更をステージング</a:t>
          </a:r>
          <a:endParaRPr lang="en-US" sz="2200" kern="1200"/>
        </a:p>
      </dsp:txBody>
      <dsp:txXfrm>
        <a:off x="1274059" y="2176"/>
        <a:ext cx="3667885" cy="1103082"/>
      </dsp:txXfrm>
    </dsp:sp>
    <dsp:sp modelId="{70B88C18-8B39-4593-9DB5-BCDD5B5AE8F7}">
      <dsp:nvSpPr>
        <dsp:cNvPr id="0" name=""/>
        <dsp:cNvSpPr/>
      </dsp:nvSpPr>
      <dsp:spPr>
        <a:xfrm>
          <a:off x="0" y="1381029"/>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3180F-011B-4D03-94ED-1F349FD41525}">
      <dsp:nvSpPr>
        <dsp:cNvPr id="0" name=""/>
        <dsp:cNvSpPr/>
      </dsp:nvSpPr>
      <dsp:spPr>
        <a:xfrm>
          <a:off x="333682" y="1629222"/>
          <a:ext cx="606695" cy="606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F66E5-142F-47EF-A6B3-C75CED56FA60}">
      <dsp:nvSpPr>
        <dsp:cNvPr id="0" name=""/>
        <dsp:cNvSpPr/>
      </dsp:nvSpPr>
      <dsp:spPr>
        <a:xfrm>
          <a:off x="1274059" y="1381029"/>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commit: スナップショットを作成</a:t>
          </a:r>
          <a:endParaRPr lang="en-US" sz="2200" kern="1200"/>
        </a:p>
      </dsp:txBody>
      <dsp:txXfrm>
        <a:off x="1274059" y="1381029"/>
        <a:ext cx="3667885" cy="1103082"/>
      </dsp:txXfrm>
    </dsp:sp>
    <dsp:sp modelId="{854A6E3E-EFB6-4241-8BBA-317B4D7B1A87}">
      <dsp:nvSpPr>
        <dsp:cNvPr id="0" name=""/>
        <dsp:cNvSpPr/>
      </dsp:nvSpPr>
      <dsp:spPr>
        <a:xfrm>
          <a:off x="0" y="2759881"/>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24CF7-A8A9-4A18-850C-C7296FB07FEE}">
      <dsp:nvSpPr>
        <dsp:cNvPr id="0" name=""/>
        <dsp:cNvSpPr/>
      </dsp:nvSpPr>
      <dsp:spPr>
        <a:xfrm>
          <a:off x="333682" y="3008075"/>
          <a:ext cx="606695" cy="606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DCCE87-425D-4100-A80A-C629063F61C2}">
      <dsp:nvSpPr>
        <dsp:cNvPr id="0" name=""/>
        <dsp:cNvSpPr/>
      </dsp:nvSpPr>
      <dsp:spPr>
        <a:xfrm>
          <a:off x="1274059" y="2759881"/>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git push: GitHub </a:t>
          </a:r>
          <a:r>
            <a:rPr lang="en-US" sz="2200" b="0" i="0" kern="1200" baseline="0" dirty="0" err="1"/>
            <a:t>に反映</a:t>
          </a:r>
          <a:endParaRPr lang="en-US" sz="2200" kern="1200" dirty="0"/>
        </a:p>
      </dsp:txBody>
      <dsp:txXfrm>
        <a:off x="1274059" y="2759881"/>
        <a:ext cx="3667885" cy="1103082"/>
      </dsp:txXfrm>
    </dsp:sp>
    <dsp:sp modelId="{6B7E56D0-1DFA-42E7-9632-7F3ED9BC311E}">
      <dsp:nvSpPr>
        <dsp:cNvPr id="0" name=""/>
        <dsp:cNvSpPr/>
      </dsp:nvSpPr>
      <dsp:spPr>
        <a:xfrm>
          <a:off x="0" y="4138734"/>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55A27-58C1-4E2C-8A33-BA38565DB03A}">
      <dsp:nvSpPr>
        <dsp:cNvPr id="0" name=""/>
        <dsp:cNvSpPr/>
      </dsp:nvSpPr>
      <dsp:spPr>
        <a:xfrm>
          <a:off x="333682" y="4386927"/>
          <a:ext cx="606695" cy="606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87942D-BAFE-43FF-9A8C-B08B48FD16F8}">
      <dsp:nvSpPr>
        <dsp:cNvPr id="0" name=""/>
        <dsp:cNvSpPr/>
      </dsp:nvSpPr>
      <dsp:spPr>
        <a:xfrm>
          <a:off x="1274059" y="4138734"/>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pull: 最新の変更を取得</a:t>
          </a:r>
          <a:endParaRPr lang="en-US" sz="2200" kern="1200"/>
        </a:p>
      </dsp:txBody>
      <dsp:txXfrm>
        <a:off x="1274059" y="4138734"/>
        <a:ext cx="3667885" cy="11030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0D1CE-2E2A-4ADB-BC95-DE4E8677ECBE}">
      <dsp:nvSpPr>
        <dsp:cNvPr id="0" name=""/>
        <dsp:cNvSpPr/>
      </dsp:nvSpPr>
      <dsp:spPr>
        <a:xfrm>
          <a:off x="0" y="0"/>
          <a:ext cx="6703695" cy="13057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 branch, git checkout -b</a:t>
          </a:r>
        </a:p>
      </dsp:txBody>
      <dsp:txXfrm>
        <a:off x="38244" y="38244"/>
        <a:ext cx="5294675" cy="1229275"/>
      </dsp:txXfrm>
    </dsp:sp>
    <dsp:sp modelId="{9A4AD3AB-BC92-419E-A8CA-75229BB93E02}">
      <dsp:nvSpPr>
        <dsp:cNvPr id="0" name=""/>
        <dsp:cNvSpPr/>
      </dsp:nvSpPr>
      <dsp:spPr>
        <a:xfrm>
          <a:off x="591502" y="1523390"/>
          <a:ext cx="6703695" cy="130576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a:t>ブランチでの変更とプッシュ</a:t>
          </a:r>
          <a:endParaRPr lang="en-US" sz="3200" kern="1200"/>
        </a:p>
      </dsp:txBody>
      <dsp:txXfrm>
        <a:off x="629746" y="1561634"/>
        <a:ext cx="5186958" cy="1229275"/>
      </dsp:txXfrm>
    </dsp:sp>
    <dsp:sp modelId="{6C0E9A7F-08CB-4550-911F-17D355BC918A}">
      <dsp:nvSpPr>
        <dsp:cNvPr id="0" name=""/>
        <dsp:cNvSpPr/>
      </dsp:nvSpPr>
      <dsp:spPr>
        <a:xfrm>
          <a:off x="1183004" y="3046780"/>
          <a:ext cx="6703695" cy="13057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GitHub</a:t>
          </a:r>
          <a:r>
            <a:rPr lang="ja-JP" sz="3200" kern="1200"/>
            <a:t>上でのプルリクエスト作成</a:t>
          </a:r>
          <a:endParaRPr lang="en-US" sz="3200" kern="1200"/>
        </a:p>
      </dsp:txBody>
      <dsp:txXfrm>
        <a:off x="1221248" y="3085024"/>
        <a:ext cx="5186958" cy="1229275"/>
      </dsp:txXfrm>
    </dsp:sp>
    <dsp:sp modelId="{45F3EFD5-4F3E-4627-BA55-667D12BBB81E}">
      <dsp:nvSpPr>
        <dsp:cNvPr id="0" name=""/>
        <dsp:cNvSpPr/>
      </dsp:nvSpPr>
      <dsp:spPr>
        <a:xfrm>
          <a:off x="5854948" y="990203"/>
          <a:ext cx="848746" cy="84874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45916" y="990203"/>
        <a:ext cx="466810" cy="638681"/>
      </dsp:txXfrm>
    </dsp:sp>
    <dsp:sp modelId="{176F9AC1-72FA-40C6-9DE0-8EF34BE6D75C}">
      <dsp:nvSpPr>
        <dsp:cNvPr id="0" name=""/>
        <dsp:cNvSpPr/>
      </dsp:nvSpPr>
      <dsp:spPr>
        <a:xfrm>
          <a:off x="6446451" y="2504889"/>
          <a:ext cx="848746" cy="84874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37419" y="2504889"/>
        <a:ext cx="466810" cy="6386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3C89A-7D49-4A14-9459-80F3C9080358}">
      <dsp:nvSpPr>
        <dsp:cNvPr id="0" name=""/>
        <dsp:cNvSpPr/>
      </dsp:nvSpPr>
      <dsp:spPr>
        <a:xfrm>
          <a:off x="0" y="2125"/>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12624-4001-41E5-B6DE-4337D80AFE84}">
      <dsp:nvSpPr>
        <dsp:cNvPr id="0" name=""/>
        <dsp:cNvSpPr/>
      </dsp:nvSpPr>
      <dsp:spPr>
        <a:xfrm>
          <a:off x="0" y="2125"/>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プルリクエストの確認方法</a:t>
          </a:r>
        </a:p>
      </dsp:txBody>
      <dsp:txXfrm>
        <a:off x="0" y="2125"/>
        <a:ext cx="7886700" cy="1449431"/>
      </dsp:txXfrm>
    </dsp:sp>
    <dsp:sp modelId="{F69AA8BF-0366-4187-BB96-969F6A1861A7}">
      <dsp:nvSpPr>
        <dsp:cNvPr id="0" name=""/>
        <dsp:cNvSpPr/>
      </dsp:nvSpPr>
      <dsp:spPr>
        <a:xfrm>
          <a:off x="0" y="1451556"/>
          <a:ext cx="7886700"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098E0-C487-40BF-9420-7956041EB6D3}">
      <dsp:nvSpPr>
        <dsp:cNvPr id="0" name=""/>
        <dsp:cNvSpPr/>
      </dsp:nvSpPr>
      <dsp:spPr>
        <a:xfrm>
          <a:off x="0" y="1451556"/>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コメント・レビューの仕方</a:t>
          </a:r>
        </a:p>
      </dsp:txBody>
      <dsp:txXfrm>
        <a:off x="0" y="1451556"/>
        <a:ext cx="7886700" cy="1449431"/>
      </dsp:txXfrm>
    </dsp:sp>
    <dsp:sp modelId="{3B416C53-724E-4608-AF2B-BC7F2AD9B70C}">
      <dsp:nvSpPr>
        <dsp:cNvPr id="0" name=""/>
        <dsp:cNvSpPr/>
      </dsp:nvSpPr>
      <dsp:spPr>
        <a:xfrm>
          <a:off x="0" y="2900987"/>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5D121-0465-4AED-9A27-47FB88E8C19D}">
      <dsp:nvSpPr>
        <dsp:cNvPr id="0" name=""/>
        <dsp:cNvSpPr/>
      </dsp:nvSpPr>
      <dsp:spPr>
        <a:xfrm>
          <a:off x="0" y="2900987"/>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マージと削除</a:t>
          </a:r>
        </a:p>
      </dsp:txBody>
      <dsp:txXfrm>
        <a:off x="0" y="2900987"/>
        <a:ext cx="7886700" cy="1449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9E655-DC90-439E-AEB7-8A3B100800CA}">
      <dsp:nvSpPr>
        <dsp:cNvPr id="0" name=""/>
        <dsp:cNvSpPr/>
      </dsp:nvSpPr>
      <dsp:spPr>
        <a:xfrm>
          <a:off x="0" y="630004"/>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BD968-073E-40FA-8642-4EAD841630CE}">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95D63-C01F-4F92-A328-F06D63F9CD81}">
      <dsp:nvSpPr>
        <dsp:cNvPr id="0" name=""/>
        <dsp:cNvSpPr/>
      </dsp:nvSpPr>
      <dsp:spPr>
        <a:xfrm>
          <a:off x="1343362" y="630004"/>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dirty="0"/>
            <a:t>・</a:t>
          </a:r>
          <a:r>
            <a:rPr lang="en-US" sz="1500" kern="1200" dirty="0"/>
            <a:t>Git </a:t>
          </a:r>
          <a:r>
            <a:rPr lang="ja-JP" sz="1500" kern="1200" dirty="0"/>
            <a:t>と </a:t>
          </a:r>
          <a:r>
            <a:rPr lang="en-US" sz="1500" kern="1200" dirty="0"/>
            <a:t>GitHub </a:t>
          </a:r>
          <a:r>
            <a:rPr lang="ja-JP" sz="1500" kern="1200" dirty="0"/>
            <a:t>の違い </a:t>
          </a:r>
          <a:br>
            <a:rPr lang="en-US" sz="1500" kern="1200" dirty="0"/>
          </a:br>
          <a:r>
            <a:rPr lang="en-US" sz="1500" kern="1200" dirty="0"/>
            <a:t>Git</a:t>
          </a:r>
          <a:r>
            <a:rPr lang="ja-JP" sz="1500" kern="1200" dirty="0"/>
            <a:t>：バージョン管理システム</a:t>
          </a:r>
          <a:br>
            <a:rPr lang="en-US" sz="1500" kern="1200" dirty="0"/>
          </a:br>
          <a:r>
            <a:rPr lang="en-US" sz="1500" kern="1200" dirty="0"/>
            <a:t>GitHub</a:t>
          </a:r>
          <a:r>
            <a:rPr lang="ja-JP" sz="1500" kern="1200" dirty="0"/>
            <a:t>：</a:t>
          </a:r>
          <a:r>
            <a:rPr lang="en-US" sz="1500" kern="1200" dirty="0"/>
            <a:t>Git </a:t>
          </a:r>
          <a:r>
            <a:rPr lang="ja-JP" sz="1500" kern="1200" dirty="0"/>
            <a:t>をベースにして、複数の開発者が協力してプロジェクトを進めることができるプラットフォーム</a:t>
          </a:r>
          <a:endParaRPr lang="en-US" sz="1500" kern="1200" dirty="0"/>
        </a:p>
      </dsp:txBody>
      <dsp:txXfrm>
        <a:off x="1343362" y="630004"/>
        <a:ext cx="6536479" cy="1163084"/>
      </dsp:txXfrm>
    </dsp:sp>
    <dsp:sp modelId="{FED1A8BD-428A-489E-A7C7-FA4ED1F757B7}">
      <dsp:nvSpPr>
        <dsp:cNvPr id="0" name=""/>
        <dsp:cNvSpPr/>
      </dsp:nvSpPr>
      <dsp:spPr>
        <a:xfrm>
          <a:off x="0" y="2083859"/>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85ADD-398E-46FC-9021-1411E4D03EC3}">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FEE1BB-A916-4305-8528-F0D87C86871A}">
      <dsp:nvSpPr>
        <dsp:cNvPr id="0" name=""/>
        <dsp:cNvSpPr/>
      </dsp:nvSpPr>
      <dsp:spPr>
        <a:xfrm>
          <a:off x="1343362" y="2083859"/>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a:t>・</a:t>
          </a:r>
          <a:r>
            <a:rPr lang="en-US" sz="1500" kern="1200"/>
            <a:t>GitHub </a:t>
          </a:r>
          <a:r>
            <a:rPr lang="ja-JP" sz="1500" kern="1200"/>
            <a:t>の主な用途とメリット</a:t>
          </a:r>
          <a:br>
            <a:rPr lang="en-US" sz="1500" kern="1200"/>
          </a:br>
          <a:r>
            <a:rPr lang="ja-JP" sz="1500" kern="1200"/>
            <a:t>チーム開発、履歴管理、レビュー、</a:t>
          </a:r>
          <a:r>
            <a:rPr lang="en-US" sz="1500" kern="1200"/>
            <a:t>CI/CD</a:t>
          </a:r>
          <a:r>
            <a:rPr lang="ja-JP" sz="1500" kern="1200"/>
            <a:t>など、現代の開発に不可欠な機能が揃っている</a:t>
          </a:r>
          <a:endParaRPr lang="en-US" sz="1500" kern="1200"/>
        </a:p>
      </dsp:txBody>
      <dsp:txXfrm>
        <a:off x="1343362" y="2083859"/>
        <a:ext cx="6536479" cy="1163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C7CEB-9AC3-4224-AADF-6BBD1ED1DA91}">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E7710-B60B-4C16-B4E4-EF0EB0455AE7}">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リポジトリとは？</a:t>
          </a:r>
        </a:p>
      </dsp:txBody>
      <dsp:txXfrm>
        <a:off x="0" y="2124"/>
        <a:ext cx="7886700" cy="1449029"/>
      </dsp:txXfrm>
    </dsp:sp>
    <dsp:sp modelId="{D10E8712-85F1-4FF2-8F42-C96090949275}">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139D0-0C47-4AE4-95C1-0BB8A0FC52C0}">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コミット、ブランチ、マージの概要</a:t>
          </a:r>
        </a:p>
      </dsp:txBody>
      <dsp:txXfrm>
        <a:off x="0" y="1451154"/>
        <a:ext cx="7886700" cy="1449029"/>
      </dsp:txXfrm>
    </dsp:sp>
    <dsp:sp modelId="{B53C1549-FF06-4F74-9179-B7CBC5E65578}">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75863-22E9-4FE7-BD38-C20D94E3D801}">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ローカルとリモートの関係</a:t>
          </a:r>
        </a:p>
      </dsp:txBody>
      <dsp:txXfrm>
        <a:off x="0" y="2900183"/>
        <a:ext cx="78867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3AADB-013C-4A43-8FE4-F7DF48C574B6}">
      <dsp:nvSpPr>
        <dsp:cNvPr id="0" name=""/>
        <dsp:cNvSpPr/>
      </dsp:nvSpPr>
      <dsp:spPr>
        <a:xfrm>
          <a:off x="1575968" y="1788"/>
          <a:ext cx="6303873" cy="92664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a:t>プロジェクトのファイルとその履歴を保存する場所。</a:t>
          </a:r>
          <a:endParaRPr lang="en-US" sz="1600" kern="1200"/>
        </a:p>
      </dsp:txBody>
      <dsp:txXfrm>
        <a:off x="1575968" y="1788"/>
        <a:ext cx="6303873" cy="926643"/>
      </dsp:txXfrm>
    </dsp:sp>
    <dsp:sp modelId="{189CD534-5EFE-4AB4-BAF3-97446DD3AFB6}">
      <dsp:nvSpPr>
        <dsp:cNvPr id="0" name=""/>
        <dsp:cNvSpPr/>
      </dsp:nvSpPr>
      <dsp:spPr>
        <a:xfrm>
          <a:off x="0" y="1788"/>
          <a:ext cx="1575968" cy="92664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dirty="0"/>
            <a:t>リポジトリ（</a:t>
          </a:r>
          <a:r>
            <a:rPr lang="en-US" sz="2000" kern="1200" dirty="0"/>
            <a:t>Repository</a:t>
          </a:r>
          <a:r>
            <a:rPr lang="ja-JP" sz="2000" kern="1200" dirty="0"/>
            <a:t>） </a:t>
          </a:r>
          <a:endParaRPr lang="en-US" sz="2000" kern="1200" dirty="0"/>
        </a:p>
      </dsp:txBody>
      <dsp:txXfrm>
        <a:off x="0" y="1788"/>
        <a:ext cx="1575968" cy="926643"/>
      </dsp:txXfrm>
    </dsp:sp>
    <dsp:sp modelId="{3E3FAB79-AA8F-444D-A19B-AE3D32578B00}">
      <dsp:nvSpPr>
        <dsp:cNvPr id="0" name=""/>
        <dsp:cNvSpPr/>
      </dsp:nvSpPr>
      <dsp:spPr>
        <a:xfrm>
          <a:off x="1575968" y="984031"/>
          <a:ext cx="6303873" cy="92664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ファイルの変更を記録するスナップショットのようなもの。</a:t>
          </a:r>
          <a:endParaRPr lang="en-US" sz="1600" kern="1200" dirty="0"/>
        </a:p>
      </dsp:txBody>
      <dsp:txXfrm>
        <a:off x="1575968" y="984031"/>
        <a:ext cx="6303873" cy="926643"/>
      </dsp:txXfrm>
    </dsp:sp>
    <dsp:sp modelId="{48FF2670-852F-4335-81D0-C2DF56CE25B0}">
      <dsp:nvSpPr>
        <dsp:cNvPr id="0" name=""/>
        <dsp:cNvSpPr/>
      </dsp:nvSpPr>
      <dsp:spPr>
        <a:xfrm>
          <a:off x="0" y="984031"/>
          <a:ext cx="1575968" cy="926643"/>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コミット（</a:t>
          </a:r>
          <a:r>
            <a:rPr lang="en-US" sz="2000" kern="1200"/>
            <a:t>Commit</a:t>
          </a:r>
          <a:r>
            <a:rPr lang="ja-JP" sz="2000" kern="1200"/>
            <a:t>） </a:t>
          </a:r>
          <a:endParaRPr lang="en-US" sz="2000" kern="1200"/>
        </a:p>
      </dsp:txBody>
      <dsp:txXfrm>
        <a:off x="0" y="984031"/>
        <a:ext cx="1575968" cy="926643"/>
      </dsp:txXfrm>
    </dsp:sp>
    <dsp:sp modelId="{AB385446-A520-47DE-83FD-73FA9BACA808}">
      <dsp:nvSpPr>
        <dsp:cNvPr id="0" name=""/>
        <dsp:cNvSpPr/>
      </dsp:nvSpPr>
      <dsp:spPr>
        <a:xfrm>
          <a:off x="1575968" y="1966273"/>
          <a:ext cx="6303873" cy="92664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作業の分岐。新機能や修正を本線（</a:t>
          </a:r>
          <a:r>
            <a:rPr lang="en-US" sz="1600" kern="1200" dirty="0"/>
            <a:t>main</a:t>
          </a:r>
          <a:r>
            <a:rPr lang="ja-JP" sz="1600" kern="1200" dirty="0"/>
            <a:t>）から切り離して行う。</a:t>
          </a:r>
          <a:endParaRPr lang="en-US" sz="1600" kern="1200" dirty="0"/>
        </a:p>
      </dsp:txBody>
      <dsp:txXfrm>
        <a:off x="1575968" y="1966273"/>
        <a:ext cx="6303873" cy="926643"/>
      </dsp:txXfrm>
    </dsp:sp>
    <dsp:sp modelId="{A8D6FE95-452B-44CA-9C89-C36624ED7835}">
      <dsp:nvSpPr>
        <dsp:cNvPr id="0" name=""/>
        <dsp:cNvSpPr/>
      </dsp:nvSpPr>
      <dsp:spPr>
        <a:xfrm>
          <a:off x="0" y="1966273"/>
          <a:ext cx="1575968" cy="926643"/>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ブランチ（</a:t>
          </a:r>
          <a:r>
            <a:rPr lang="en-US" sz="2000" kern="1200"/>
            <a:t>Branch</a:t>
          </a:r>
          <a:r>
            <a:rPr lang="ja-JP" sz="2000" kern="1200"/>
            <a:t>） </a:t>
          </a:r>
          <a:endParaRPr lang="en-US" sz="2000" kern="1200"/>
        </a:p>
      </dsp:txBody>
      <dsp:txXfrm>
        <a:off x="0" y="1966273"/>
        <a:ext cx="1575968" cy="926643"/>
      </dsp:txXfrm>
    </dsp:sp>
    <dsp:sp modelId="{6F074B09-A0C2-495B-80CB-5633872B004C}">
      <dsp:nvSpPr>
        <dsp:cNvPr id="0" name=""/>
        <dsp:cNvSpPr/>
      </dsp:nvSpPr>
      <dsp:spPr>
        <a:xfrm>
          <a:off x="1575968" y="2948515"/>
          <a:ext cx="6303873" cy="92664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各ブランチでの作業を一つのブランチ</a:t>
          </a:r>
          <a:r>
            <a:rPr lang="ja-JP" altLang="en-US" sz="1600" kern="1200" dirty="0"/>
            <a:t>（</a:t>
          </a:r>
          <a:r>
            <a:rPr lang="en-US" altLang="ja-JP" sz="1600" kern="1200" dirty="0"/>
            <a:t>main</a:t>
          </a:r>
          <a:r>
            <a:rPr lang="ja-JP" altLang="en-US" sz="1600" kern="1200" dirty="0"/>
            <a:t>）</a:t>
          </a:r>
          <a:r>
            <a:rPr lang="ja-JP" sz="1600" kern="1200" dirty="0"/>
            <a:t>に統合する操作。</a:t>
          </a:r>
          <a:endParaRPr lang="en-US" sz="1600" kern="1200" dirty="0"/>
        </a:p>
      </dsp:txBody>
      <dsp:txXfrm>
        <a:off x="1575968" y="2948515"/>
        <a:ext cx="6303873" cy="926643"/>
      </dsp:txXfrm>
    </dsp:sp>
    <dsp:sp modelId="{FA02A40E-5877-4CA0-9856-1200F0844E2A}">
      <dsp:nvSpPr>
        <dsp:cNvPr id="0" name=""/>
        <dsp:cNvSpPr/>
      </dsp:nvSpPr>
      <dsp:spPr>
        <a:xfrm>
          <a:off x="0" y="2948515"/>
          <a:ext cx="1575968" cy="926643"/>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マージ（</a:t>
          </a:r>
          <a:r>
            <a:rPr lang="en-US" sz="2000" kern="1200"/>
            <a:t>Merge</a:t>
          </a:r>
          <a:r>
            <a:rPr lang="ja-JP" sz="2000" kern="1200"/>
            <a:t>）  </a:t>
          </a:r>
          <a:endParaRPr lang="en-US" sz="2000" kern="1200"/>
        </a:p>
      </dsp:txBody>
      <dsp:txXfrm>
        <a:off x="0" y="2948515"/>
        <a:ext cx="1575968" cy="926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564AD-3F65-4CCD-BEDC-8ABB5163B433}">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FC073-25A0-446A-B5CC-C9A64B80611F}">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アカウント作成</a:t>
          </a:r>
        </a:p>
      </dsp:txBody>
      <dsp:txXfrm>
        <a:off x="0" y="2124"/>
        <a:ext cx="7886700" cy="1449029"/>
      </dsp:txXfrm>
    </dsp:sp>
    <dsp:sp modelId="{1D055A1D-C128-472C-853B-5A31B3F97C94}">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845FA-C5C2-4315-BAE4-4DF02A773878}">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リポジトリの構成（例：study リポジトリの構造紹介）</a:t>
          </a:r>
        </a:p>
      </dsp:txBody>
      <dsp:txXfrm>
        <a:off x="0" y="1451154"/>
        <a:ext cx="7886700" cy="1449029"/>
      </dsp:txXfrm>
    </dsp:sp>
    <dsp:sp modelId="{9671B7A9-5B76-43AB-BB2C-43CC7ADF1436}">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D41D4-0AD4-4D66-A9AF-3A17CAFB4996}">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READMEの役割と編集方法</a:t>
          </a:r>
        </a:p>
      </dsp:txBody>
      <dsp:txXfrm>
        <a:off x="0" y="2900183"/>
        <a:ext cx="78867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1B636-C7B9-450D-9B55-5B3DA04C2E49}">
      <dsp:nvSpPr>
        <dsp:cNvPr id="0" name=""/>
        <dsp:cNvSpPr/>
      </dsp:nvSpPr>
      <dsp:spPr>
        <a:xfrm>
          <a:off x="2962" y="800621"/>
          <a:ext cx="1781429" cy="68223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アカウント作成</a:t>
          </a:r>
          <a:endParaRPr lang="en-US" sz="1800" kern="1200"/>
        </a:p>
      </dsp:txBody>
      <dsp:txXfrm>
        <a:off x="2962" y="800621"/>
        <a:ext cx="1781429" cy="682232"/>
      </dsp:txXfrm>
    </dsp:sp>
    <dsp:sp modelId="{A115584C-9962-43EF-A432-CA1B0E6291A9}">
      <dsp:nvSpPr>
        <dsp:cNvPr id="0" name=""/>
        <dsp:cNvSpPr/>
      </dsp:nvSpPr>
      <dsp:spPr>
        <a:xfrm>
          <a:off x="2962" y="1482853"/>
          <a:ext cx="1781429" cy="159347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GitHub </a:t>
          </a:r>
          <a:r>
            <a:rPr lang="ja-JP" sz="1800" kern="1200" dirty="0"/>
            <a:t>公式サイトで無料登録</a:t>
          </a:r>
          <a:endParaRPr lang="en-US" sz="1800" kern="1200" dirty="0"/>
        </a:p>
      </dsp:txBody>
      <dsp:txXfrm>
        <a:off x="2962" y="1482853"/>
        <a:ext cx="1781429" cy="1593472"/>
      </dsp:txXfrm>
    </dsp:sp>
    <dsp:sp modelId="{16327522-2B2E-45C8-8411-13960D24DBFC}">
      <dsp:nvSpPr>
        <dsp:cNvPr id="0" name=""/>
        <dsp:cNvSpPr/>
      </dsp:nvSpPr>
      <dsp:spPr>
        <a:xfrm>
          <a:off x="2033791" y="800621"/>
          <a:ext cx="1781429" cy="682232"/>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リポジトリの作成</a:t>
          </a:r>
          <a:endParaRPr lang="en-US" sz="1800" kern="1200"/>
        </a:p>
      </dsp:txBody>
      <dsp:txXfrm>
        <a:off x="2033791" y="800621"/>
        <a:ext cx="1781429" cy="682232"/>
      </dsp:txXfrm>
    </dsp:sp>
    <dsp:sp modelId="{81631C79-ADD9-4EEA-B9CA-53A93E272845}">
      <dsp:nvSpPr>
        <dsp:cNvPr id="0" name=""/>
        <dsp:cNvSpPr/>
      </dsp:nvSpPr>
      <dsp:spPr>
        <a:xfrm>
          <a:off x="2033791" y="1482853"/>
          <a:ext cx="1781429" cy="1593472"/>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新規プロジェクトを作成し、</a:t>
          </a:r>
          <a:r>
            <a:rPr lang="en-US" sz="1800" kern="1200" dirty="0"/>
            <a:t>README </a:t>
          </a:r>
          <a:r>
            <a:rPr lang="ja-JP" sz="1800" kern="1200" dirty="0"/>
            <a:t>やライセンスを追加</a:t>
          </a:r>
          <a:endParaRPr lang="en-US" sz="1800" kern="1200" dirty="0"/>
        </a:p>
      </dsp:txBody>
      <dsp:txXfrm>
        <a:off x="2033791" y="1482853"/>
        <a:ext cx="1781429" cy="1593472"/>
      </dsp:txXfrm>
    </dsp:sp>
    <dsp:sp modelId="{9C803E7E-2789-41A7-9BB9-0CD79F52C4E8}">
      <dsp:nvSpPr>
        <dsp:cNvPr id="0" name=""/>
        <dsp:cNvSpPr/>
      </dsp:nvSpPr>
      <dsp:spPr>
        <a:xfrm>
          <a:off x="4064621" y="800621"/>
          <a:ext cx="1781429" cy="682232"/>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README </a:t>
          </a:r>
          <a:r>
            <a:rPr lang="ja-JP" sz="1800" kern="1200"/>
            <a:t>の作成と編集 </a:t>
          </a:r>
          <a:endParaRPr lang="en-US" sz="1800" kern="1200"/>
        </a:p>
      </dsp:txBody>
      <dsp:txXfrm>
        <a:off x="4064621" y="800621"/>
        <a:ext cx="1781429" cy="682232"/>
      </dsp:txXfrm>
    </dsp:sp>
    <dsp:sp modelId="{DB30EEF1-3B50-4DCE-9057-DE4389DD530A}">
      <dsp:nvSpPr>
        <dsp:cNvPr id="0" name=""/>
        <dsp:cNvSpPr/>
      </dsp:nvSpPr>
      <dsp:spPr>
        <a:xfrm>
          <a:off x="4064621" y="1482853"/>
          <a:ext cx="1781429" cy="1593472"/>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プロジェクトの概要や使い方を記載する </a:t>
          </a:r>
          <a:r>
            <a:rPr lang="en-US" sz="1800" kern="1200" dirty="0"/>
            <a:t>Markdown </a:t>
          </a:r>
          <a:r>
            <a:rPr lang="ja-JP" sz="1800" kern="1200" dirty="0"/>
            <a:t>ファイル</a:t>
          </a:r>
          <a:endParaRPr lang="en-US" sz="1800" kern="1200" dirty="0"/>
        </a:p>
      </dsp:txBody>
      <dsp:txXfrm>
        <a:off x="4064621" y="1482853"/>
        <a:ext cx="1781429" cy="1593472"/>
      </dsp:txXfrm>
    </dsp:sp>
    <dsp:sp modelId="{6CE295FE-8D24-4D67-AB18-5D8072303EC7}">
      <dsp:nvSpPr>
        <dsp:cNvPr id="0" name=""/>
        <dsp:cNvSpPr/>
      </dsp:nvSpPr>
      <dsp:spPr>
        <a:xfrm>
          <a:off x="6095450" y="800621"/>
          <a:ext cx="1781429" cy="68223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ファイルのアップロード</a:t>
          </a:r>
          <a:endParaRPr lang="en-US" sz="1800" kern="1200"/>
        </a:p>
      </dsp:txBody>
      <dsp:txXfrm>
        <a:off x="6095450" y="800621"/>
        <a:ext cx="1781429" cy="682232"/>
      </dsp:txXfrm>
    </dsp:sp>
    <dsp:sp modelId="{DD554962-79B7-4DEE-842B-9C5469FC8F29}">
      <dsp:nvSpPr>
        <dsp:cNvPr id="0" name=""/>
        <dsp:cNvSpPr/>
      </dsp:nvSpPr>
      <dsp:spPr>
        <a:xfrm>
          <a:off x="6095450" y="1482853"/>
          <a:ext cx="1781429" cy="1593472"/>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Web UI </a:t>
          </a:r>
          <a:r>
            <a:rPr lang="ja-JP" sz="1800" kern="1200" dirty="0"/>
            <a:t>から直接ファイルを追加・編集可能。</a:t>
          </a:r>
          <a:endParaRPr lang="en-US" sz="1800" kern="1200" dirty="0"/>
        </a:p>
      </dsp:txBody>
      <dsp:txXfrm>
        <a:off x="6095450" y="1482853"/>
        <a:ext cx="1781429" cy="1593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6BE93-83B8-442A-8E6E-1A7C9EACD129}">
      <dsp:nvSpPr>
        <dsp:cNvPr id="0" name=""/>
        <dsp:cNvSpPr/>
      </dsp:nvSpPr>
      <dsp:spPr>
        <a:xfrm>
          <a:off x="0" y="735468"/>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3E6E2-81E4-45AE-B71C-6D12079639F3}">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2AE06F-5172-40BC-910E-7D902C6ECBE3}">
      <dsp:nvSpPr>
        <dsp:cNvPr id="0" name=""/>
        <dsp:cNvSpPr/>
      </dsp:nvSpPr>
      <dsp:spPr>
        <a:xfrm>
          <a:off x="1568246" y="735468"/>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a:t>Git </a:t>
          </a:r>
          <a:r>
            <a:rPr lang="en-US" sz="2500" kern="1200" dirty="0" err="1"/>
            <a:t>のインストール方法（Windows</a:t>
          </a:r>
          <a:r>
            <a:rPr lang="en-US" sz="2500" kern="1200" dirty="0"/>
            <a:t>/</a:t>
          </a:r>
          <a:r>
            <a:rPr lang="en-US" altLang="ja-JP" sz="2500" kern="1200" dirty="0"/>
            <a:t>Linux</a:t>
          </a:r>
          <a:r>
            <a:rPr lang="en-US" sz="2500" kern="1200" dirty="0"/>
            <a:t>）</a:t>
          </a:r>
        </a:p>
      </dsp:txBody>
      <dsp:txXfrm>
        <a:off x="1568246" y="735468"/>
        <a:ext cx="6661353" cy="1357788"/>
      </dsp:txXfrm>
    </dsp:sp>
    <dsp:sp modelId="{5EF252C9-52E3-4B69-8F8C-9472307B7A12}">
      <dsp:nvSpPr>
        <dsp:cNvPr id="0" name=""/>
        <dsp:cNvSpPr/>
      </dsp:nvSpPr>
      <dsp:spPr>
        <a:xfrm>
          <a:off x="0" y="2432705"/>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60E47-3B84-4775-8818-CC13595D363D}">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A1D56-AF07-46A4-A955-3999FE26DF94}">
      <dsp:nvSpPr>
        <dsp:cNvPr id="0" name=""/>
        <dsp:cNvSpPr/>
      </dsp:nvSpPr>
      <dsp:spPr>
        <a:xfrm>
          <a:off x="1568246" y="2432705"/>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a:t>GitHub </a:t>
          </a:r>
          <a:r>
            <a:rPr lang="en-US" sz="2500" kern="1200" dirty="0" err="1"/>
            <a:t>との接続（SSH</a:t>
          </a:r>
          <a:r>
            <a:rPr lang="en-US" sz="2500" kern="1200" dirty="0"/>
            <a:t>）</a:t>
          </a:r>
        </a:p>
      </dsp:txBody>
      <dsp:txXfrm>
        <a:off x="1568246" y="2432705"/>
        <a:ext cx="6661353" cy="13577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9CED2-1721-4323-9227-C63C496193C5}">
      <dsp:nvSpPr>
        <dsp:cNvPr id="0" name=""/>
        <dsp:cNvSpPr/>
      </dsp:nvSpPr>
      <dsp:spPr>
        <a:xfrm>
          <a:off x="0" y="884110"/>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86D56-F666-4809-8869-7843493B0493}">
      <dsp:nvSpPr>
        <dsp:cNvPr id="0" name=""/>
        <dsp:cNvSpPr/>
      </dsp:nvSpPr>
      <dsp:spPr>
        <a:xfrm>
          <a:off x="493741" y="1251356"/>
          <a:ext cx="897712" cy="897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B57085-0F8E-4B5D-BED9-BE74B43403AE}">
      <dsp:nvSpPr>
        <dsp:cNvPr id="0" name=""/>
        <dsp:cNvSpPr/>
      </dsp:nvSpPr>
      <dsp:spPr>
        <a:xfrm>
          <a:off x="1885195" y="884110"/>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user.name "your_name“</a:t>
          </a:r>
        </a:p>
      </dsp:txBody>
      <dsp:txXfrm>
        <a:off x="1885195" y="884110"/>
        <a:ext cx="3237730" cy="1632204"/>
      </dsp:txXfrm>
    </dsp:sp>
    <dsp:sp modelId="{41558321-67E9-41FD-B103-EEA8CBD9882C}">
      <dsp:nvSpPr>
        <dsp:cNvPr id="0" name=""/>
        <dsp:cNvSpPr/>
      </dsp:nvSpPr>
      <dsp:spPr>
        <a:xfrm>
          <a:off x="0" y="2924365"/>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CBF95-49BD-4CBF-9C5A-533A0806DF50}">
      <dsp:nvSpPr>
        <dsp:cNvPr id="0" name=""/>
        <dsp:cNvSpPr/>
      </dsp:nvSpPr>
      <dsp:spPr>
        <a:xfrm>
          <a:off x="493741" y="3291611"/>
          <a:ext cx="897712" cy="897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168ABD-9583-493D-9D7A-64E07C9FCA6F}">
      <dsp:nvSpPr>
        <dsp:cNvPr id="0" name=""/>
        <dsp:cNvSpPr/>
      </dsp:nvSpPr>
      <dsp:spPr>
        <a:xfrm>
          <a:off x="1885195" y="2924365"/>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user.email "your_email"</a:t>
          </a:r>
        </a:p>
      </dsp:txBody>
      <dsp:txXfrm>
        <a:off x="1885195" y="2924365"/>
        <a:ext cx="3237730" cy="16322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4E729-0F93-4565-A271-975A7CC65BF5}">
      <dsp:nvSpPr>
        <dsp:cNvPr id="0" name=""/>
        <dsp:cNvSpPr/>
      </dsp:nvSpPr>
      <dsp:spPr>
        <a:xfrm>
          <a:off x="0" y="453137"/>
          <a:ext cx="8229600" cy="240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リポジトリをクローン</a:t>
          </a:r>
          <a:endParaRPr lang="en-US" sz="2500" kern="1200"/>
        </a:p>
        <a:p>
          <a:pPr marL="228600" lvl="1" indent="-228600" algn="l" defTabSz="1111250">
            <a:lnSpc>
              <a:spcPct val="90000"/>
            </a:lnSpc>
            <a:spcBef>
              <a:spcPct val="0"/>
            </a:spcBef>
            <a:spcAft>
              <a:spcPct val="15000"/>
            </a:spcAft>
            <a:buChar char="•"/>
          </a:pPr>
          <a:r>
            <a:rPr lang="ja-JP" sz="2500" kern="1200"/>
            <a:t>ファイルを編集してコミットする</a:t>
          </a:r>
          <a:endParaRPr lang="en-US" sz="2500" kern="1200"/>
        </a:p>
        <a:p>
          <a:pPr marL="228600" lvl="1" indent="-228600" algn="l" defTabSz="1111250">
            <a:lnSpc>
              <a:spcPct val="90000"/>
            </a:lnSpc>
            <a:spcBef>
              <a:spcPct val="0"/>
            </a:spcBef>
            <a:spcAft>
              <a:spcPct val="15000"/>
            </a:spcAft>
            <a:buChar char="•"/>
          </a:pPr>
          <a:r>
            <a:rPr lang="ja-JP" sz="2500" kern="1200"/>
            <a:t>ブランチを作って作業する</a:t>
          </a:r>
          <a:endParaRPr lang="en-US" sz="2500" kern="1200"/>
        </a:p>
        <a:p>
          <a:pPr marL="228600" lvl="1" indent="-228600" algn="l" defTabSz="1111250">
            <a:lnSpc>
              <a:spcPct val="90000"/>
            </a:lnSpc>
            <a:spcBef>
              <a:spcPct val="0"/>
            </a:spcBef>
            <a:spcAft>
              <a:spcPct val="15000"/>
            </a:spcAft>
            <a:buChar char="•"/>
          </a:pPr>
          <a:r>
            <a:rPr lang="ja-JP" sz="2500" kern="1200"/>
            <a:t>プルリクエストをレビューしてマージ</a:t>
          </a:r>
          <a:endParaRPr lang="en-US" sz="2500" kern="1200"/>
        </a:p>
      </dsp:txBody>
      <dsp:txXfrm>
        <a:off x="0" y="453137"/>
        <a:ext cx="8229600" cy="2401875"/>
      </dsp:txXfrm>
    </dsp:sp>
    <dsp:sp modelId="{B9CC53A7-BD77-4C0F-8470-2AD015AEA57D}">
      <dsp:nvSpPr>
        <dsp:cNvPr id="0" name=""/>
        <dsp:cNvSpPr/>
      </dsp:nvSpPr>
      <dsp:spPr>
        <a:xfrm>
          <a:off x="411480" y="841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既存レポジトリ</a:t>
          </a:r>
          <a:endParaRPr lang="en-US" sz="2500" kern="1200"/>
        </a:p>
      </dsp:txBody>
      <dsp:txXfrm>
        <a:off x="447506" y="120163"/>
        <a:ext cx="5688668" cy="665948"/>
      </dsp:txXfrm>
    </dsp:sp>
    <dsp:sp modelId="{9869AD8F-DA39-47F5-AF92-705F569D81C7}">
      <dsp:nvSpPr>
        <dsp:cNvPr id="0" name=""/>
        <dsp:cNvSpPr/>
      </dsp:nvSpPr>
      <dsp:spPr>
        <a:xfrm>
          <a:off x="0" y="3359012"/>
          <a:ext cx="8229600" cy="10828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レポジトリを作成してみよう</a:t>
          </a:r>
          <a:endParaRPr lang="en-US" sz="2500" kern="1200"/>
        </a:p>
      </dsp:txBody>
      <dsp:txXfrm>
        <a:off x="0" y="3359012"/>
        <a:ext cx="8229600" cy="1082812"/>
      </dsp:txXfrm>
    </dsp:sp>
    <dsp:sp modelId="{AE673266-6015-45E2-BA14-5D107524045C}">
      <dsp:nvSpPr>
        <dsp:cNvPr id="0" name=""/>
        <dsp:cNvSpPr/>
      </dsp:nvSpPr>
      <dsp:spPr>
        <a:xfrm>
          <a:off x="411480" y="2990012"/>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新規レポジトリ</a:t>
          </a:r>
          <a:endParaRPr lang="en-US" sz="2500" kern="1200"/>
        </a:p>
      </dsp:txBody>
      <dsp:txXfrm>
        <a:off x="447506" y="3026038"/>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yxudev/KitasenjuDocs/blob/main/GitHub/Doc.md"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2" Type="http://schemas.openxmlformats.org/officeDocument/2006/relationships/hyperlink" Target="mailto:your_email@examp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39" name="Rectangle 38">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ctrTitle"/>
          </p:nvPr>
        </p:nvSpPr>
        <p:spPr>
          <a:xfrm>
            <a:off x="898635" y="2951485"/>
            <a:ext cx="2846880" cy="2786218"/>
          </a:xfrm>
        </p:spPr>
        <p:txBody>
          <a:bodyPr anchor="t">
            <a:normAutofit/>
          </a:bodyPr>
          <a:lstStyle/>
          <a:p>
            <a:pPr algn="l"/>
            <a:r>
              <a:rPr lang="en-US" altLang="ja-JP" sz="4200" dirty="0"/>
              <a:t>GitHub </a:t>
            </a:r>
            <a:r>
              <a:rPr lang="ja-JP" altLang="en-US" sz="4200" dirty="0"/>
              <a:t>ハンズオン講座</a:t>
            </a:r>
          </a:p>
        </p:txBody>
      </p:sp>
      <p:sp>
        <p:nvSpPr>
          <p:cNvPr id="3" name="Subtitle 2"/>
          <p:cNvSpPr>
            <a:spLocks noGrp="1"/>
          </p:cNvSpPr>
          <p:nvPr>
            <p:ph type="subTitle" idx="1"/>
          </p:nvPr>
        </p:nvSpPr>
        <p:spPr>
          <a:xfrm>
            <a:off x="898635" y="1108727"/>
            <a:ext cx="2846880" cy="1671043"/>
          </a:xfrm>
        </p:spPr>
        <p:txBody>
          <a:bodyPr anchor="b">
            <a:normAutofit/>
          </a:bodyPr>
          <a:lstStyle/>
          <a:p>
            <a:pPr algn="l"/>
            <a:r>
              <a:rPr lang="ja-JP" altLang="en-US" sz="1700">
                <a:solidFill>
                  <a:schemeClr val="tx1">
                    <a:alpha val="70000"/>
                  </a:schemeClr>
                </a:solidFill>
              </a:rPr>
              <a:t>千住</a:t>
            </a:r>
            <a:r>
              <a:rPr lang="en-US" altLang="ja-JP" sz="1700">
                <a:solidFill>
                  <a:schemeClr val="tx1">
                    <a:alpha val="70000"/>
                  </a:schemeClr>
                </a:solidFill>
              </a:rPr>
              <a:t>Meetup!</a:t>
            </a:r>
            <a:endParaRPr lang="en-US" sz="1700">
              <a:solidFill>
                <a:schemeClr val="tx1">
                  <a:alpha val="70000"/>
                </a:schemeClr>
              </a:solidFill>
            </a:endParaRPr>
          </a:p>
        </p:txBody>
      </p:sp>
      <p:pic>
        <p:nvPicPr>
          <p:cNvPr id="9" name="Picture 8" descr="A cartoon of a child walking on a bridge&#10;&#10;AI-generated content may be incorrect.">
            <a:extLst>
              <a:ext uri="{FF2B5EF4-FFF2-40B4-BE49-F238E27FC236}">
                <a16:creationId xmlns:a16="http://schemas.microsoft.com/office/drawing/2014/main" id="{6BBFD3A7-0559-9DA5-5976-A54CBE84DA26}"/>
              </a:ext>
            </a:extLst>
          </p:cNvPr>
          <p:cNvPicPr>
            <a:picLocks noChangeAspect="1"/>
          </p:cNvPicPr>
          <p:nvPr/>
        </p:nvPicPr>
        <p:blipFill>
          <a:blip r:embed="rId3"/>
          <a:srcRect l="819" r="8169"/>
          <a:stretch>
            <a:fillRect/>
          </a:stretch>
        </p:blipFill>
        <p:spPr>
          <a:xfrm>
            <a:off x="4019363" y="895610"/>
            <a:ext cx="4580374" cy="5058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D5C38-C79F-16E9-CDC3-48DA86672973}"/>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の基本操作</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8497BB2-FE32-6778-9106-83E9F4B64D4C}"/>
              </a:ext>
            </a:extLst>
          </p:cNvPr>
          <p:cNvGraphicFramePr>
            <a:graphicFrameLocks noGrp="1"/>
          </p:cNvGraphicFramePr>
          <p:nvPr>
            <p:ph idx="1"/>
            <p:extLst>
              <p:ext uri="{D42A27DB-BD31-4B8C-83A1-F6EECF244321}">
                <p14:modId xmlns:p14="http://schemas.microsoft.com/office/powerpoint/2010/main" val="3967624605"/>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56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b="1" dirty="0"/>
              <a:t>Git </a:t>
            </a:r>
            <a:r>
              <a:rPr lang="ja-JP" altLang="en-US" b="1" dirty="0"/>
              <a:t>のローカル操作</a:t>
            </a:r>
            <a:br>
              <a:rPr lang="en-US" altLang="ja-JP" b="1" dirty="0"/>
            </a:br>
            <a:r>
              <a:rPr lang="en-US" altLang="ja-JP" b="1" dirty="0"/>
              <a:t>GitHub </a:t>
            </a:r>
            <a:r>
              <a:rPr lang="ja-JP" altLang="en-US" b="1" dirty="0"/>
              <a:t>との連携</a:t>
            </a:r>
          </a:p>
        </p:txBody>
      </p:sp>
      <p:graphicFrame>
        <p:nvGraphicFramePr>
          <p:cNvPr id="5" name="Content Placeholder 2">
            <a:extLst>
              <a:ext uri="{FF2B5EF4-FFF2-40B4-BE49-F238E27FC236}">
                <a16:creationId xmlns:a16="http://schemas.microsoft.com/office/drawing/2014/main" id="{3D8465CA-A338-9117-F8C2-AFBE16E18B96}"/>
              </a:ext>
            </a:extLst>
          </p:cNvPr>
          <p:cNvGraphicFramePr>
            <a:graphicFrameLocks noGrp="1"/>
          </p:cNvGraphicFramePr>
          <p:nvPr>
            <p:ph idx="1"/>
            <p:extLst>
              <p:ext uri="{D42A27DB-BD31-4B8C-83A1-F6EECF244321}">
                <p14:modId xmlns:p14="http://schemas.microsoft.com/office/powerpoint/2010/main" val="399603430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482E-3C5E-5BB8-DF42-038FF253673D}"/>
              </a:ext>
            </a:extLst>
          </p:cNvPr>
          <p:cNvSpPr>
            <a:spLocks noGrp="1"/>
          </p:cNvSpPr>
          <p:nvPr>
            <p:ph type="title"/>
          </p:nvPr>
        </p:nvSpPr>
        <p:spPr>
          <a:xfrm>
            <a:off x="840699" y="687480"/>
            <a:ext cx="5605629" cy="994172"/>
          </a:xfrm>
        </p:spPr>
        <p:txBody>
          <a:bodyPr>
            <a:normAutofit/>
          </a:bodyPr>
          <a:lstStyle/>
          <a:p>
            <a:r>
              <a:rPr lang="ja-JP" altLang="en-US" sz="3850"/>
              <a:t>資料</a:t>
            </a:r>
            <a:endParaRPr lang="en-US" sz="3850"/>
          </a:p>
        </p:txBody>
      </p:sp>
      <p:sp>
        <p:nvSpPr>
          <p:cNvPr id="3" name="Content Placeholder 2">
            <a:extLst>
              <a:ext uri="{FF2B5EF4-FFF2-40B4-BE49-F238E27FC236}">
                <a16:creationId xmlns:a16="http://schemas.microsoft.com/office/drawing/2014/main" id="{F10F055B-3E66-E11E-56F5-3DF8A934F8EC}"/>
              </a:ext>
            </a:extLst>
          </p:cNvPr>
          <p:cNvSpPr>
            <a:spLocks noGrp="1"/>
          </p:cNvSpPr>
          <p:nvPr>
            <p:ph idx="1"/>
          </p:nvPr>
        </p:nvSpPr>
        <p:spPr>
          <a:xfrm>
            <a:off x="939914" y="1681652"/>
            <a:ext cx="5033221" cy="3788227"/>
          </a:xfrm>
        </p:spPr>
        <p:txBody>
          <a:bodyPr anchor="ctr">
            <a:normAutofit/>
          </a:bodyPr>
          <a:lstStyle/>
          <a:p>
            <a:pPr marL="0" indent="0">
              <a:buNone/>
            </a:pPr>
            <a:r>
              <a:rPr lang="en-US" sz="2100" dirty="0"/>
              <a:t>Doc.md</a:t>
            </a:r>
            <a:br>
              <a:rPr lang="en-US" sz="2100" dirty="0"/>
            </a:br>
            <a:r>
              <a:rPr lang="en-US" sz="2100" dirty="0">
                <a:hlinkClick r:id="rId2"/>
              </a:rPr>
              <a:t>https://github.com/pyxudev/KitasenjuDocs/blob/main/GitHub/Doc.md</a:t>
            </a:r>
            <a:br>
              <a:rPr lang="en-US" sz="2100" dirty="0"/>
            </a:br>
            <a:r>
              <a:rPr lang="en-US" altLang="ja-JP" sz="2100" b="1" dirty="0"/>
              <a:t>Git </a:t>
            </a:r>
            <a:r>
              <a:rPr lang="ja-JP" altLang="en-US" sz="2100" b="1" dirty="0"/>
              <a:t>のローカル操作と </a:t>
            </a:r>
            <a:r>
              <a:rPr lang="en-US" altLang="ja-JP" sz="2100" b="1" dirty="0"/>
              <a:t>GitHub </a:t>
            </a:r>
            <a:r>
              <a:rPr lang="ja-JP" altLang="en-US" sz="2100" b="1" dirty="0"/>
              <a:t>との連携 </a:t>
            </a:r>
            <a:r>
              <a:rPr lang="en-US" altLang="ja-JP" sz="2100" b="1" dirty="0"/>
              <a:t>CLI </a:t>
            </a:r>
            <a:r>
              <a:rPr lang="ja-JP" altLang="en-US" sz="2100" b="1" dirty="0"/>
              <a:t>を使ってみよう</a:t>
            </a: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Marker">
            <a:extLst>
              <a:ext uri="{FF2B5EF4-FFF2-40B4-BE49-F238E27FC236}">
                <a16:creationId xmlns:a16="http://schemas.microsoft.com/office/drawing/2014/main" id="{7F5D30AA-4CAD-002E-E643-BF10814C3B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85318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a:extLst>
              <a:ext uri="{FF2B5EF4-FFF2-40B4-BE49-F238E27FC236}">
                <a16:creationId xmlns:a16="http://schemas.microsoft.com/office/drawing/2014/main" id="{3B92FA46-18BD-E958-CD8C-24F9858D44DA}"/>
              </a:ext>
            </a:extLst>
          </p:cNvPr>
          <p:cNvSpPr>
            <a:spLocks noGrp="1"/>
          </p:cNvSpPr>
          <p:nvPr>
            <p:ph type="title"/>
          </p:nvPr>
        </p:nvSpPr>
        <p:spPr>
          <a:xfrm>
            <a:off x="4570578" y="1257300"/>
            <a:ext cx="3988849" cy="1381125"/>
          </a:xfrm>
        </p:spPr>
        <p:txBody>
          <a:bodyPr>
            <a:normAutofit/>
          </a:bodyPr>
          <a:lstStyle/>
          <a:p>
            <a:pPr lvl="0">
              <a:lnSpc>
                <a:spcPct val="90000"/>
              </a:lnSpc>
            </a:pPr>
            <a:r>
              <a:rPr lang="en-US">
                <a:solidFill>
                  <a:srgbClr val="000000"/>
                </a:solidFill>
              </a:rPr>
              <a:t>Git</a:t>
            </a:r>
            <a:r>
              <a:rPr lang="ja-JP" altLang="en-US">
                <a:solidFill>
                  <a:srgbClr val="000000"/>
                </a:solidFill>
              </a:rPr>
              <a:t> </a:t>
            </a:r>
            <a:r>
              <a:rPr lang="en-US">
                <a:solidFill>
                  <a:srgbClr val="000000"/>
                </a:solidFill>
              </a:rPr>
              <a:t>のインストール方法</a:t>
            </a:r>
          </a:p>
        </p:txBody>
      </p:sp>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Computer">
            <a:extLst>
              <a:ext uri="{FF2B5EF4-FFF2-40B4-BE49-F238E27FC236}">
                <a16:creationId xmlns:a16="http://schemas.microsoft.com/office/drawing/2014/main" id="{41CB653B-3342-0806-31CA-63A532F5E0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279208C7-94DA-1864-A63B-6B276543A6D5}"/>
              </a:ext>
            </a:extLst>
          </p:cNvPr>
          <p:cNvSpPr>
            <a:spLocks noGrp="1"/>
          </p:cNvSpPr>
          <p:nvPr>
            <p:ph idx="1"/>
          </p:nvPr>
        </p:nvSpPr>
        <p:spPr>
          <a:xfrm>
            <a:off x="4570579" y="2947260"/>
            <a:ext cx="4003614" cy="2927188"/>
          </a:xfrm>
        </p:spPr>
        <p:txBody>
          <a:bodyPr anchor="ctr">
            <a:normAutofit/>
          </a:bodyPr>
          <a:lstStyle/>
          <a:p>
            <a:r>
              <a:rPr lang="en-US" altLang="ja-JP" sz="1500">
                <a:solidFill>
                  <a:srgbClr val="000000"/>
                </a:solidFill>
              </a:rPr>
              <a:t>Windows:</a:t>
            </a:r>
            <a:r>
              <a:rPr lang="ja-JP" altLang="en-US" sz="1500">
                <a:solidFill>
                  <a:srgbClr val="000000"/>
                </a:solidFill>
              </a:rPr>
              <a:t> </a:t>
            </a:r>
            <a:br>
              <a:rPr lang="en-US" altLang="ja-JP" sz="1500">
                <a:solidFill>
                  <a:srgbClr val="000000"/>
                </a:solidFill>
              </a:rPr>
            </a:br>
            <a:r>
              <a:rPr lang="en-US" altLang="ja-JP" sz="1500">
                <a:solidFill>
                  <a:srgbClr val="000000"/>
                </a:solidFill>
              </a:rPr>
              <a:t>https://git-scm.com/downloads</a:t>
            </a:r>
          </a:p>
          <a:p>
            <a:r>
              <a:rPr lang="en-US" altLang="ja-JP" sz="1500">
                <a:solidFill>
                  <a:srgbClr val="000000"/>
                </a:solidFill>
              </a:rPr>
              <a:t>Linux</a:t>
            </a:r>
            <a:r>
              <a:rPr lang="ja-JP" altLang="en-US" sz="1500">
                <a:solidFill>
                  <a:srgbClr val="000000"/>
                </a:solidFill>
              </a:rPr>
              <a:t>： </a:t>
            </a:r>
            <a:br>
              <a:rPr lang="en-US" altLang="ja-JP" sz="1500">
                <a:solidFill>
                  <a:srgbClr val="000000"/>
                </a:solidFill>
              </a:rPr>
            </a:br>
            <a:r>
              <a:rPr lang="en-US" altLang="ja-JP" sz="1500">
                <a:solidFill>
                  <a:srgbClr val="000000"/>
                </a:solidFill>
              </a:rPr>
              <a:t>sudo apt install git</a:t>
            </a:r>
            <a:br>
              <a:rPr lang="en-US" altLang="ja-JP" sz="1500">
                <a:solidFill>
                  <a:srgbClr val="000000"/>
                </a:solidFill>
              </a:rPr>
            </a:br>
            <a:r>
              <a:rPr lang="en-US" sz="1500">
                <a:solidFill>
                  <a:srgbClr val="000000"/>
                </a:solidFill>
              </a:rPr>
              <a:t>sudo yum install git</a:t>
            </a:r>
            <a:br>
              <a:rPr lang="en-US" sz="1500">
                <a:solidFill>
                  <a:srgbClr val="000000"/>
                </a:solidFill>
              </a:rPr>
            </a:br>
            <a:r>
              <a:rPr lang="en-US" sz="1500">
                <a:solidFill>
                  <a:srgbClr val="000000"/>
                </a:solidFill>
              </a:rPr>
              <a:t>sudo dnf install git</a:t>
            </a:r>
            <a:br>
              <a:rPr lang="en-US" altLang="ja-JP" sz="1500">
                <a:solidFill>
                  <a:srgbClr val="000000"/>
                </a:solidFill>
              </a:rPr>
            </a:br>
            <a:endParaRPr lang="en-US" altLang="ja-JP" sz="1500">
              <a:solidFill>
                <a:srgbClr val="000000"/>
              </a:solidFill>
            </a:endParaRPr>
          </a:p>
          <a:p>
            <a:endParaRPr lang="en-US" altLang="ja-JP" sz="1500">
              <a:solidFill>
                <a:srgbClr val="000000"/>
              </a:solidFill>
            </a:endParaRPr>
          </a:p>
          <a:p>
            <a:endParaRPr lang="en-US" sz="1500">
              <a:solidFill>
                <a:srgbClr val="000000"/>
              </a:solidFill>
            </a:endParaRPr>
          </a:p>
        </p:txBody>
      </p:sp>
    </p:spTree>
    <p:extLst>
      <p:ext uri="{BB962C8B-B14F-4D97-AF65-F5344CB8AC3E}">
        <p14:creationId xmlns:p14="http://schemas.microsoft.com/office/powerpoint/2010/main" val="222292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643467"/>
            <a:ext cx="7805514"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D6116A-9D74-DD29-092A-0AF73EBF1333}"/>
              </a:ext>
            </a:extLst>
          </p:cNvPr>
          <p:cNvSpPr>
            <a:spLocks noGrp="1"/>
          </p:cNvSpPr>
          <p:nvPr>
            <p:ph type="title"/>
          </p:nvPr>
        </p:nvSpPr>
        <p:spPr>
          <a:xfrm>
            <a:off x="966432" y="975815"/>
            <a:ext cx="7211136" cy="1126780"/>
          </a:xfrm>
        </p:spPr>
        <p:txBody>
          <a:bodyPr>
            <a:normAutofit/>
          </a:bodyPr>
          <a:lstStyle/>
          <a:p>
            <a:r>
              <a:rPr lang="en-US" dirty="0"/>
              <a:t>GitHub </a:t>
            </a:r>
            <a:r>
              <a:rPr lang="en-US" dirty="0" err="1"/>
              <a:t>との接続（SSH</a:t>
            </a:r>
            <a:r>
              <a:rPr lang="en-US" dirty="0"/>
              <a:t>）</a:t>
            </a:r>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19766"/>
            <a:ext cx="101141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DBFD35-958C-AF83-5527-627B6E9F67FF}"/>
              </a:ext>
            </a:extLst>
          </p:cNvPr>
          <p:cNvSpPr>
            <a:spLocks noGrp="1"/>
          </p:cNvSpPr>
          <p:nvPr>
            <p:ph idx="1"/>
          </p:nvPr>
        </p:nvSpPr>
        <p:spPr>
          <a:xfrm>
            <a:off x="1469482" y="2918128"/>
            <a:ext cx="6205035" cy="3053301"/>
          </a:xfrm>
        </p:spPr>
        <p:txBody>
          <a:bodyPr anchor="ctr">
            <a:normAutofit/>
          </a:bodyPr>
          <a:lstStyle/>
          <a:p>
            <a:pPr marL="0" indent="0">
              <a:lnSpc>
                <a:spcPct val="90000"/>
              </a:lnSpc>
              <a:buNone/>
            </a:pPr>
            <a:r>
              <a:rPr lang="en-US" sz="1700"/>
              <a:t>1. SSH </a:t>
            </a:r>
            <a:r>
              <a:rPr lang="ja-JP" altLang="en-US" sz="1700"/>
              <a:t>キーの生成</a:t>
            </a:r>
            <a:endParaRPr lang="en-US" sz="1700"/>
          </a:p>
          <a:p>
            <a:pPr>
              <a:lnSpc>
                <a:spcPct val="90000"/>
              </a:lnSpc>
            </a:pPr>
            <a:r>
              <a:rPr lang="en-US" sz="1700"/>
              <a:t>Windows: C:\Users\your_usrname.ssh</a:t>
            </a:r>
          </a:p>
          <a:p>
            <a:pPr>
              <a:lnSpc>
                <a:spcPct val="90000"/>
              </a:lnSpc>
            </a:pPr>
            <a:r>
              <a:rPr lang="en-US" sz="1700"/>
              <a:t>Linux: home/.ssh</a:t>
            </a:r>
          </a:p>
          <a:p>
            <a:pPr marL="0" indent="0">
              <a:lnSpc>
                <a:spcPct val="90000"/>
              </a:lnSpc>
              <a:buNone/>
            </a:pPr>
            <a:r>
              <a:rPr lang="de-DE" sz="1700"/>
              <a:t>$ ssh-keygen –t ed25519 –C </a:t>
            </a:r>
            <a:r>
              <a:rPr lang="de-DE" sz="1700">
                <a:hlinkClick r:id="rId2"/>
              </a:rPr>
              <a:t>your_email@example.com</a:t>
            </a:r>
            <a:r>
              <a:rPr lang="de-DE" sz="1700"/>
              <a:t> </a:t>
            </a:r>
            <a:endParaRPr lang="en-US" sz="1700"/>
          </a:p>
          <a:p>
            <a:pPr marL="0" indent="0">
              <a:lnSpc>
                <a:spcPct val="90000"/>
              </a:lnSpc>
              <a:buNone/>
            </a:pPr>
            <a:endParaRPr lang="en-US" altLang="ja-JP" sz="1700"/>
          </a:p>
          <a:p>
            <a:pPr marL="0" indent="0">
              <a:lnSpc>
                <a:spcPct val="90000"/>
              </a:lnSpc>
              <a:buNone/>
            </a:pPr>
            <a:r>
              <a:rPr lang="en-US" altLang="ja-JP" sz="1700"/>
              <a:t>2. config </a:t>
            </a:r>
            <a:r>
              <a:rPr lang="ja-JP" altLang="en-US" sz="1700"/>
              <a:t>ファイルの作成</a:t>
            </a:r>
            <a:endParaRPr lang="en-US" sz="1700"/>
          </a:p>
          <a:p>
            <a:pPr marL="0" indent="0">
              <a:lnSpc>
                <a:spcPct val="90000"/>
              </a:lnSpc>
              <a:buNone/>
            </a:pPr>
            <a:r>
              <a:rPr lang="en-US" sz="1700"/>
              <a:t>Host github</a:t>
            </a:r>
            <a:br>
              <a:rPr lang="en-US" sz="1700"/>
            </a:br>
            <a:r>
              <a:rPr lang="en-US" sz="1700"/>
              <a:t>	HostName github.com</a:t>
            </a:r>
          </a:p>
          <a:p>
            <a:pPr marL="0" indent="0">
              <a:lnSpc>
                <a:spcPct val="90000"/>
              </a:lnSpc>
              <a:buNone/>
            </a:pPr>
            <a:r>
              <a:rPr lang="en-US" sz="1700"/>
              <a:t>	IdentityFile ~/.ssh/your_keyname</a:t>
            </a:r>
          </a:p>
          <a:p>
            <a:pPr marL="0" indent="0">
              <a:lnSpc>
                <a:spcPct val="90000"/>
              </a:lnSpc>
              <a:buNone/>
            </a:pPr>
            <a:r>
              <a:rPr lang="en-US" sz="1700"/>
              <a:t>	User git</a:t>
            </a:r>
          </a:p>
          <a:p>
            <a:pPr marL="0" indent="0">
              <a:lnSpc>
                <a:spcPct val="90000"/>
              </a:lnSpc>
              <a:buNone/>
            </a:pPr>
            <a:endParaRPr lang="en-US" sz="1700"/>
          </a:p>
        </p:txBody>
      </p:sp>
    </p:spTree>
    <p:extLst>
      <p:ext uri="{BB962C8B-B14F-4D97-AF65-F5344CB8AC3E}">
        <p14:creationId xmlns:p14="http://schemas.microsoft.com/office/powerpoint/2010/main" val="286481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60B656-1E4D-1F8A-630D-964711DCAE5E}"/>
              </a:ext>
            </a:extLst>
          </p:cNvPr>
          <p:cNvSpPr>
            <a:spLocks noGrp="1"/>
          </p:cNvSpPr>
          <p:nvPr>
            <p:ph type="title"/>
          </p:nvPr>
        </p:nvSpPr>
        <p:spPr>
          <a:xfrm>
            <a:off x="785059" y="586822"/>
            <a:ext cx="2670189" cy="1645920"/>
          </a:xfrm>
        </p:spPr>
        <p:txBody>
          <a:bodyPr>
            <a:normAutofit/>
          </a:bodyPr>
          <a:lstStyle/>
          <a:p>
            <a:r>
              <a:rPr lang="en-US" sz="2800"/>
              <a:t>3. SSH </a:t>
            </a:r>
            <a:r>
              <a:rPr lang="ja-JP" altLang="en-US" sz="2800"/>
              <a:t>キーの追加</a:t>
            </a:r>
            <a:endParaRPr lang="en-US" sz="28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A7C55A-FDB8-4CAE-2717-DF9DC5018C0B}"/>
              </a:ext>
            </a:extLst>
          </p:cNvPr>
          <p:cNvSpPr>
            <a:spLocks noGrp="1"/>
          </p:cNvSpPr>
          <p:nvPr>
            <p:ph idx="1"/>
          </p:nvPr>
        </p:nvSpPr>
        <p:spPr>
          <a:xfrm>
            <a:off x="4013373" y="586822"/>
            <a:ext cx="4501977" cy="1645920"/>
          </a:xfrm>
        </p:spPr>
        <p:txBody>
          <a:bodyPr anchor="ctr">
            <a:normAutofit/>
          </a:bodyPr>
          <a:lstStyle/>
          <a:p>
            <a:pPr marL="0" indent="0">
              <a:buNone/>
            </a:pPr>
            <a:r>
              <a:rPr lang="en-US" sz="1600"/>
              <a:t>1. [ settings ] → [ SSH and GCP keys ] → [ New SSH Key ] </a:t>
            </a:r>
          </a:p>
          <a:p>
            <a:pPr marL="0" indent="0">
              <a:buNone/>
            </a:pPr>
            <a:r>
              <a:rPr lang="en-US" sz="1600"/>
              <a:t>2. Title </a:t>
            </a:r>
            <a:r>
              <a:rPr lang="ja-JP" altLang="en-US" sz="1600"/>
              <a:t>を入力し、</a:t>
            </a:r>
            <a:r>
              <a:rPr lang="en-US" sz="1600"/>
              <a:t>Key </a:t>
            </a:r>
            <a:r>
              <a:rPr lang="ja-JP" altLang="en-US" sz="1600"/>
              <a:t>に </a:t>
            </a:r>
            <a:r>
              <a:rPr lang="en-US" altLang="ja-JP" sz="1600"/>
              <a:t>.</a:t>
            </a:r>
            <a:r>
              <a:rPr lang="en-US" sz="1600"/>
              <a:t>pub </a:t>
            </a:r>
            <a:r>
              <a:rPr lang="ja-JP" altLang="en-US" sz="1600"/>
              <a:t>ファイルの中身をペースト </a:t>
            </a:r>
            <a:endParaRPr lang="en-US" altLang="ja-JP" sz="1600"/>
          </a:p>
          <a:p>
            <a:pPr marL="0" indent="0">
              <a:buNone/>
            </a:pPr>
            <a:r>
              <a:rPr lang="en-US" altLang="ja-JP" sz="1600"/>
              <a:t>3. [ </a:t>
            </a:r>
            <a:r>
              <a:rPr lang="en-US" sz="1600"/>
              <a:t>Add SSH Key ] </a:t>
            </a:r>
            <a:r>
              <a:rPr lang="ja-JP" altLang="en-US" sz="1600"/>
              <a:t>をクリック</a:t>
            </a:r>
            <a:endParaRPr lang="en-US" sz="1600"/>
          </a:p>
        </p:txBody>
      </p:sp>
      <p:pic>
        <p:nvPicPr>
          <p:cNvPr id="5" name="Picture 4">
            <a:extLst>
              <a:ext uri="{FF2B5EF4-FFF2-40B4-BE49-F238E27FC236}">
                <a16:creationId xmlns:a16="http://schemas.microsoft.com/office/drawing/2014/main" id="{46871D1C-D4DC-716D-F0AC-3ABD60679D33}"/>
              </a:ext>
            </a:extLst>
          </p:cNvPr>
          <p:cNvPicPr>
            <a:picLocks noChangeAspect="1"/>
          </p:cNvPicPr>
          <p:nvPr/>
        </p:nvPicPr>
        <p:blipFill>
          <a:blip r:embed="rId2"/>
          <a:stretch>
            <a:fillRect/>
          </a:stretch>
        </p:blipFill>
        <p:spPr>
          <a:xfrm>
            <a:off x="668578" y="2734056"/>
            <a:ext cx="7873137" cy="3483864"/>
          </a:xfrm>
          <a:prstGeom prst="rect">
            <a:avLst/>
          </a:prstGeom>
        </p:spPr>
      </p:pic>
    </p:spTree>
    <p:extLst>
      <p:ext uri="{BB962C8B-B14F-4D97-AF65-F5344CB8AC3E}">
        <p14:creationId xmlns:p14="http://schemas.microsoft.com/office/powerpoint/2010/main" val="109156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5B583A-24A7-026A-FDA8-9048A82F6BEA}"/>
              </a:ext>
            </a:extLst>
          </p:cNvPr>
          <p:cNvSpPr>
            <a:spLocks noGrp="1"/>
          </p:cNvSpPr>
          <p:nvPr>
            <p:ph type="title"/>
          </p:nvPr>
        </p:nvSpPr>
        <p:spPr>
          <a:xfrm>
            <a:off x="783771" y="507160"/>
            <a:ext cx="2245179" cy="5438730"/>
          </a:xfrm>
        </p:spPr>
        <p:txBody>
          <a:bodyPr>
            <a:normAutofit/>
          </a:bodyPr>
          <a:lstStyle/>
          <a:p>
            <a:r>
              <a:rPr lang="en-US" sz="2800" dirty="0"/>
              <a:t>4. git config </a:t>
            </a:r>
            <a:r>
              <a:rPr lang="ja-JP" altLang="en-US" sz="2800" dirty="0"/>
              <a:t>を作成</a:t>
            </a:r>
            <a:endParaRPr lang="en-US" sz="2800" dirty="0"/>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287448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A7ED3B5-7604-A0C9-6A81-397F9B08DFCD}"/>
              </a:ext>
            </a:extLst>
          </p:cNvPr>
          <p:cNvGraphicFramePr>
            <a:graphicFrameLocks noGrp="1"/>
          </p:cNvGraphicFramePr>
          <p:nvPr>
            <p:ph idx="1"/>
            <p:extLst>
              <p:ext uri="{D42A27DB-BD31-4B8C-83A1-F6EECF244321}">
                <p14:modId xmlns:p14="http://schemas.microsoft.com/office/powerpoint/2010/main" val="1506122152"/>
              </p:ext>
            </p:extLst>
          </p:nvPr>
        </p:nvGraphicFramePr>
        <p:xfrm>
          <a:off x="3394710" y="512064"/>
          <a:ext cx="5122926"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4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36EF71-FAE6-1548-C609-258600B75695}"/>
              </a:ext>
            </a:extLst>
          </p:cNvPr>
          <p:cNvSpPr>
            <a:spLocks noGrp="1"/>
          </p:cNvSpPr>
          <p:nvPr>
            <p:ph type="title"/>
          </p:nvPr>
        </p:nvSpPr>
        <p:spPr>
          <a:xfrm>
            <a:off x="852777" y="548640"/>
            <a:ext cx="7157553" cy="1188720"/>
          </a:xfrm>
        </p:spPr>
        <p:txBody>
          <a:bodyPr>
            <a:normAutofit/>
          </a:bodyPr>
          <a:lstStyle/>
          <a:p>
            <a:r>
              <a:rPr lang="ja-JP" altLang="en-US">
                <a:solidFill>
                  <a:schemeClr val="tx1">
                    <a:lumMod val="85000"/>
                    <a:lumOff val="15000"/>
                  </a:schemeClr>
                </a:solidFill>
              </a:rPr>
              <a:t>接続確認</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AE23813-0842-52BD-E2D6-7404B724E4D3}"/>
              </a:ext>
            </a:extLst>
          </p:cNvPr>
          <p:cNvSpPr>
            <a:spLocks noGrp="1"/>
          </p:cNvSpPr>
          <p:nvPr>
            <p:ph idx="1"/>
          </p:nvPr>
        </p:nvSpPr>
        <p:spPr>
          <a:xfrm>
            <a:off x="1468490" y="2431765"/>
            <a:ext cx="6207019" cy="3320031"/>
          </a:xfrm>
        </p:spPr>
        <p:txBody>
          <a:bodyPr anchor="ctr">
            <a:normAutofit/>
          </a:bodyPr>
          <a:lstStyle/>
          <a:p>
            <a:pPr marL="0" indent="0">
              <a:buNone/>
            </a:pPr>
            <a:r>
              <a:rPr lang="de-DE" dirty="0">
                <a:solidFill>
                  <a:schemeClr val="tx1">
                    <a:lumMod val="85000"/>
                    <a:lumOff val="15000"/>
                  </a:schemeClr>
                </a:solidFill>
              </a:rPr>
              <a:t>$ ssh -T git@github.com</a:t>
            </a:r>
          </a:p>
          <a:p>
            <a:pPr marL="0" indent="0">
              <a:buNone/>
            </a:pPr>
            <a:endParaRPr lang="de-DE" dirty="0">
              <a:solidFill>
                <a:schemeClr val="tx1">
                  <a:lumMod val="85000"/>
                  <a:lumOff val="15000"/>
                </a:schemeClr>
              </a:solidFill>
            </a:endParaRPr>
          </a:p>
          <a:p>
            <a:pPr marL="0" indent="0">
              <a:buNone/>
            </a:pPr>
            <a:r>
              <a:rPr lang="ja-JP" altLang="en-US" dirty="0">
                <a:solidFill>
                  <a:schemeClr val="tx1">
                    <a:lumMod val="85000"/>
                    <a:lumOff val="15000"/>
                  </a:schemeClr>
                </a:solidFill>
              </a:rPr>
              <a:t>成功した場合：</a:t>
            </a:r>
            <a:endParaRPr lang="en-US" altLang="ja-JP" dirty="0">
              <a:solidFill>
                <a:schemeClr val="tx1">
                  <a:lumMod val="85000"/>
                  <a:lumOff val="15000"/>
                </a:schemeClr>
              </a:solidFill>
            </a:endParaRPr>
          </a:p>
          <a:p>
            <a:pPr marL="0" indent="0">
              <a:buNone/>
            </a:pPr>
            <a:r>
              <a:rPr lang="en-US" dirty="0">
                <a:solidFill>
                  <a:schemeClr val="tx1">
                    <a:lumMod val="85000"/>
                    <a:lumOff val="15000"/>
                  </a:schemeClr>
                </a:solidFill>
              </a:rPr>
              <a:t>Hi </a:t>
            </a:r>
            <a:r>
              <a:rPr lang="en-US" dirty="0" err="1">
                <a:solidFill>
                  <a:schemeClr val="tx1">
                    <a:lumMod val="85000"/>
                    <a:lumOff val="15000"/>
                  </a:schemeClr>
                </a:solidFill>
              </a:rPr>
              <a:t>your_name</a:t>
            </a:r>
            <a:r>
              <a:rPr lang="en-US" dirty="0">
                <a:solidFill>
                  <a:schemeClr val="tx1">
                    <a:lumMod val="85000"/>
                    <a:lumOff val="15000"/>
                  </a:schemeClr>
                </a:solidFill>
              </a:rPr>
              <a:t>! You've successfully authenticated, but GitHub does not provide shell access.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357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EEAF-2D2A-3976-7909-F070C32BE63E}"/>
              </a:ext>
            </a:extLst>
          </p:cNvPr>
          <p:cNvSpPr>
            <a:spLocks noGrp="1"/>
          </p:cNvSpPr>
          <p:nvPr>
            <p:ph type="title"/>
          </p:nvPr>
        </p:nvSpPr>
        <p:spPr/>
        <p:txBody>
          <a:bodyPr/>
          <a:lstStyle/>
          <a:p>
            <a:r>
              <a:rPr lang="ja-JP" altLang="en-US"/>
              <a:t>レポジトリを操作してみよう！</a:t>
            </a:r>
            <a:endParaRPr lang="en-US" dirty="0"/>
          </a:p>
        </p:txBody>
      </p:sp>
      <p:graphicFrame>
        <p:nvGraphicFramePr>
          <p:cNvPr id="5" name="Content Placeholder 2">
            <a:extLst>
              <a:ext uri="{FF2B5EF4-FFF2-40B4-BE49-F238E27FC236}">
                <a16:creationId xmlns:a16="http://schemas.microsoft.com/office/drawing/2014/main" id="{E6ECAE49-85A4-7EFD-D7E2-DD4378C70CA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5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300" dirty="0"/>
              <a:t>①リポジトリをクローンする</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8035" y="1953015"/>
            <a:ext cx="8320617" cy="4251960"/>
          </a:xfrm>
        </p:spPr>
        <p:txBody>
          <a:bodyPr>
            <a:normAutofit/>
          </a:bodyPr>
          <a:lstStyle/>
          <a:p>
            <a:pPr marL="0" indent="0">
              <a:buNone/>
            </a:pPr>
            <a:r>
              <a:rPr lang="en-US" dirty="0"/>
              <a:t>git clone https://github.com/pyxudev/study.git</a:t>
            </a:r>
          </a:p>
          <a:p>
            <a:r>
              <a:rPr lang="ja-JP" altLang="en-US" dirty="0"/>
              <a:t>ディレクトリ構造を確認</a:t>
            </a:r>
          </a:p>
        </p:txBody>
      </p:sp>
      <p:pic>
        <p:nvPicPr>
          <p:cNvPr id="5" name="Picture 4">
            <a:extLst>
              <a:ext uri="{FF2B5EF4-FFF2-40B4-BE49-F238E27FC236}">
                <a16:creationId xmlns:a16="http://schemas.microsoft.com/office/drawing/2014/main" id="{DAA42560-25C1-0DD3-BE9B-4F7E10B21057}"/>
              </a:ext>
            </a:extLst>
          </p:cNvPr>
          <p:cNvPicPr>
            <a:picLocks noChangeAspect="1"/>
          </p:cNvPicPr>
          <p:nvPr/>
        </p:nvPicPr>
        <p:blipFill>
          <a:blip r:embed="rId2"/>
          <a:stretch>
            <a:fillRect/>
          </a:stretch>
        </p:blipFill>
        <p:spPr>
          <a:xfrm>
            <a:off x="501777" y="3696700"/>
            <a:ext cx="7859389" cy="2193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ja-JP" altLang="en-US">
                <a:solidFill>
                  <a:srgbClr val="FFFFFF"/>
                </a:solidFill>
              </a:rPr>
              <a:t>本日のゴール</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endParaRPr lang="ja-JP" altLang="en-US"/>
          </a:p>
          <a:p>
            <a:r>
              <a:rPr lang="en-US" altLang="ja-JP"/>
              <a:t>GitHub </a:t>
            </a:r>
            <a:r>
              <a:rPr lang="ja-JP" altLang="en-US"/>
              <a:t>の基本操作を理解する</a:t>
            </a:r>
          </a:p>
          <a:p>
            <a:r>
              <a:rPr lang="ja-JP" altLang="en-US"/>
              <a:t>実際にリポジトリを操作してみる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nSpc>
                <a:spcPct val="90000"/>
              </a:lnSpc>
            </a:pPr>
            <a:r>
              <a:rPr lang="ja-JP" altLang="en-US" sz="3600" dirty="0"/>
              <a:t>②ファイルを編集してコミットする</a:t>
            </a:r>
          </a:p>
        </p:txBody>
      </p:sp>
      <p:graphicFrame>
        <p:nvGraphicFramePr>
          <p:cNvPr id="5" name="Content Placeholder 2">
            <a:extLst>
              <a:ext uri="{FF2B5EF4-FFF2-40B4-BE49-F238E27FC236}">
                <a16:creationId xmlns:a16="http://schemas.microsoft.com/office/drawing/2014/main" id="{B258E83A-5C37-05BC-A518-3BE22B51712C}"/>
              </a:ext>
            </a:extLst>
          </p:cNvPr>
          <p:cNvGraphicFramePr>
            <a:graphicFrameLocks noGrp="1"/>
          </p:cNvGraphicFramePr>
          <p:nvPr>
            <p:ph idx="1"/>
            <p:extLst>
              <p:ext uri="{D42A27DB-BD31-4B8C-83A1-F6EECF244321}">
                <p14:modId xmlns:p14="http://schemas.microsoft.com/office/powerpoint/2010/main" val="27656257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17191-6E0A-7462-BCE5-E36195AE3E25}"/>
              </a:ext>
            </a:extLst>
          </p:cNvPr>
          <p:cNvSpPr>
            <a:spLocks noGrp="1"/>
          </p:cNvSpPr>
          <p:nvPr>
            <p:ph type="title"/>
          </p:nvPr>
        </p:nvSpPr>
        <p:spPr>
          <a:xfrm>
            <a:off x="378725" y="675564"/>
            <a:ext cx="2707375" cy="5204085"/>
          </a:xfrm>
        </p:spPr>
        <p:txBody>
          <a:bodyPr>
            <a:normAutofit/>
          </a:bodyPr>
          <a:lstStyle/>
          <a:p>
            <a:r>
              <a:rPr lang="ja-JP" altLang="en-US" b="1"/>
              <a:t>基本コマンド</a:t>
            </a:r>
            <a:endParaRPr lang="en-US" dirty="0"/>
          </a:p>
        </p:txBody>
      </p:sp>
      <p:cxnSp>
        <p:nvCxnSpPr>
          <p:cNvPr id="20" name="Straight Connector 19">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6" name="Rectangle 3">
            <a:extLst>
              <a:ext uri="{FF2B5EF4-FFF2-40B4-BE49-F238E27FC236}">
                <a16:creationId xmlns:a16="http://schemas.microsoft.com/office/drawing/2014/main" id="{BC8F6175-2823-8A1F-E5B7-583D4C51F0C1}"/>
              </a:ext>
            </a:extLst>
          </p:cNvPr>
          <p:cNvGraphicFramePr>
            <a:graphicFrameLocks noGrp="1"/>
          </p:cNvGraphicFramePr>
          <p:nvPr>
            <p:ph idx="1"/>
            <p:extLst>
              <p:ext uri="{D42A27DB-BD31-4B8C-83A1-F6EECF244321}">
                <p14:modId xmlns:p14="http://schemas.microsoft.com/office/powerpoint/2010/main" val="2227664005"/>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446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ja-JP" altLang="en-US" sz="4500" dirty="0"/>
              <a:t>③ブランチを作って作業する</a:t>
            </a:r>
          </a:p>
        </p:txBody>
      </p:sp>
      <p:graphicFrame>
        <p:nvGraphicFramePr>
          <p:cNvPr id="12" name="Content Placeholder 2">
            <a:extLst>
              <a:ext uri="{FF2B5EF4-FFF2-40B4-BE49-F238E27FC236}">
                <a16:creationId xmlns:a16="http://schemas.microsoft.com/office/drawing/2014/main" id="{74D76D7F-9BF6-BFAB-1012-124FCA4E3C98}"/>
              </a:ext>
            </a:extLst>
          </p:cNvPr>
          <p:cNvGraphicFramePr>
            <a:graphicFrameLocks noGrp="1"/>
          </p:cNvGraphicFramePr>
          <p:nvPr>
            <p:ph idx="1"/>
            <p:extLst>
              <p:ext uri="{D42A27DB-BD31-4B8C-83A1-F6EECF244321}">
                <p14:modId xmlns:p14="http://schemas.microsoft.com/office/powerpoint/2010/main" val="98036600"/>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pPr>
              <a:lnSpc>
                <a:spcPct val="90000"/>
              </a:lnSpc>
            </a:pPr>
            <a:r>
              <a:rPr lang="ja-JP" altLang="en-US" sz="3500" dirty="0"/>
              <a:t>④プルリクエストをレビューしてマージ</a:t>
            </a:r>
          </a:p>
        </p:txBody>
      </p:sp>
      <p:graphicFrame>
        <p:nvGraphicFramePr>
          <p:cNvPr id="5" name="Content Placeholder 2">
            <a:extLst>
              <a:ext uri="{FF2B5EF4-FFF2-40B4-BE49-F238E27FC236}">
                <a16:creationId xmlns:a16="http://schemas.microsoft.com/office/drawing/2014/main" id="{CF663E75-E94B-A406-8EFD-C8B30B38893A}"/>
              </a:ext>
            </a:extLst>
          </p:cNvPr>
          <p:cNvGraphicFramePr>
            <a:graphicFrameLocks noGrp="1"/>
          </p:cNvGraphicFramePr>
          <p:nvPr>
            <p:ph idx="1"/>
            <p:extLst>
              <p:ext uri="{D42A27DB-BD31-4B8C-83A1-F6EECF244321}">
                <p14:modId xmlns:p14="http://schemas.microsoft.com/office/powerpoint/2010/main" val="1930474238"/>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75099" y="991261"/>
            <a:ext cx="4316022" cy="1837349"/>
          </a:xfrm>
        </p:spPr>
        <p:txBody>
          <a:bodyPr anchor="b">
            <a:normAutofit/>
          </a:bodyPr>
          <a:lstStyle/>
          <a:p>
            <a:r>
              <a:rPr lang="en-US" sz="3100" dirty="0">
                <a:solidFill>
                  <a:schemeClr val="tx2"/>
                </a:solidFill>
              </a:rPr>
              <a:t>GitHub </a:t>
            </a:r>
            <a:r>
              <a:rPr lang="ja-JP" altLang="en-US" sz="3100" dirty="0">
                <a:solidFill>
                  <a:schemeClr val="tx2"/>
                </a:solidFill>
              </a:rPr>
              <a:t>の便利機能</a:t>
            </a:r>
          </a:p>
        </p:txBody>
      </p:sp>
      <p:grpSp>
        <p:nvGrpSpPr>
          <p:cNvPr id="17" name="Group 16">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8414" y="3985"/>
            <a:ext cx="7310715" cy="6858000"/>
            <a:chOff x="1318434" y="36937"/>
            <a:chExt cx="9747620" cy="6858000"/>
          </a:xfrm>
        </p:grpSpPr>
        <p:sp>
          <p:nvSpPr>
            <p:cNvPr id="18" name="Freeform: Shape 17">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p:cNvSpPr>
            <a:spLocks noGrp="1"/>
          </p:cNvSpPr>
          <p:nvPr>
            <p:ph idx="1"/>
          </p:nvPr>
        </p:nvSpPr>
        <p:spPr>
          <a:xfrm>
            <a:off x="2291965" y="2979336"/>
            <a:ext cx="4282291" cy="2430864"/>
          </a:xfrm>
        </p:spPr>
        <p:txBody>
          <a:bodyPr anchor="t">
            <a:normAutofit/>
          </a:bodyPr>
          <a:lstStyle/>
          <a:p>
            <a:endParaRPr lang="en-US" sz="1700" dirty="0">
              <a:solidFill>
                <a:schemeClr val="tx2"/>
              </a:solidFill>
            </a:endParaRPr>
          </a:p>
          <a:p>
            <a:r>
              <a:rPr lang="en-US" sz="1700" dirty="0">
                <a:solidFill>
                  <a:schemeClr val="tx2"/>
                </a:solidFill>
              </a:rPr>
              <a:t>Issues </a:t>
            </a:r>
            <a:r>
              <a:rPr lang="ja-JP" altLang="en-US" sz="1700" dirty="0">
                <a:solidFill>
                  <a:schemeClr val="tx2"/>
                </a:solidFill>
              </a:rPr>
              <a:t>でタスク管理</a:t>
            </a:r>
          </a:p>
          <a:p>
            <a:r>
              <a:rPr lang="en-US" sz="1700" dirty="0">
                <a:solidFill>
                  <a:schemeClr val="tx2"/>
                </a:solidFill>
              </a:rPr>
              <a:t>Projects </a:t>
            </a:r>
            <a:r>
              <a:rPr lang="ja-JP" altLang="en-US" sz="1700" dirty="0">
                <a:solidFill>
                  <a:schemeClr val="tx2"/>
                </a:solidFill>
              </a:rPr>
              <a:t>で進捗管理</a:t>
            </a:r>
          </a:p>
          <a:p>
            <a:r>
              <a:rPr lang="en-US" sz="1700" dirty="0">
                <a:solidFill>
                  <a:schemeClr val="tx2"/>
                </a:solidFill>
              </a:rPr>
              <a:t>GitHub Actions </a:t>
            </a:r>
            <a:r>
              <a:rPr lang="ja-JP" altLang="en-US" sz="1700" dirty="0">
                <a:solidFill>
                  <a:schemeClr val="tx2"/>
                </a:solidFill>
              </a:rPr>
              <a:t>の概要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270943" y="991261"/>
            <a:ext cx="4316022" cy="1837349"/>
          </a:xfrm>
        </p:spPr>
        <p:txBody>
          <a:bodyPr>
            <a:normAutofit/>
          </a:bodyPr>
          <a:lstStyle/>
          <a:p>
            <a:r>
              <a:rPr lang="ja-JP" altLang="en-US" sz="3100">
                <a:solidFill>
                  <a:schemeClr val="tx2"/>
                </a:solidFill>
              </a:rPr>
              <a:t>まとめと </a:t>
            </a:r>
            <a:r>
              <a:rPr lang="en-US" sz="3100">
                <a:solidFill>
                  <a:schemeClr val="tx2"/>
                </a:solidFill>
              </a:rPr>
              <a:t>Q&amp;A</a:t>
            </a:r>
          </a:p>
        </p:txBody>
      </p:sp>
      <p:sp>
        <p:nvSpPr>
          <p:cNvPr id="3" name="Content Placeholder 2"/>
          <p:cNvSpPr>
            <a:spLocks noGrp="1"/>
          </p:cNvSpPr>
          <p:nvPr>
            <p:ph idx="1"/>
          </p:nvPr>
        </p:nvSpPr>
        <p:spPr>
          <a:xfrm>
            <a:off x="2287809" y="2979336"/>
            <a:ext cx="4282290" cy="2430864"/>
          </a:xfrm>
        </p:spPr>
        <p:txBody>
          <a:bodyPr anchor="t">
            <a:normAutofit/>
          </a:bodyPr>
          <a:lstStyle/>
          <a:p>
            <a:endParaRPr lang="ja-JP" altLang="en-US" sz="1700">
              <a:solidFill>
                <a:schemeClr val="tx2"/>
              </a:solidFill>
            </a:endParaRPr>
          </a:p>
          <a:p>
            <a:r>
              <a:rPr lang="ja-JP" altLang="en-US" sz="1700">
                <a:solidFill>
                  <a:schemeClr val="tx2"/>
                </a:solidFill>
              </a:rPr>
              <a:t>今日学んだことの振り返り</a:t>
            </a:r>
          </a:p>
          <a:p>
            <a:r>
              <a:rPr lang="ja-JP" altLang="en-US" sz="1700">
                <a:solidFill>
                  <a:schemeClr val="tx2"/>
                </a:solidFill>
              </a:rPr>
              <a:t>よくあるトラブルと対処法</a:t>
            </a:r>
          </a:p>
          <a:p>
            <a:r>
              <a:rPr lang="ja-JP" altLang="en-US" sz="1700">
                <a:solidFill>
                  <a:schemeClr val="tx2"/>
                </a:solidFill>
              </a:rPr>
              <a:t>今後の学習リソース紹介</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2879-3182-5D35-7241-413E1B8EB623}"/>
              </a:ext>
            </a:extLst>
          </p:cNvPr>
          <p:cNvSpPr>
            <a:spLocks noGrp="1"/>
          </p:cNvSpPr>
          <p:nvPr>
            <p:ph type="title"/>
          </p:nvPr>
        </p:nvSpPr>
        <p:spPr/>
        <p:txBody>
          <a:bodyPr/>
          <a:lstStyle/>
          <a:p>
            <a:r>
              <a:rPr lang="en-US" dirty="0"/>
              <a:t>Special Thanks To…</a:t>
            </a:r>
          </a:p>
        </p:txBody>
      </p:sp>
      <p:sp>
        <p:nvSpPr>
          <p:cNvPr id="3" name="Content Placeholder 2">
            <a:extLst>
              <a:ext uri="{FF2B5EF4-FFF2-40B4-BE49-F238E27FC236}">
                <a16:creationId xmlns:a16="http://schemas.microsoft.com/office/drawing/2014/main" id="{C0CA3644-2937-61B0-A304-6C653A5B175E}"/>
              </a:ext>
            </a:extLst>
          </p:cNvPr>
          <p:cNvSpPr>
            <a:spLocks noGrp="1"/>
          </p:cNvSpPr>
          <p:nvPr>
            <p:ph idx="1"/>
          </p:nvPr>
        </p:nvSpPr>
        <p:spPr>
          <a:xfrm>
            <a:off x="457200" y="1600200"/>
            <a:ext cx="2726267" cy="4525963"/>
          </a:xfrm>
        </p:spPr>
        <p:txBody>
          <a:bodyPr>
            <a:normAutofit fontScale="55000" lnSpcReduction="20000"/>
          </a:bodyPr>
          <a:lstStyle/>
          <a:p>
            <a:pPr marL="0" indent="0">
              <a:buNone/>
            </a:pPr>
            <a:r>
              <a:rPr lang="en-US" sz="5800" dirty="0"/>
              <a:t>M365 Copilot</a:t>
            </a:r>
            <a:br>
              <a:rPr lang="en-US" dirty="0"/>
            </a:br>
            <a:br>
              <a:rPr lang="en-US" dirty="0"/>
            </a:br>
            <a:br>
              <a:rPr lang="en-US" dirty="0"/>
            </a:br>
            <a:r>
              <a:rPr lang="en-US" altLang="ja-JP" dirty="0"/>
              <a:t>Prompt</a:t>
            </a:r>
            <a:r>
              <a:rPr lang="ja-JP" altLang="en-US" dirty="0"/>
              <a:t>：</a:t>
            </a:r>
            <a:br>
              <a:rPr lang="en-US" altLang="ja-JP" dirty="0"/>
            </a:br>
            <a:br>
              <a:rPr lang="en-US" dirty="0"/>
            </a:br>
            <a:r>
              <a:rPr lang="en-US" altLang="ja-JP" dirty="0"/>
              <a:t>GitHub </a:t>
            </a:r>
            <a:r>
              <a:rPr lang="ja-JP" altLang="en-US" dirty="0"/>
              <a:t>の使い方についてレクチャーすることになりました。</a:t>
            </a:r>
            <a:br>
              <a:rPr lang="en-US" altLang="ja-JP" dirty="0"/>
            </a:br>
            <a:br>
              <a:rPr lang="en-US" altLang="ja-JP" dirty="0"/>
            </a:br>
            <a:r>
              <a:rPr lang="ja-JP" altLang="en-US" dirty="0"/>
              <a:t>多少 </a:t>
            </a:r>
            <a:r>
              <a:rPr lang="en-US" altLang="ja-JP" dirty="0"/>
              <a:t>IT </a:t>
            </a:r>
            <a:r>
              <a:rPr lang="ja-JP" altLang="en-US" dirty="0"/>
              <a:t>経験はあるが、</a:t>
            </a:r>
            <a:r>
              <a:rPr lang="en-US" altLang="ja-JP" dirty="0" err="1"/>
              <a:t>Github</a:t>
            </a:r>
            <a:r>
              <a:rPr lang="en-US" altLang="ja-JP" dirty="0"/>
              <a:t> </a:t>
            </a:r>
            <a:r>
              <a:rPr lang="ja-JP" altLang="en-US" dirty="0"/>
              <a:t>を使ったことがない人が対象です。</a:t>
            </a:r>
            <a:br>
              <a:rPr lang="en-US" altLang="ja-JP" dirty="0"/>
            </a:br>
            <a:br>
              <a:rPr lang="en-US" altLang="ja-JP" dirty="0"/>
            </a:br>
            <a:r>
              <a:rPr lang="ja-JP" altLang="en-US" dirty="0"/>
              <a:t>どのような構成で資料を作成すればいいでしょうか？</a:t>
            </a:r>
            <a:br>
              <a:rPr lang="en-US" altLang="ja-JP" dirty="0"/>
            </a:br>
            <a:br>
              <a:rPr lang="en-US" altLang="ja-JP" dirty="0"/>
            </a:br>
            <a:r>
              <a:rPr lang="ja-JP" altLang="en-US" dirty="0"/>
              <a:t>ガイダンスを箇条書きで順序良く作成してください。</a:t>
            </a:r>
            <a:endParaRPr lang="en-US" dirty="0"/>
          </a:p>
        </p:txBody>
      </p:sp>
      <p:pic>
        <p:nvPicPr>
          <p:cNvPr id="5" name="Picture 4">
            <a:extLst>
              <a:ext uri="{FF2B5EF4-FFF2-40B4-BE49-F238E27FC236}">
                <a16:creationId xmlns:a16="http://schemas.microsoft.com/office/drawing/2014/main" id="{00D4A538-7B0C-8F59-6961-5979EEE9AEB8}"/>
              </a:ext>
            </a:extLst>
          </p:cNvPr>
          <p:cNvPicPr>
            <a:picLocks noChangeAspect="1"/>
          </p:cNvPicPr>
          <p:nvPr/>
        </p:nvPicPr>
        <p:blipFill>
          <a:blip r:embed="rId2"/>
          <a:srcRect r="39736"/>
          <a:stretch>
            <a:fillRect/>
          </a:stretch>
        </p:blipFill>
        <p:spPr>
          <a:xfrm>
            <a:off x="3763434" y="1036445"/>
            <a:ext cx="4394201" cy="5653473"/>
          </a:xfrm>
          <a:prstGeom prst="rect">
            <a:avLst/>
          </a:prstGeom>
        </p:spPr>
      </p:pic>
      <p:cxnSp>
        <p:nvCxnSpPr>
          <p:cNvPr id="8" name="Straight Arrow Connector 7">
            <a:extLst>
              <a:ext uri="{FF2B5EF4-FFF2-40B4-BE49-F238E27FC236}">
                <a16:creationId xmlns:a16="http://schemas.microsoft.com/office/drawing/2014/main" id="{E00FE150-E8A8-EEE8-0333-83C4ECB0F64E}"/>
              </a:ext>
            </a:extLst>
          </p:cNvPr>
          <p:cNvCxnSpPr>
            <a:stCxn id="3" idx="3"/>
            <a:endCxn id="5" idx="1"/>
          </p:cNvCxnSpPr>
          <p:nvPr/>
        </p:nvCxnSpPr>
        <p:spPr>
          <a:xfrm>
            <a:off x="3183467" y="3863182"/>
            <a:ext cx="579967"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30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a:t>Git/GitHub </a:t>
            </a:r>
            <a:r>
              <a:rPr lang="ja-JP" altLang="en-US"/>
              <a:t>とは？</a:t>
            </a:r>
          </a:p>
        </p:txBody>
      </p:sp>
      <p:graphicFrame>
        <p:nvGraphicFramePr>
          <p:cNvPr id="5" name="Content Placeholder 2">
            <a:extLst>
              <a:ext uri="{FF2B5EF4-FFF2-40B4-BE49-F238E27FC236}">
                <a16:creationId xmlns:a16="http://schemas.microsoft.com/office/drawing/2014/main" id="{0AA96A01-A548-8A8E-8EC4-FCC79A7DBD1D}"/>
              </a:ext>
            </a:extLst>
          </p:cNvPr>
          <p:cNvGraphicFramePr>
            <a:graphicFrameLocks noGrp="1"/>
          </p:cNvGraphicFramePr>
          <p:nvPr>
            <p:ph idx="1"/>
            <p:extLst>
              <p:ext uri="{D42A27DB-BD31-4B8C-83A1-F6EECF244321}">
                <p14:modId xmlns:p14="http://schemas.microsoft.com/office/powerpoint/2010/main" val="20031404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C22A3-A603-3C50-8D03-ABC6B3C10599}"/>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とは</a:t>
            </a:r>
            <a:endParaRPr lang="en-US" sz="420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632C93-6C79-D3E8-A256-3DC0BB13B4A9}"/>
              </a:ext>
            </a:extLst>
          </p:cNvPr>
          <p:cNvGraphicFramePr>
            <a:graphicFrameLocks noGrp="1"/>
          </p:cNvGraphicFramePr>
          <p:nvPr>
            <p:ph idx="1"/>
            <p:extLst>
              <p:ext uri="{D42A27DB-BD31-4B8C-83A1-F6EECF244321}">
                <p14:modId xmlns:p14="http://schemas.microsoft.com/office/powerpoint/2010/main" val="3907727860"/>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3678513-FF5E-6410-733A-539F266F3562}"/>
              </a:ext>
            </a:extLst>
          </p:cNvPr>
          <p:cNvSpPr txBox="1"/>
          <p:nvPr/>
        </p:nvSpPr>
        <p:spPr>
          <a:xfrm>
            <a:off x="1393571" y="2244125"/>
            <a:ext cx="6350000" cy="369332"/>
          </a:xfrm>
          <a:prstGeom prst="rect">
            <a:avLst/>
          </a:prstGeom>
          <a:noFill/>
        </p:spPr>
        <p:txBody>
          <a:bodyPr wrap="square" rtlCol="0">
            <a:spAutoFit/>
          </a:bodyPr>
          <a:lstStyle/>
          <a:p>
            <a:r>
              <a:rPr lang="ja-JP" altLang="en-US" dirty="0"/>
              <a:t>ソースコードやドキュメントを管理・共有するための</a:t>
            </a:r>
            <a:r>
              <a:rPr lang="en-US" altLang="ja-JP" dirty="0"/>
              <a:t>Web</a:t>
            </a:r>
            <a:r>
              <a:rPr lang="ja-JP" altLang="en-US" dirty="0"/>
              <a:t>サービス</a:t>
            </a:r>
            <a:endParaRPr lang="en-US" dirty="0"/>
          </a:p>
        </p:txBody>
      </p:sp>
    </p:spTree>
    <p:extLst>
      <p:ext uri="{BB962C8B-B14F-4D97-AF65-F5344CB8AC3E}">
        <p14:creationId xmlns:p14="http://schemas.microsoft.com/office/powerpoint/2010/main" val="57190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6B90BA-BA08-4142-FA14-FE0B1A87077C}"/>
              </a:ext>
            </a:extLst>
          </p:cNvPr>
          <p:cNvPicPr>
            <a:picLocks noChangeAspect="1"/>
          </p:cNvPicPr>
          <p:nvPr/>
        </p:nvPicPr>
        <p:blipFill>
          <a:blip r:embed="rId2">
            <a:duotone>
              <a:schemeClr val="bg2">
                <a:shade val="45000"/>
                <a:satMod val="135000"/>
              </a:schemeClr>
              <a:prstClr val="white"/>
            </a:duotone>
          </a:blip>
          <a:srcRect/>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a:t>
            </a:r>
            <a:r>
              <a:rPr lang="en-US" dirty="0"/>
              <a:t> </a:t>
            </a:r>
            <a:r>
              <a:rPr dirty="0" err="1"/>
              <a:t>の基本概念</a:t>
            </a:r>
            <a:endParaRPr dirty="0"/>
          </a:p>
        </p:txBody>
      </p:sp>
      <p:graphicFrame>
        <p:nvGraphicFramePr>
          <p:cNvPr id="5" name="Content Placeholder 2">
            <a:extLst>
              <a:ext uri="{FF2B5EF4-FFF2-40B4-BE49-F238E27FC236}">
                <a16:creationId xmlns:a16="http://schemas.microsoft.com/office/drawing/2014/main" id="{F68E73C7-619F-F0E6-B7E6-FD8CC3478B39}"/>
              </a:ext>
            </a:extLst>
          </p:cNvPr>
          <p:cNvGraphicFramePr>
            <a:graphicFrameLocks noGrp="1"/>
          </p:cNvGraphicFramePr>
          <p:nvPr>
            <p:ph idx="1"/>
            <p:extLst>
              <p:ext uri="{D42A27DB-BD31-4B8C-83A1-F6EECF244321}">
                <p14:modId xmlns:p14="http://schemas.microsoft.com/office/powerpoint/2010/main" val="3128975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EDDB7-4DAE-FD7E-3871-C697D11F6DF7}"/>
              </a:ext>
            </a:extLst>
          </p:cNvPr>
          <p:cNvSpPr>
            <a:spLocks noGrp="1"/>
          </p:cNvSpPr>
          <p:nvPr>
            <p:ph type="title"/>
          </p:nvPr>
        </p:nvSpPr>
        <p:spPr>
          <a:xfrm>
            <a:off x="630936" y="685800"/>
            <a:ext cx="7879842" cy="1157005"/>
          </a:xfrm>
        </p:spPr>
        <p:txBody>
          <a:bodyPr anchor="b">
            <a:normAutofit/>
          </a:bodyPr>
          <a:lstStyle/>
          <a:p>
            <a:r>
              <a:rPr lang="en-US" sz="4200"/>
              <a:t>Git </a:t>
            </a:r>
            <a:r>
              <a:rPr lang="ja-JP" altLang="en-US" sz="4200"/>
              <a:t>の基本概念</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004FE6E-3144-A665-B3FF-9465FB10840C}"/>
              </a:ext>
            </a:extLst>
          </p:cNvPr>
          <p:cNvGraphicFramePr>
            <a:graphicFrameLocks noGrp="1"/>
          </p:cNvGraphicFramePr>
          <p:nvPr>
            <p:ph idx="1"/>
            <p:extLst>
              <p:ext uri="{D42A27DB-BD31-4B8C-83A1-F6EECF244321}">
                <p14:modId xmlns:p14="http://schemas.microsoft.com/office/powerpoint/2010/main" val="2882940138"/>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5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5271-DE81-FBCF-8BD4-20EAB1737FD6}"/>
              </a:ext>
            </a:extLst>
          </p:cNvPr>
          <p:cNvSpPr>
            <a:spLocks noGrp="1"/>
          </p:cNvSpPr>
          <p:nvPr>
            <p:ph type="title"/>
          </p:nvPr>
        </p:nvSpPr>
        <p:spPr/>
        <p:txBody>
          <a:bodyPr/>
          <a:lstStyle/>
          <a:p>
            <a:r>
              <a:rPr lang="en-US" altLang="ja-JP" dirty="0"/>
              <a:t>Git </a:t>
            </a:r>
            <a:r>
              <a:rPr lang="ja-JP" altLang="en-US" dirty="0"/>
              <a:t>構成図</a:t>
            </a:r>
            <a:endParaRPr lang="en-US" dirty="0"/>
          </a:p>
        </p:txBody>
      </p:sp>
      <p:sp>
        <p:nvSpPr>
          <p:cNvPr id="4" name="Rectangle 3">
            <a:extLst>
              <a:ext uri="{FF2B5EF4-FFF2-40B4-BE49-F238E27FC236}">
                <a16:creationId xmlns:a16="http://schemas.microsoft.com/office/drawing/2014/main" id="{E0AE742A-0F80-350D-DAD3-BEDBA82EFF67}"/>
              </a:ext>
            </a:extLst>
          </p:cNvPr>
          <p:cNvSpPr/>
          <p:nvPr/>
        </p:nvSpPr>
        <p:spPr>
          <a:xfrm>
            <a:off x="795867" y="1143000"/>
            <a:ext cx="7349066" cy="22662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レポジトリ</a:t>
            </a:r>
            <a:endParaRPr lang="en-US" dirty="0"/>
          </a:p>
        </p:txBody>
      </p:sp>
      <p:sp>
        <p:nvSpPr>
          <p:cNvPr id="5" name="Rectangle 4">
            <a:extLst>
              <a:ext uri="{FF2B5EF4-FFF2-40B4-BE49-F238E27FC236}">
                <a16:creationId xmlns:a16="http://schemas.microsoft.com/office/drawing/2014/main" id="{BCFDEC18-4C3C-A161-6C39-0FCC750F5E1B}"/>
              </a:ext>
            </a:extLst>
          </p:cNvPr>
          <p:cNvSpPr/>
          <p:nvPr/>
        </p:nvSpPr>
        <p:spPr>
          <a:xfrm>
            <a:off x="872067" y="5046133"/>
            <a:ext cx="1380066" cy="7450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ローカル</a:t>
            </a:r>
            <a:br>
              <a:rPr lang="en-US" altLang="ja-JP" dirty="0"/>
            </a:br>
            <a:r>
              <a:rPr lang="ja-JP" altLang="en-US" dirty="0"/>
              <a:t>ブランチ</a:t>
            </a:r>
            <a:r>
              <a:rPr lang="en-US" altLang="ja-JP" dirty="0"/>
              <a:t>1</a:t>
            </a:r>
            <a:endParaRPr lang="en-US" dirty="0"/>
          </a:p>
        </p:txBody>
      </p:sp>
      <p:sp>
        <p:nvSpPr>
          <p:cNvPr id="6" name="Rectangle 5">
            <a:extLst>
              <a:ext uri="{FF2B5EF4-FFF2-40B4-BE49-F238E27FC236}">
                <a16:creationId xmlns:a16="http://schemas.microsoft.com/office/drawing/2014/main" id="{A3D312FC-E2E2-E419-BE66-859CA0B6074D}"/>
              </a:ext>
            </a:extLst>
          </p:cNvPr>
          <p:cNvSpPr/>
          <p:nvPr/>
        </p:nvSpPr>
        <p:spPr>
          <a:xfrm>
            <a:off x="948267" y="1888066"/>
            <a:ext cx="1227666"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リモート</a:t>
            </a:r>
            <a:br>
              <a:rPr lang="en-US" altLang="ja-JP" dirty="0"/>
            </a:br>
            <a:r>
              <a:rPr lang="ja-JP" altLang="en-US" dirty="0"/>
              <a:t>ブランチ</a:t>
            </a:r>
            <a:r>
              <a:rPr lang="en-US" altLang="ja-JP" dirty="0"/>
              <a:t>1</a:t>
            </a:r>
            <a:endParaRPr lang="en-US" dirty="0"/>
          </a:p>
        </p:txBody>
      </p:sp>
      <p:sp>
        <p:nvSpPr>
          <p:cNvPr id="7" name="Rectangle 6">
            <a:extLst>
              <a:ext uri="{FF2B5EF4-FFF2-40B4-BE49-F238E27FC236}">
                <a16:creationId xmlns:a16="http://schemas.microsoft.com/office/drawing/2014/main" id="{4C5D19A0-A984-F2D6-6987-BF0BC31877AA}"/>
              </a:ext>
            </a:extLst>
          </p:cNvPr>
          <p:cNvSpPr/>
          <p:nvPr/>
        </p:nvSpPr>
        <p:spPr>
          <a:xfrm>
            <a:off x="2328333" y="1875366"/>
            <a:ext cx="1227666"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リモート</a:t>
            </a:r>
            <a:br>
              <a:rPr lang="en-US" altLang="ja-JP" dirty="0"/>
            </a:br>
            <a:r>
              <a:rPr lang="ja-JP" altLang="en-US" dirty="0"/>
              <a:t>ブランチ</a:t>
            </a:r>
            <a:r>
              <a:rPr lang="en-US" altLang="ja-JP" dirty="0"/>
              <a:t>2</a:t>
            </a:r>
            <a:endParaRPr lang="en-US" dirty="0"/>
          </a:p>
        </p:txBody>
      </p:sp>
      <p:sp>
        <p:nvSpPr>
          <p:cNvPr id="8" name="Rectangle 7">
            <a:extLst>
              <a:ext uri="{FF2B5EF4-FFF2-40B4-BE49-F238E27FC236}">
                <a16:creationId xmlns:a16="http://schemas.microsoft.com/office/drawing/2014/main" id="{B8CFC542-F7BD-F050-20B1-012CD472CF99}"/>
              </a:ext>
            </a:extLst>
          </p:cNvPr>
          <p:cNvSpPr/>
          <p:nvPr/>
        </p:nvSpPr>
        <p:spPr>
          <a:xfrm>
            <a:off x="795868" y="3949699"/>
            <a:ext cx="7349065" cy="279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ja-JP" altLang="en-US" dirty="0"/>
              <a:t>ステージング</a:t>
            </a:r>
            <a:endParaRPr lang="en-US" dirty="0"/>
          </a:p>
        </p:txBody>
      </p:sp>
      <p:cxnSp>
        <p:nvCxnSpPr>
          <p:cNvPr id="12" name="Straight Arrow Connector 11">
            <a:extLst>
              <a:ext uri="{FF2B5EF4-FFF2-40B4-BE49-F238E27FC236}">
                <a16:creationId xmlns:a16="http://schemas.microsoft.com/office/drawing/2014/main" id="{017FF0E5-230B-A55D-E9EC-37F56079693B}"/>
              </a:ext>
            </a:extLst>
          </p:cNvPr>
          <p:cNvCxnSpPr>
            <a:cxnSpLocks/>
            <a:endCxn id="6" idx="2"/>
          </p:cNvCxnSpPr>
          <p:nvPr/>
        </p:nvCxnSpPr>
        <p:spPr>
          <a:xfrm flipV="1">
            <a:off x="1562100" y="3031066"/>
            <a:ext cx="0" cy="9186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53D40D9-4B5F-1EDE-7931-21DB01AAEDE4}"/>
              </a:ext>
            </a:extLst>
          </p:cNvPr>
          <p:cNvCxnSpPr>
            <a:stCxn id="5" idx="0"/>
          </p:cNvCxnSpPr>
          <p:nvPr/>
        </p:nvCxnSpPr>
        <p:spPr>
          <a:xfrm flipV="1">
            <a:off x="1562100" y="4229099"/>
            <a:ext cx="0" cy="8170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875BFCC6-6E95-D762-A821-CD5AE4F9D171}"/>
              </a:ext>
            </a:extLst>
          </p:cNvPr>
          <p:cNvCxnSpPr/>
          <p:nvPr/>
        </p:nvCxnSpPr>
        <p:spPr>
          <a:xfrm>
            <a:off x="948267" y="3018366"/>
            <a:ext cx="0" cy="21293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A88ECCBC-690D-1B1A-5182-276AA7E34FE6}"/>
              </a:ext>
            </a:extLst>
          </p:cNvPr>
          <p:cNvSpPr txBox="1"/>
          <p:nvPr/>
        </p:nvSpPr>
        <p:spPr>
          <a:xfrm>
            <a:off x="59268" y="3409202"/>
            <a:ext cx="939797" cy="369332"/>
          </a:xfrm>
          <a:prstGeom prst="rect">
            <a:avLst/>
          </a:prstGeom>
          <a:noFill/>
        </p:spPr>
        <p:txBody>
          <a:bodyPr wrap="square" rtlCol="0">
            <a:spAutoFit/>
          </a:bodyPr>
          <a:lstStyle/>
          <a:p>
            <a:r>
              <a:rPr lang="en-US" altLang="ja-JP" dirty="0"/>
              <a:t>git pull</a:t>
            </a:r>
            <a:endParaRPr lang="en-US" dirty="0"/>
          </a:p>
        </p:txBody>
      </p:sp>
      <p:sp>
        <p:nvSpPr>
          <p:cNvPr id="18" name="TextBox 17">
            <a:extLst>
              <a:ext uri="{FF2B5EF4-FFF2-40B4-BE49-F238E27FC236}">
                <a16:creationId xmlns:a16="http://schemas.microsoft.com/office/drawing/2014/main" id="{7BE3F29A-4F18-1D20-1CBA-687BA62E89F5}"/>
              </a:ext>
            </a:extLst>
          </p:cNvPr>
          <p:cNvSpPr txBox="1"/>
          <p:nvPr/>
        </p:nvSpPr>
        <p:spPr>
          <a:xfrm>
            <a:off x="1562100" y="4352435"/>
            <a:ext cx="1282699" cy="369332"/>
          </a:xfrm>
          <a:prstGeom prst="rect">
            <a:avLst/>
          </a:prstGeom>
          <a:noFill/>
        </p:spPr>
        <p:txBody>
          <a:bodyPr wrap="square" rtlCol="0">
            <a:spAutoFit/>
          </a:bodyPr>
          <a:lstStyle/>
          <a:p>
            <a:r>
              <a:rPr lang="en-US" altLang="ja-JP" dirty="0"/>
              <a:t>git commit</a:t>
            </a:r>
            <a:endParaRPr lang="en-US" dirty="0"/>
          </a:p>
        </p:txBody>
      </p:sp>
      <p:sp>
        <p:nvSpPr>
          <p:cNvPr id="19" name="TextBox 18">
            <a:extLst>
              <a:ext uri="{FF2B5EF4-FFF2-40B4-BE49-F238E27FC236}">
                <a16:creationId xmlns:a16="http://schemas.microsoft.com/office/drawing/2014/main" id="{68A5DF3A-1C23-9CA0-1E0B-4D774DCADFA5}"/>
              </a:ext>
            </a:extLst>
          </p:cNvPr>
          <p:cNvSpPr txBox="1"/>
          <p:nvPr/>
        </p:nvSpPr>
        <p:spPr>
          <a:xfrm>
            <a:off x="1610783" y="3355200"/>
            <a:ext cx="1282699" cy="369332"/>
          </a:xfrm>
          <a:prstGeom prst="rect">
            <a:avLst/>
          </a:prstGeom>
          <a:noFill/>
        </p:spPr>
        <p:txBody>
          <a:bodyPr wrap="square" rtlCol="0">
            <a:spAutoFit/>
          </a:bodyPr>
          <a:lstStyle/>
          <a:p>
            <a:r>
              <a:rPr lang="en-US" altLang="ja-JP" dirty="0"/>
              <a:t>git push</a:t>
            </a:r>
            <a:endParaRPr lang="en-US" dirty="0"/>
          </a:p>
        </p:txBody>
      </p:sp>
      <p:sp>
        <p:nvSpPr>
          <p:cNvPr id="21" name="Rectangle 20">
            <a:extLst>
              <a:ext uri="{FF2B5EF4-FFF2-40B4-BE49-F238E27FC236}">
                <a16:creationId xmlns:a16="http://schemas.microsoft.com/office/drawing/2014/main" id="{327EA6C1-3109-B4AD-85F9-ACB1AB55CD14}"/>
              </a:ext>
            </a:extLst>
          </p:cNvPr>
          <p:cNvSpPr/>
          <p:nvPr/>
        </p:nvSpPr>
        <p:spPr>
          <a:xfrm>
            <a:off x="2404532" y="5046133"/>
            <a:ext cx="1380066" cy="7450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ローカル</a:t>
            </a:r>
            <a:br>
              <a:rPr lang="en-US" altLang="ja-JP" dirty="0"/>
            </a:br>
            <a:r>
              <a:rPr lang="ja-JP" altLang="en-US" dirty="0"/>
              <a:t>ブランチ</a:t>
            </a:r>
            <a:r>
              <a:rPr lang="en-US" altLang="ja-JP" dirty="0"/>
              <a:t>2</a:t>
            </a:r>
            <a:endParaRPr lang="en-US" dirty="0"/>
          </a:p>
        </p:txBody>
      </p:sp>
      <p:sp>
        <p:nvSpPr>
          <p:cNvPr id="22" name="Rectangle 21">
            <a:extLst>
              <a:ext uri="{FF2B5EF4-FFF2-40B4-BE49-F238E27FC236}">
                <a16:creationId xmlns:a16="http://schemas.microsoft.com/office/drawing/2014/main" id="{DF13911D-DB6B-9C58-441C-7764D08B83AC}"/>
              </a:ext>
            </a:extLst>
          </p:cNvPr>
          <p:cNvSpPr/>
          <p:nvPr/>
        </p:nvSpPr>
        <p:spPr>
          <a:xfrm>
            <a:off x="6379634" y="1888066"/>
            <a:ext cx="1227666"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リモート</a:t>
            </a:r>
            <a:br>
              <a:rPr lang="en-US" altLang="ja-JP" dirty="0"/>
            </a:br>
            <a:r>
              <a:rPr lang="ja-JP" altLang="en-US" dirty="0"/>
              <a:t>ブランチ</a:t>
            </a:r>
            <a:br>
              <a:rPr lang="en-US" altLang="ja-JP" dirty="0"/>
            </a:br>
            <a:r>
              <a:rPr lang="en-US" altLang="ja-JP" dirty="0"/>
              <a:t>main</a:t>
            </a:r>
            <a:endParaRPr lang="en-US" dirty="0"/>
          </a:p>
        </p:txBody>
      </p:sp>
      <p:sp>
        <p:nvSpPr>
          <p:cNvPr id="23" name="TextBox 22">
            <a:extLst>
              <a:ext uri="{FF2B5EF4-FFF2-40B4-BE49-F238E27FC236}">
                <a16:creationId xmlns:a16="http://schemas.microsoft.com/office/drawing/2014/main" id="{8D7CA6F8-2042-0368-3986-4ABBC223C751}"/>
              </a:ext>
            </a:extLst>
          </p:cNvPr>
          <p:cNvSpPr txBox="1"/>
          <p:nvPr/>
        </p:nvSpPr>
        <p:spPr>
          <a:xfrm>
            <a:off x="5228168" y="2706869"/>
            <a:ext cx="1227666" cy="646331"/>
          </a:xfrm>
          <a:prstGeom prst="rect">
            <a:avLst/>
          </a:prstGeom>
          <a:noFill/>
        </p:spPr>
        <p:txBody>
          <a:bodyPr wrap="square" rtlCol="0">
            <a:spAutoFit/>
          </a:bodyPr>
          <a:lstStyle/>
          <a:p>
            <a:r>
              <a:rPr lang="en-US" dirty="0"/>
              <a:t>git merge</a:t>
            </a:r>
            <a:br>
              <a:rPr lang="en-US" dirty="0"/>
            </a:br>
            <a:r>
              <a:rPr lang="en-US" dirty="0"/>
              <a:t>git rebase</a:t>
            </a:r>
          </a:p>
        </p:txBody>
      </p:sp>
      <p:cxnSp>
        <p:nvCxnSpPr>
          <p:cNvPr id="25" name="Straight Arrow Connector 24">
            <a:extLst>
              <a:ext uri="{FF2B5EF4-FFF2-40B4-BE49-F238E27FC236}">
                <a16:creationId xmlns:a16="http://schemas.microsoft.com/office/drawing/2014/main" id="{65B2EF25-3E27-78D9-EF95-5F571BBCE573}"/>
              </a:ext>
            </a:extLst>
          </p:cNvPr>
          <p:cNvCxnSpPr>
            <a:cxnSpLocks/>
          </p:cNvCxnSpPr>
          <p:nvPr/>
        </p:nvCxnSpPr>
        <p:spPr>
          <a:xfrm>
            <a:off x="3699933" y="2760133"/>
            <a:ext cx="267970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79DCED3E-3F15-5387-1976-4EC57AC97DF0}"/>
              </a:ext>
            </a:extLst>
          </p:cNvPr>
          <p:cNvSpPr/>
          <p:nvPr/>
        </p:nvSpPr>
        <p:spPr>
          <a:xfrm>
            <a:off x="872067" y="1667932"/>
            <a:ext cx="2827866" cy="168526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1F83C38C-3721-3100-9121-85C9EEEDA8FF}"/>
              </a:ext>
            </a:extLst>
          </p:cNvPr>
          <p:cNvCxnSpPr/>
          <p:nvPr/>
        </p:nvCxnSpPr>
        <p:spPr>
          <a:xfrm>
            <a:off x="2885016" y="3018366"/>
            <a:ext cx="0" cy="21293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90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70E-117A-18E9-9025-990905772855}"/>
              </a:ext>
            </a:extLst>
          </p:cNvPr>
          <p:cNvSpPr>
            <a:spLocks noGrp="1"/>
          </p:cNvSpPr>
          <p:nvPr>
            <p:ph type="title"/>
          </p:nvPr>
        </p:nvSpPr>
        <p:spPr/>
        <p:txBody>
          <a:bodyPr/>
          <a:lstStyle/>
          <a:p>
            <a:r>
              <a:rPr lang="en-US" altLang="ja-JP" dirty="0"/>
              <a:t>Merge </a:t>
            </a:r>
            <a:r>
              <a:rPr lang="ja-JP" altLang="en-US" dirty="0"/>
              <a:t>と </a:t>
            </a:r>
            <a:r>
              <a:rPr lang="en-US" altLang="ja-JP" dirty="0"/>
              <a:t>Rebase</a:t>
            </a:r>
            <a:endParaRPr lang="en-US" dirty="0"/>
          </a:p>
        </p:txBody>
      </p:sp>
      <p:sp>
        <p:nvSpPr>
          <p:cNvPr id="3" name="Content Placeholder 2">
            <a:extLst>
              <a:ext uri="{FF2B5EF4-FFF2-40B4-BE49-F238E27FC236}">
                <a16:creationId xmlns:a16="http://schemas.microsoft.com/office/drawing/2014/main" id="{02C5C596-E8AB-2FF6-F9A7-1FEA452F55CC}"/>
              </a:ext>
            </a:extLst>
          </p:cNvPr>
          <p:cNvSpPr>
            <a:spLocks noGrp="1"/>
          </p:cNvSpPr>
          <p:nvPr>
            <p:ph idx="1"/>
          </p:nvPr>
        </p:nvSpPr>
        <p:spPr/>
        <p:txBody>
          <a:bodyPr>
            <a:normAutofit lnSpcReduction="10000"/>
          </a:bodyPr>
          <a:lstStyle/>
          <a:p>
            <a:pPr marL="0" indent="0">
              <a:buNone/>
            </a:pPr>
            <a:r>
              <a:rPr lang="en-US" dirty="0"/>
              <a:t>Merge</a:t>
            </a:r>
          </a:p>
          <a:p>
            <a:pPr marL="0" indent="0">
              <a:buNone/>
            </a:pPr>
            <a:endParaRPr lang="en-US" dirty="0"/>
          </a:p>
          <a:p>
            <a:pPr marL="0" indent="0">
              <a:buNone/>
            </a:pPr>
            <a:endParaRPr lang="en-US" dirty="0"/>
          </a:p>
          <a:p>
            <a:pPr marL="0" indent="0">
              <a:buNone/>
            </a:pPr>
            <a:r>
              <a:rPr lang="en-US" dirty="0"/>
              <a:t>Rebase</a:t>
            </a:r>
          </a:p>
          <a:p>
            <a:pPr marL="0" indent="0">
              <a:buNone/>
            </a:pPr>
            <a:endParaRPr lang="en-US" dirty="0"/>
          </a:p>
          <a:p>
            <a:pPr marL="0" indent="0">
              <a:buNone/>
            </a:pPr>
            <a:endParaRPr lang="en-US" dirty="0"/>
          </a:p>
          <a:p>
            <a:pPr marL="0" indent="0">
              <a:buNone/>
            </a:pPr>
            <a:r>
              <a:rPr lang="en-US" altLang="ja-JP" dirty="0"/>
              <a:t>Rebase </a:t>
            </a:r>
            <a:r>
              <a:rPr lang="ja-JP" altLang="en-US" dirty="0"/>
              <a:t>は歴史改変のコマンド</a:t>
            </a:r>
            <a:br>
              <a:rPr lang="ja-JP" altLang="en-US" dirty="0"/>
            </a:br>
            <a:r>
              <a:rPr lang="ja-JP" altLang="en-US" dirty="0"/>
              <a:t>必ず慎重に使おう！</a:t>
            </a:r>
          </a:p>
        </p:txBody>
      </p:sp>
      <p:sp>
        <p:nvSpPr>
          <p:cNvPr id="4" name="Oval 3">
            <a:extLst>
              <a:ext uri="{FF2B5EF4-FFF2-40B4-BE49-F238E27FC236}">
                <a16:creationId xmlns:a16="http://schemas.microsoft.com/office/drawing/2014/main" id="{83CC01E7-9A02-6186-2684-C48BEE9588C0}"/>
              </a:ext>
            </a:extLst>
          </p:cNvPr>
          <p:cNvSpPr/>
          <p:nvPr/>
        </p:nvSpPr>
        <p:spPr>
          <a:xfrm>
            <a:off x="1096433" y="2196764"/>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A47948E-A9B8-EE3C-9FBD-837EB9DD5BD0}"/>
              </a:ext>
            </a:extLst>
          </p:cNvPr>
          <p:cNvCxnSpPr>
            <a:cxnSpLocks/>
            <a:stCxn id="4" idx="6"/>
            <a:endCxn id="9" idx="2"/>
          </p:cNvCxnSpPr>
          <p:nvPr/>
        </p:nvCxnSpPr>
        <p:spPr>
          <a:xfrm flipV="1">
            <a:off x="1528233" y="2404196"/>
            <a:ext cx="38946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3DF0B198-BE30-E5EA-FD6F-2C5626EA5969}"/>
              </a:ext>
            </a:extLst>
          </p:cNvPr>
          <p:cNvSpPr/>
          <p:nvPr/>
        </p:nvSpPr>
        <p:spPr>
          <a:xfrm>
            <a:off x="1917700" y="2196762"/>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A4264C-31CE-B51B-8DC4-767768DCA5C3}"/>
              </a:ext>
            </a:extLst>
          </p:cNvPr>
          <p:cNvSpPr/>
          <p:nvPr/>
        </p:nvSpPr>
        <p:spPr>
          <a:xfrm>
            <a:off x="2696634" y="2931290"/>
            <a:ext cx="431800" cy="4148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E4C31AD-5C32-548E-E741-25A3443B0CF5}"/>
              </a:ext>
            </a:extLst>
          </p:cNvPr>
          <p:cNvCxnSpPr>
            <a:cxnSpLocks/>
            <a:stCxn id="9" idx="5"/>
            <a:endCxn id="13" idx="2"/>
          </p:cNvCxnSpPr>
          <p:nvPr/>
        </p:nvCxnSpPr>
        <p:spPr>
          <a:xfrm>
            <a:off x="2286264" y="2550873"/>
            <a:ext cx="410370" cy="5878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75F6B2F-5718-CF4F-525C-77680F8472DB}"/>
              </a:ext>
            </a:extLst>
          </p:cNvPr>
          <p:cNvCxnSpPr>
            <a:cxnSpLocks/>
            <a:stCxn id="9" idx="6"/>
            <a:endCxn id="20" idx="2"/>
          </p:cNvCxnSpPr>
          <p:nvPr/>
        </p:nvCxnSpPr>
        <p:spPr>
          <a:xfrm>
            <a:off x="2349500" y="2404196"/>
            <a:ext cx="778934" cy="5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477354A3-FE79-915E-B291-9AE03E4E549E}"/>
              </a:ext>
            </a:extLst>
          </p:cNvPr>
          <p:cNvSpPr/>
          <p:nvPr/>
        </p:nvSpPr>
        <p:spPr>
          <a:xfrm>
            <a:off x="3128434" y="2202653"/>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79D05441-9ADD-633A-0239-8BBC07A62A11}"/>
              </a:ext>
            </a:extLst>
          </p:cNvPr>
          <p:cNvCxnSpPr>
            <a:cxnSpLocks/>
            <a:stCxn id="13" idx="6"/>
            <a:endCxn id="25" idx="2"/>
          </p:cNvCxnSpPr>
          <p:nvPr/>
        </p:nvCxnSpPr>
        <p:spPr>
          <a:xfrm flipV="1">
            <a:off x="3128434" y="3138723"/>
            <a:ext cx="4318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89D31B3E-12F0-C083-4E72-A028F8751EA4}"/>
              </a:ext>
            </a:extLst>
          </p:cNvPr>
          <p:cNvSpPr/>
          <p:nvPr/>
        </p:nvSpPr>
        <p:spPr>
          <a:xfrm>
            <a:off x="3560234" y="2931289"/>
            <a:ext cx="431800" cy="4148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6FE1622-EA5F-56A5-9E9F-6D7C1F371EF9}"/>
              </a:ext>
            </a:extLst>
          </p:cNvPr>
          <p:cNvCxnSpPr>
            <a:cxnSpLocks/>
            <a:stCxn id="25" idx="6"/>
            <a:endCxn id="28" idx="3"/>
          </p:cNvCxnSpPr>
          <p:nvPr/>
        </p:nvCxnSpPr>
        <p:spPr>
          <a:xfrm flipV="1">
            <a:off x="3992034" y="2557947"/>
            <a:ext cx="412485" cy="580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504B17D4-6E50-6744-7F07-35706A50FF63}"/>
              </a:ext>
            </a:extLst>
          </p:cNvPr>
          <p:cNvSpPr/>
          <p:nvPr/>
        </p:nvSpPr>
        <p:spPr>
          <a:xfrm>
            <a:off x="4341283" y="2203836"/>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CF578E3-FEE9-56D3-F247-2C7BAF384013}"/>
              </a:ext>
            </a:extLst>
          </p:cNvPr>
          <p:cNvCxnSpPr>
            <a:cxnSpLocks/>
            <a:stCxn id="20" idx="6"/>
            <a:endCxn id="28" idx="2"/>
          </p:cNvCxnSpPr>
          <p:nvPr/>
        </p:nvCxnSpPr>
        <p:spPr>
          <a:xfrm>
            <a:off x="3560234" y="2410087"/>
            <a:ext cx="781049" cy="11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AC8E8002-6047-8120-064F-BCB4E101454B}"/>
              </a:ext>
            </a:extLst>
          </p:cNvPr>
          <p:cNvCxnSpPr>
            <a:cxnSpLocks/>
            <a:endCxn id="33" idx="2"/>
          </p:cNvCxnSpPr>
          <p:nvPr/>
        </p:nvCxnSpPr>
        <p:spPr>
          <a:xfrm flipV="1">
            <a:off x="4773083" y="2411270"/>
            <a:ext cx="38946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38A34BAE-E8F2-6C9D-CDC0-65B622E45561}"/>
              </a:ext>
            </a:extLst>
          </p:cNvPr>
          <p:cNvSpPr/>
          <p:nvPr/>
        </p:nvSpPr>
        <p:spPr>
          <a:xfrm>
            <a:off x="5162550" y="2203836"/>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589D265-7728-E57C-4B8A-026060053713}"/>
              </a:ext>
            </a:extLst>
          </p:cNvPr>
          <p:cNvSpPr/>
          <p:nvPr/>
        </p:nvSpPr>
        <p:spPr>
          <a:xfrm>
            <a:off x="1091141" y="3929122"/>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0EF18D53-DA3B-400E-AC6E-5853E324C10B}"/>
              </a:ext>
            </a:extLst>
          </p:cNvPr>
          <p:cNvCxnSpPr>
            <a:cxnSpLocks/>
            <a:stCxn id="34" idx="6"/>
            <a:endCxn id="36" idx="2"/>
          </p:cNvCxnSpPr>
          <p:nvPr/>
        </p:nvCxnSpPr>
        <p:spPr>
          <a:xfrm flipV="1">
            <a:off x="1522941" y="4133612"/>
            <a:ext cx="439210" cy="2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D8E8A25D-FFB2-4017-F406-E4B9CA9A87A2}"/>
              </a:ext>
            </a:extLst>
          </p:cNvPr>
          <p:cNvSpPr/>
          <p:nvPr/>
        </p:nvSpPr>
        <p:spPr>
          <a:xfrm>
            <a:off x="1962151" y="3926178"/>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314805-C2B3-947A-42E0-A0C8A86D91BD}"/>
              </a:ext>
            </a:extLst>
          </p:cNvPr>
          <p:cNvSpPr/>
          <p:nvPr/>
        </p:nvSpPr>
        <p:spPr>
          <a:xfrm>
            <a:off x="4330701" y="3930648"/>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4A5961A5-FC70-9ECF-C250-81A38F96F5F9}"/>
              </a:ext>
            </a:extLst>
          </p:cNvPr>
          <p:cNvCxnSpPr>
            <a:cxnSpLocks/>
            <a:endCxn id="39" idx="2"/>
          </p:cNvCxnSpPr>
          <p:nvPr/>
        </p:nvCxnSpPr>
        <p:spPr>
          <a:xfrm flipV="1">
            <a:off x="4762501" y="4138082"/>
            <a:ext cx="38946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7D3B4D0A-E96B-1AD0-3618-E6F131B9E66B}"/>
              </a:ext>
            </a:extLst>
          </p:cNvPr>
          <p:cNvSpPr/>
          <p:nvPr/>
        </p:nvSpPr>
        <p:spPr>
          <a:xfrm>
            <a:off x="5151968" y="3930648"/>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B49C48B-7449-71C6-5A2E-6ABB5F81AC02}"/>
              </a:ext>
            </a:extLst>
          </p:cNvPr>
          <p:cNvSpPr/>
          <p:nvPr/>
        </p:nvSpPr>
        <p:spPr>
          <a:xfrm>
            <a:off x="3128434" y="3926178"/>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A3299BB-8BDC-35EB-73C0-7E0C640E7E4B}"/>
              </a:ext>
            </a:extLst>
          </p:cNvPr>
          <p:cNvCxnSpPr>
            <a:cxnSpLocks/>
            <a:stCxn id="36" idx="6"/>
            <a:endCxn id="41" idx="2"/>
          </p:cNvCxnSpPr>
          <p:nvPr/>
        </p:nvCxnSpPr>
        <p:spPr>
          <a:xfrm>
            <a:off x="2393951" y="4133612"/>
            <a:ext cx="7344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2C7BA93B-0251-F5AB-4F7F-3B5229917EDD}"/>
              </a:ext>
            </a:extLst>
          </p:cNvPr>
          <p:cNvCxnSpPr>
            <a:cxnSpLocks/>
            <a:stCxn id="41" idx="6"/>
            <a:endCxn id="37" idx="2"/>
          </p:cNvCxnSpPr>
          <p:nvPr/>
        </p:nvCxnSpPr>
        <p:spPr>
          <a:xfrm>
            <a:off x="3560234" y="4133612"/>
            <a:ext cx="770467" cy="4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DDCC506E-2931-73E1-5083-0C94D4ECD2BA}"/>
              </a:ext>
            </a:extLst>
          </p:cNvPr>
          <p:cNvSpPr/>
          <p:nvPr/>
        </p:nvSpPr>
        <p:spPr>
          <a:xfrm>
            <a:off x="7239000" y="1478446"/>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AB6232D-CCE1-3B72-6756-358F153CF036}"/>
              </a:ext>
            </a:extLst>
          </p:cNvPr>
          <p:cNvSpPr/>
          <p:nvPr/>
        </p:nvSpPr>
        <p:spPr>
          <a:xfrm>
            <a:off x="8081433" y="1478445"/>
            <a:ext cx="431800" cy="4148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8" name="TextBox 77">
            <a:extLst>
              <a:ext uri="{FF2B5EF4-FFF2-40B4-BE49-F238E27FC236}">
                <a16:creationId xmlns:a16="http://schemas.microsoft.com/office/drawing/2014/main" id="{BE7DBCCF-E92E-292A-C5C9-6E34B2EC911A}"/>
              </a:ext>
            </a:extLst>
          </p:cNvPr>
          <p:cNvSpPr txBox="1"/>
          <p:nvPr/>
        </p:nvSpPr>
        <p:spPr>
          <a:xfrm>
            <a:off x="7124700" y="1893313"/>
            <a:ext cx="660400" cy="369332"/>
          </a:xfrm>
          <a:prstGeom prst="rect">
            <a:avLst/>
          </a:prstGeom>
          <a:noFill/>
        </p:spPr>
        <p:txBody>
          <a:bodyPr wrap="square" rtlCol="0">
            <a:spAutoFit/>
          </a:bodyPr>
          <a:lstStyle/>
          <a:p>
            <a:r>
              <a:rPr lang="en-US" dirty="0"/>
              <a:t>Dev1</a:t>
            </a:r>
          </a:p>
        </p:txBody>
      </p:sp>
      <p:sp>
        <p:nvSpPr>
          <p:cNvPr id="79" name="TextBox 78">
            <a:extLst>
              <a:ext uri="{FF2B5EF4-FFF2-40B4-BE49-F238E27FC236}">
                <a16:creationId xmlns:a16="http://schemas.microsoft.com/office/drawing/2014/main" id="{A46A406A-12C1-7ACA-A347-348433CC463B}"/>
              </a:ext>
            </a:extLst>
          </p:cNvPr>
          <p:cNvSpPr txBox="1"/>
          <p:nvPr/>
        </p:nvSpPr>
        <p:spPr>
          <a:xfrm>
            <a:off x="7967133" y="1893313"/>
            <a:ext cx="660400" cy="369332"/>
          </a:xfrm>
          <a:prstGeom prst="rect">
            <a:avLst/>
          </a:prstGeom>
          <a:noFill/>
        </p:spPr>
        <p:txBody>
          <a:bodyPr wrap="square" rtlCol="0">
            <a:spAutoFit/>
          </a:bodyPr>
          <a:lstStyle/>
          <a:p>
            <a:r>
              <a:rPr lang="en-US" dirty="0"/>
              <a:t>Dev2</a:t>
            </a:r>
          </a:p>
        </p:txBody>
      </p:sp>
    </p:spTree>
    <p:extLst>
      <p:ext uri="{BB962C8B-B14F-4D97-AF65-F5344CB8AC3E}">
        <p14:creationId xmlns:p14="http://schemas.microsoft.com/office/powerpoint/2010/main" val="318397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A13ADA-6F2E-D141-268C-042A59D87573}"/>
              </a:ext>
            </a:extLst>
          </p:cNvPr>
          <p:cNvPicPr>
            <a:picLocks noChangeAspect="1"/>
          </p:cNvPicPr>
          <p:nvPr/>
        </p:nvPicPr>
        <p:blipFill>
          <a:blip r:embed="rId2">
            <a:duotone>
              <a:schemeClr val="bg2">
                <a:shade val="45000"/>
                <a:satMod val="135000"/>
              </a:schemeClr>
              <a:prstClr val="white"/>
            </a:duotone>
          </a:blip>
          <a:srcRect l="11000" r="-1" b="-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GitHub</a:t>
            </a:r>
            <a:r>
              <a:rPr lang="en-US" dirty="0"/>
              <a:t> </a:t>
            </a:r>
            <a:r>
              <a:rPr dirty="0" err="1"/>
              <a:t>の基本操作</a:t>
            </a:r>
            <a:endParaRPr dirty="0"/>
          </a:p>
        </p:txBody>
      </p:sp>
      <p:graphicFrame>
        <p:nvGraphicFramePr>
          <p:cNvPr id="5" name="Content Placeholder 2">
            <a:extLst>
              <a:ext uri="{FF2B5EF4-FFF2-40B4-BE49-F238E27FC236}">
                <a16:creationId xmlns:a16="http://schemas.microsoft.com/office/drawing/2014/main" id="{AF923ADF-9369-0881-CE14-0D35770B49DF}"/>
              </a:ext>
            </a:extLst>
          </p:cNvPr>
          <p:cNvGraphicFramePr>
            <a:graphicFrameLocks noGrp="1"/>
          </p:cNvGraphicFramePr>
          <p:nvPr>
            <p:ph idx="1"/>
            <p:extLst>
              <p:ext uri="{D42A27DB-BD31-4B8C-83A1-F6EECF244321}">
                <p14:modId xmlns:p14="http://schemas.microsoft.com/office/powerpoint/2010/main" val="307695379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TotalTime>
  <Words>1338</Words>
  <Application>Microsoft Office PowerPoint</Application>
  <PresentationFormat>On-screen Show (4:3)</PresentationFormat>
  <Paragraphs>131</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GitHub ハンズオン講座</vt:lpstr>
      <vt:lpstr>本日のゴール</vt:lpstr>
      <vt:lpstr>Git/GitHub とは？</vt:lpstr>
      <vt:lpstr>GitHub とは</vt:lpstr>
      <vt:lpstr>Git の基本概念</vt:lpstr>
      <vt:lpstr>Git の基本概念</vt:lpstr>
      <vt:lpstr>Git 構成図</vt:lpstr>
      <vt:lpstr>Merge と Rebase</vt:lpstr>
      <vt:lpstr>GitHub の基本操作</vt:lpstr>
      <vt:lpstr>GitHub の基本操作</vt:lpstr>
      <vt:lpstr>Git のローカル操作 GitHub との連携</vt:lpstr>
      <vt:lpstr>資料</vt:lpstr>
      <vt:lpstr>Git のインストール方法</vt:lpstr>
      <vt:lpstr>GitHub との接続（SSH）</vt:lpstr>
      <vt:lpstr>3. SSH キーの追加</vt:lpstr>
      <vt:lpstr>4. git config を作成</vt:lpstr>
      <vt:lpstr>接続確認</vt:lpstr>
      <vt:lpstr>レポジトリを操作してみよう！</vt:lpstr>
      <vt:lpstr>①リポジトリをクローンする</vt:lpstr>
      <vt:lpstr>②ファイルを編集してコミットする</vt:lpstr>
      <vt:lpstr>基本コマンド</vt:lpstr>
      <vt:lpstr>③ブランチを作って作業する</vt:lpstr>
      <vt:lpstr>④プルリクエストをレビューしてマージ</vt:lpstr>
      <vt:lpstr>GitHub の便利機能</vt:lpstr>
      <vt:lpstr>まとめと Q&amp;A</vt:lpstr>
      <vt:lpstr>Special Thanks To…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Shuqi Xu</cp:lastModifiedBy>
  <cp:revision>11</cp:revision>
  <dcterms:created xsi:type="dcterms:W3CDTF">2013-01-27T09:14:16Z</dcterms:created>
  <dcterms:modified xsi:type="dcterms:W3CDTF">2025-06-17T11:23:59Z</dcterms:modified>
  <cp:category/>
</cp:coreProperties>
</file>