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9_tyottomat_koulutusasteen_mukaan_vuosimuutoksella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0_tyottomat_koulutusasteen_ja_ikaluokan_mukaan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1_tyottomyyden_keskimaarainen_kesto_vertailu_ed_vuosi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2_tyottomyyden_keskimaarainen_kesto_vertailu_viim_vuosi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3_tyottomien_maaran_trendi_ikaluokittain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4_tyottomien_maara_ja_vuosimuutos_ikaluokan_ja_keston_mukaan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5_Ammattirakenne_1_numerotasolla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7_Ammattirakenne_2_numerotasolla.pn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19_tyottomat_keston_ja_ikaluokan_mukaan.png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0_Ammattien_kohtaanto_1_numerotasolla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1_Tyottomat_pitkaaikaistyottomat_ja_lomautetut.png"/></Relationships>
</file>

<file path=ppt/slides/_rels/slide2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1_Ammattien_kohtaanto_2_numerotasolla.png"/></Relationships>
</file>

<file path=ppt/slides/_rels/slide2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21_Tyottomat_ja_avoimet_tyopaikat_ammattiryhmittain_1_numerotasolla.png"/></Relationships>
</file>

<file path=ppt/slides/_rels/slide2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22_Tyottomat_ja_avoimet_tyopaikat_ammattiryhmittain_1_numerotasolla.png"/></Relationships>
</file>

<file path=ppt/slides/_rels/slide2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3_tyollistetyt_ja_palveluissa_olevat.png"/></Relationships>
</file>

<file path=ppt/slides/_rels/slide2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4_tyollistetyt_kuusikkokunnittain.png"/></Relationships>
</file>

<file path=ppt/slides/_rels/slide2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5_tyottomyysaste_ja_trendi_kuusikkokunnittain.png"/></Relationships>
</file>

<file path=ppt/slides/_rels/slide2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26_10_yleisinta_ammattiryhmaa_tyottomat_avpaikat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2_Pitkaaikaistyottomyyden_ja_muun_tyottomyyden_trendit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3_Ero_edellisiin_vuosiin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4_Pitkaaikaistyottomien_alle_vuoden_tyottomana_olleiden_seka_lomautettujen_vuosimuutos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5_tyottomat_ian_kansalaisuuden_ja_keston_mukaan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6_tyottomat_ian_kansalaisuuden_ja_keston_mukaan_vuosimuutos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7_Vuosimuutos kategorioittain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564_08_Tyottomien_maaran_liukuva_keskiarvo_kategorioittain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Oulu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Työttömyystilanne 08/2017</a:t>
            </a:r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2017-09-26T11:29:56Z</dcterms:modified>
  <cp:category/>
</cp:coreProperties>
</file>