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0"/>
  </p:handoutMasterIdLst>
  <p:sldIdLst>
    <p:sldId id="257" r:id="rId3"/>
    <p:sldId id="256" r:id="rId5"/>
    <p:sldId id="258" r:id="rId6"/>
    <p:sldId id="262" r:id="rId7"/>
    <p:sldId id="272" r:id="rId8"/>
    <p:sldId id="266" r:id="rId9"/>
    <p:sldId id="264" r:id="rId10"/>
    <p:sldId id="275" r:id="rId11"/>
    <p:sldId id="276" r:id="rId12"/>
    <p:sldId id="278" r:id="rId13"/>
    <p:sldId id="279" r:id="rId14"/>
    <p:sldId id="280" r:id="rId15"/>
    <p:sldId id="281" r:id="rId16"/>
    <p:sldId id="282" r:id="rId17"/>
    <p:sldId id="284" r:id="rId18"/>
    <p:sldId id="285" r:id="rId19"/>
  </p:sldIdLst>
  <p:sldSz cx="12192000" cy="6858000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3" userDrawn="1">
          <p15:clr>
            <a:srgbClr val="A4A3A4"/>
          </p15:clr>
        </p15:guide>
        <p15:guide id="2" pos="395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B9CA"/>
    <a:srgbClr val="D0C7BE"/>
    <a:srgbClr val="D3D4D8"/>
    <a:srgbClr val="5D4E63"/>
    <a:srgbClr val="FFFFFF"/>
    <a:srgbClr val="567FBD"/>
    <a:srgbClr val="7A99B8"/>
    <a:srgbClr val="91AAC5"/>
    <a:srgbClr val="35669B"/>
    <a:srgbClr val="528E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678" y="108"/>
      </p:cViewPr>
      <p:guideLst>
        <p:guide orient="horz" pos="2193"/>
        <p:guide pos="395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106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tags" Target="tags/tag2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5FB9C5-D2B3-4953-8567-EA53C1F1B04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7CF359-6995-43D0-814D-C37784FFDC9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1</a:t>
            </a:r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18</a:t>
            </a:r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6</a:t>
            </a:r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7</a:t>
            </a:r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6</a:t>
            </a:r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6</a:t>
            </a:r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6</a:t>
            </a:r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21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2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4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17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9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6</a:t>
            </a: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7</a:t>
            </a:r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6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 18"/>
          <p:cNvSpPr/>
          <p:nvPr userDrawn="1"/>
        </p:nvSpPr>
        <p:spPr>
          <a:xfrm>
            <a:off x="0" y="-441325"/>
            <a:ext cx="12222480" cy="7466965"/>
          </a:xfrm>
          <a:custGeom>
            <a:avLst/>
            <a:gdLst>
              <a:gd name="connisteX0" fmla="*/ 0 w 12222480"/>
              <a:gd name="connsiteY0" fmla="*/ 426720 h 7466965"/>
              <a:gd name="connisteX1" fmla="*/ 2225040 w 12222480"/>
              <a:gd name="connsiteY1" fmla="*/ 7345045 h 7466965"/>
              <a:gd name="connisteX2" fmla="*/ 3230880 w 12222480"/>
              <a:gd name="connsiteY2" fmla="*/ 381000 h 7466965"/>
              <a:gd name="connisteX3" fmla="*/ 762000 w 12222480"/>
              <a:gd name="connsiteY3" fmla="*/ 2834005 h 7466965"/>
              <a:gd name="connisteX4" fmla="*/ 5486400 w 12222480"/>
              <a:gd name="connsiteY4" fmla="*/ 6247765 h 7466965"/>
              <a:gd name="connisteX5" fmla="*/ 3794760 w 12222480"/>
              <a:gd name="connsiteY5" fmla="*/ 7466965 h 7466965"/>
              <a:gd name="connisteX6" fmla="*/ 5532120 w 12222480"/>
              <a:gd name="connsiteY6" fmla="*/ 365760 h 7466965"/>
              <a:gd name="connisteX7" fmla="*/ 8671560 w 12222480"/>
              <a:gd name="connsiteY7" fmla="*/ 1066165 h 7466965"/>
              <a:gd name="connisteX8" fmla="*/ 5029200 w 12222480"/>
              <a:gd name="connsiteY8" fmla="*/ 2300605 h 7466965"/>
              <a:gd name="connisteX9" fmla="*/ 7818120 w 12222480"/>
              <a:gd name="connsiteY9" fmla="*/ 7299325 h 7466965"/>
              <a:gd name="connisteX10" fmla="*/ 8077200 w 12222480"/>
              <a:gd name="connsiteY10" fmla="*/ 411480 h 7466965"/>
              <a:gd name="connisteX11" fmla="*/ 5791200 w 12222480"/>
              <a:gd name="connsiteY11" fmla="*/ 3611245 h 7466965"/>
              <a:gd name="connisteX12" fmla="*/ 12222480 w 12222480"/>
              <a:gd name="connsiteY12" fmla="*/ 7329805 h 7466965"/>
              <a:gd name="connisteX13" fmla="*/ 10927080 w 12222480"/>
              <a:gd name="connsiteY13" fmla="*/ 365760 h 7466965"/>
              <a:gd name="connisteX14" fmla="*/ 9265920 w 12222480"/>
              <a:gd name="connsiteY14" fmla="*/ 5622925 h 7466965"/>
              <a:gd name="connisteX15" fmla="*/ 12192000 w 12222480"/>
              <a:gd name="connsiteY15" fmla="*/ 1005205 h 7466965"/>
              <a:gd name="connisteX16" fmla="*/ 7086600 w 12222480"/>
              <a:gd name="connsiteY16" fmla="*/ 0 h 7466965"/>
              <a:gd name="connisteX17" fmla="*/ 0 w 12222480"/>
              <a:gd name="connsiteY17" fmla="*/ 426720 h 746696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</a:cxnLst>
            <a:rect l="l" t="t" r="r" b="b"/>
            <a:pathLst>
              <a:path w="12222480" h="7466965">
                <a:moveTo>
                  <a:pt x="0" y="426720"/>
                </a:moveTo>
                <a:lnTo>
                  <a:pt x="2225040" y="7345045"/>
                </a:lnTo>
                <a:lnTo>
                  <a:pt x="3230880" y="381000"/>
                </a:lnTo>
                <a:lnTo>
                  <a:pt x="762000" y="2834005"/>
                </a:lnTo>
                <a:lnTo>
                  <a:pt x="5486400" y="6247765"/>
                </a:lnTo>
                <a:lnTo>
                  <a:pt x="3794760" y="7466965"/>
                </a:lnTo>
                <a:lnTo>
                  <a:pt x="5532120" y="365760"/>
                </a:lnTo>
                <a:lnTo>
                  <a:pt x="8671560" y="1066165"/>
                </a:lnTo>
                <a:lnTo>
                  <a:pt x="5029200" y="2300605"/>
                </a:lnTo>
                <a:lnTo>
                  <a:pt x="7818120" y="7299325"/>
                </a:lnTo>
                <a:lnTo>
                  <a:pt x="8077200" y="411480"/>
                </a:lnTo>
                <a:lnTo>
                  <a:pt x="5791200" y="3611245"/>
                </a:lnTo>
                <a:lnTo>
                  <a:pt x="12222480" y="7329805"/>
                </a:lnTo>
                <a:lnTo>
                  <a:pt x="10927080" y="365760"/>
                </a:lnTo>
                <a:lnTo>
                  <a:pt x="9265920" y="5622925"/>
                </a:lnTo>
                <a:lnTo>
                  <a:pt x="12192000" y="1005205"/>
                </a:lnTo>
                <a:lnTo>
                  <a:pt x="7086600" y="0"/>
                </a:lnTo>
                <a:lnTo>
                  <a:pt x="0" y="426720"/>
                </a:lnTo>
                <a:close/>
              </a:path>
            </a:pathLst>
          </a:custGeom>
          <a:noFill/>
          <a:ln w="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 descr="dd490d4226540cc8deaaccd1d6d84e3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780" y="579120"/>
            <a:ext cx="12186920" cy="5699125"/>
          </a:xfrm>
          <a:prstGeom prst="rect">
            <a:avLst/>
          </a:prstGeom>
        </p:spPr>
      </p:pic>
    </p:spTree>
  </p:cSld>
  <p:clrMapOvr>
    <a:masterClrMapping/>
  </p:clrMapOvr>
  <p:transition advTm="3000">
    <p:pull dir="r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advTm="3000">
    <p:pull dir="r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advTm="3000">
    <p:pull dir="r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advTm="3000">
    <p:pull dir="r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advTm="3000">
    <p:pull dir="r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advTm="3000">
    <p:pull dir="r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advTm="3000">
    <p:pull dir="r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advTm="3000">
    <p:pull dir="r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advTm="3000">
    <p:pull dir="r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advTm="3000">
    <p:pull dir="r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8D37F-46AE-4CE4-B8B7-2ACA69C039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EEBA8-9787-4325-A305-CC6A8C53B1D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advTm="3000">
    <p:pull dir="ru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0"/>
            <a:r>
              <a:rPr lang="zh-CN" altLang="en-US"/>
              <a:t>第二级</a:t>
            </a:r>
            <a:endParaRPr lang="zh-CN" altLang="en-US"/>
          </a:p>
          <a:p>
            <a:pPr lvl="0"/>
            <a:r>
              <a:rPr lang="zh-CN" altLang="en-US"/>
              <a:t>第三级</a:t>
            </a:r>
            <a:endParaRPr lang="zh-CN" altLang="en-US"/>
          </a:p>
          <a:p>
            <a:pPr lvl="0"/>
            <a:r>
              <a:rPr lang="zh-CN" altLang="en-US"/>
              <a:t>第四级</a:t>
            </a:r>
            <a:endParaRPr lang="zh-CN" altLang="en-US"/>
          </a:p>
          <a:p>
            <a:pPr lvl="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2019/11/30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‹#›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advTm="3000">
    <p:pull dir="r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jpeg"/><Relationship Id="rId1" Type="http://schemas.openxmlformats.org/officeDocument/2006/relationships/tags" Target="../tags/tag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 18"/>
          <p:cNvSpPr/>
          <p:nvPr/>
        </p:nvSpPr>
        <p:spPr>
          <a:xfrm>
            <a:off x="0" y="-441325"/>
            <a:ext cx="12222480" cy="7466965"/>
          </a:xfrm>
          <a:custGeom>
            <a:avLst/>
            <a:gdLst>
              <a:gd name="connisteX0" fmla="*/ 0 w 12222480"/>
              <a:gd name="connsiteY0" fmla="*/ 426720 h 7466965"/>
              <a:gd name="connisteX1" fmla="*/ 2225040 w 12222480"/>
              <a:gd name="connsiteY1" fmla="*/ 7345045 h 7466965"/>
              <a:gd name="connisteX2" fmla="*/ 3230880 w 12222480"/>
              <a:gd name="connsiteY2" fmla="*/ 381000 h 7466965"/>
              <a:gd name="connisteX3" fmla="*/ 762000 w 12222480"/>
              <a:gd name="connsiteY3" fmla="*/ 2834005 h 7466965"/>
              <a:gd name="connisteX4" fmla="*/ 5486400 w 12222480"/>
              <a:gd name="connsiteY4" fmla="*/ 6247765 h 7466965"/>
              <a:gd name="connisteX5" fmla="*/ 3794760 w 12222480"/>
              <a:gd name="connsiteY5" fmla="*/ 7466965 h 7466965"/>
              <a:gd name="connisteX6" fmla="*/ 5532120 w 12222480"/>
              <a:gd name="connsiteY6" fmla="*/ 365760 h 7466965"/>
              <a:gd name="connisteX7" fmla="*/ 8671560 w 12222480"/>
              <a:gd name="connsiteY7" fmla="*/ 1066165 h 7466965"/>
              <a:gd name="connisteX8" fmla="*/ 5029200 w 12222480"/>
              <a:gd name="connsiteY8" fmla="*/ 2300605 h 7466965"/>
              <a:gd name="connisteX9" fmla="*/ 7818120 w 12222480"/>
              <a:gd name="connsiteY9" fmla="*/ 7299325 h 7466965"/>
              <a:gd name="connisteX10" fmla="*/ 8077200 w 12222480"/>
              <a:gd name="connsiteY10" fmla="*/ 411480 h 7466965"/>
              <a:gd name="connisteX11" fmla="*/ 5791200 w 12222480"/>
              <a:gd name="connsiteY11" fmla="*/ 3611245 h 7466965"/>
              <a:gd name="connisteX12" fmla="*/ 12222480 w 12222480"/>
              <a:gd name="connsiteY12" fmla="*/ 7329805 h 7466965"/>
              <a:gd name="connisteX13" fmla="*/ 10927080 w 12222480"/>
              <a:gd name="connsiteY13" fmla="*/ 365760 h 7466965"/>
              <a:gd name="connisteX14" fmla="*/ 9265920 w 12222480"/>
              <a:gd name="connsiteY14" fmla="*/ 5622925 h 7466965"/>
              <a:gd name="connisteX15" fmla="*/ 12192000 w 12222480"/>
              <a:gd name="connsiteY15" fmla="*/ 1005205 h 7466965"/>
              <a:gd name="connisteX16" fmla="*/ 7086600 w 12222480"/>
              <a:gd name="connsiteY16" fmla="*/ 0 h 7466965"/>
              <a:gd name="connisteX17" fmla="*/ 0 w 12222480"/>
              <a:gd name="connsiteY17" fmla="*/ 426720 h 746696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</a:cxnLst>
            <a:rect l="l" t="t" r="r" b="b"/>
            <a:pathLst>
              <a:path w="12222480" h="7466965">
                <a:moveTo>
                  <a:pt x="0" y="426720"/>
                </a:moveTo>
                <a:lnTo>
                  <a:pt x="2225040" y="7345045"/>
                </a:lnTo>
                <a:lnTo>
                  <a:pt x="3230880" y="381000"/>
                </a:lnTo>
                <a:lnTo>
                  <a:pt x="762000" y="2834005"/>
                </a:lnTo>
                <a:lnTo>
                  <a:pt x="5486400" y="6247765"/>
                </a:lnTo>
                <a:lnTo>
                  <a:pt x="3794760" y="7466965"/>
                </a:lnTo>
                <a:lnTo>
                  <a:pt x="5532120" y="365760"/>
                </a:lnTo>
                <a:lnTo>
                  <a:pt x="8671560" y="1066165"/>
                </a:lnTo>
                <a:lnTo>
                  <a:pt x="5029200" y="2300605"/>
                </a:lnTo>
                <a:lnTo>
                  <a:pt x="7818120" y="7299325"/>
                </a:lnTo>
                <a:lnTo>
                  <a:pt x="8077200" y="411480"/>
                </a:lnTo>
                <a:lnTo>
                  <a:pt x="5791200" y="3611245"/>
                </a:lnTo>
                <a:lnTo>
                  <a:pt x="12222480" y="7329805"/>
                </a:lnTo>
                <a:lnTo>
                  <a:pt x="10927080" y="365760"/>
                </a:lnTo>
                <a:lnTo>
                  <a:pt x="9265920" y="5622925"/>
                </a:lnTo>
                <a:lnTo>
                  <a:pt x="12192000" y="1005205"/>
                </a:lnTo>
                <a:lnTo>
                  <a:pt x="7086600" y="0"/>
                </a:lnTo>
                <a:lnTo>
                  <a:pt x="0" y="426720"/>
                </a:lnTo>
                <a:close/>
              </a:path>
            </a:pathLst>
          </a:custGeom>
          <a:noFill/>
          <a:ln w="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 descr="dd490d4226540cc8deaaccd1d6d84e3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40" y="1524635"/>
            <a:ext cx="12186920" cy="380873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4512949" y="3656247"/>
            <a:ext cx="3027672" cy="5067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郭思崎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644140" y="2163445"/>
            <a:ext cx="690372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职场面试官</a:t>
            </a:r>
            <a:endParaRPr lang="zh-CN" altLang="en-US" sz="60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2834005" y="3416935"/>
            <a:ext cx="6385560" cy="0"/>
          </a:xfrm>
          <a:prstGeom prst="line">
            <a:avLst/>
          </a:prstGeom>
          <a:ln cap="rnd">
            <a:solidFill>
              <a:schemeClr val="bg1">
                <a:lumMod val="65000"/>
              </a:schemeClr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Tm="3000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0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4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7"/>
          <p:cNvSpPr/>
          <p:nvPr/>
        </p:nvSpPr>
        <p:spPr>
          <a:xfrm>
            <a:off x="1119186" y="832568"/>
            <a:ext cx="448364" cy="492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en-US" altLang="zh-CN" sz="3200">
                <a:solidFill>
                  <a:schemeClr val="tx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02</a:t>
            </a:r>
            <a:endParaRPr lang="en-US" altLang="zh-CN" sz="3200" dirty="0">
              <a:solidFill>
                <a:schemeClr val="tx1"/>
              </a:solidFill>
              <a:latin typeface="Impact" panose="020B080603090205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Rectangle 47"/>
          <p:cNvSpPr/>
          <p:nvPr/>
        </p:nvSpPr>
        <p:spPr>
          <a:xfrm>
            <a:off x="1699895" y="863600"/>
            <a:ext cx="3338830" cy="4305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提供给用户端的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功能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Freeform 182"/>
          <p:cNvSpPr/>
          <p:nvPr/>
        </p:nvSpPr>
        <p:spPr bwMode="auto">
          <a:xfrm>
            <a:off x="8301988" y="2036559"/>
            <a:ext cx="184710" cy="149528"/>
          </a:xfrm>
          <a:custGeom>
            <a:avLst/>
            <a:gdLst>
              <a:gd name="T0" fmla="*/ 77 w 77"/>
              <a:gd name="T1" fmla="*/ 7 h 62"/>
              <a:gd name="T2" fmla="*/ 68 w 77"/>
              <a:gd name="T3" fmla="*/ 10 h 62"/>
              <a:gd name="T4" fmla="*/ 75 w 77"/>
              <a:gd name="T5" fmla="*/ 1 h 62"/>
              <a:gd name="T6" fmla="*/ 65 w 77"/>
              <a:gd name="T7" fmla="*/ 5 h 62"/>
              <a:gd name="T8" fmla="*/ 53 w 77"/>
              <a:gd name="T9" fmla="*/ 0 h 62"/>
              <a:gd name="T10" fmla="*/ 38 w 77"/>
              <a:gd name="T11" fmla="*/ 15 h 62"/>
              <a:gd name="T12" fmla="*/ 38 w 77"/>
              <a:gd name="T13" fmla="*/ 19 h 62"/>
              <a:gd name="T14" fmla="*/ 6 w 77"/>
              <a:gd name="T15" fmla="*/ 3 h 62"/>
              <a:gd name="T16" fmla="*/ 3 w 77"/>
              <a:gd name="T17" fmla="*/ 10 h 62"/>
              <a:gd name="T18" fmla="*/ 10 w 77"/>
              <a:gd name="T19" fmla="*/ 24 h 62"/>
              <a:gd name="T20" fmla="*/ 3 w 77"/>
              <a:gd name="T21" fmla="*/ 22 h 62"/>
              <a:gd name="T22" fmla="*/ 3 w 77"/>
              <a:gd name="T23" fmla="*/ 22 h 62"/>
              <a:gd name="T24" fmla="*/ 16 w 77"/>
              <a:gd name="T25" fmla="*/ 37 h 62"/>
              <a:gd name="T26" fmla="*/ 12 w 77"/>
              <a:gd name="T27" fmla="*/ 38 h 62"/>
              <a:gd name="T28" fmla="*/ 9 w 77"/>
              <a:gd name="T29" fmla="*/ 38 h 62"/>
              <a:gd name="T30" fmla="*/ 24 w 77"/>
              <a:gd name="T31" fmla="*/ 48 h 62"/>
              <a:gd name="T32" fmla="*/ 4 w 77"/>
              <a:gd name="T33" fmla="*/ 55 h 62"/>
              <a:gd name="T34" fmla="*/ 0 w 77"/>
              <a:gd name="T35" fmla="*/ 55 h 62"/>
              <a:gd name="T36" fmla="*/ 24 w 77"/>
              <a:gd name="T37" fmla="*/ 62 h 62"/>
              <a:gd name="T38" fmla="*/ 69 w 77"/>
              <a:gd name="T39" fmla="*/ 17 h 62"/>
              <a:gd name="T40" fmla="*/ 69 w 77"/>
              <a:gd name="T41" fmla="*/ 15 h 62"/>
              <a:gd name="T42" fmla="*/ 77 w 77"/>
              <a:gd name="T43" fmla="*/ 7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77" h="62">
                <a:moveTo>
                  <a:pt x="77" y="7"/>
                </a:moveTo>
                <a:cubicBezTo>
                  <a:pt x="74" y="8"/>
                  <a:pt x="71" y="9"/>
                  <a:pt x="68" y="10"/>
                </a:cubicBezTo>
                <a:cubicBezTo>
                  <a:pt x="71" y="8"/>
                  <a:pt x="74" y="4"/>
                  <a:pt x="75" y="1"/>
                </a:cubicBezTo>
                <a:cubicBezTo>
                  <a:pt x="72" y="3"/>
                  <a:pt x="68" y="4"/>
                  <a:pt x="65" y="5"/>
                </a:cubicBezTo>
                <a:cubicBezTo>
                  <a:pt x="62" y="2"/>
                  <a:pt x="58" y="0"/>
                  <a:pt x="53" y="0"/>
                </a:cubicBezTo>
                <a:cubicBezTo>
                  <a:pt x="45" y="0"/>
                  <a:pt x="38" y="7"/>
                  <a:pt x="38" y="15"/>
                </a:cubicBezTo>
                <a:cubicBezTo>
                  <a:pt x="38" y="17"/>
                  <a:pt x="38" y="18"/>
                  <a:pt x="38" y="19"/>
                </a:cubicBezTo>
                <a:cubicBezTo>
                  <a:pt x="25" y="18"/>
                  <a:pt x="13" y="12"/>
                  <a:pt x="6" y="3"/>
                </a:cubicBezTo>
                <a:cubicBezTo>
                  <a:pt x="4" y="5"/>
                  <a:pt x="3" y="8"/>
                  <a:pt x="3" y="10"/>
                </a:cubicBezTo>
                <a:cubicBezTo>
                  <a:pt x="3" y="16"/>
                  <a:pt x="6" y="21"/>
                  <a:pt x="10" y="24"/>
                </a:cubicBezTo>
                <a:cubicBezTo>
                  <a:pt x="8" y="24"/>
                  <a:pt x="5" y="23"/>
                  <a:pt x="3" y="22"/>
                </a:cubicBezTo>
                <a:cubicBezTo>
                  <a:pt x="3" y="22"/>
                  <a:pt x="3" y="22"/>
                  <a:pt x="3" y="22"/>
                </a:cubicBezTo>
                <a:cubicBezTo>
                  <a:pt x="3" y="29"/>
                  <a:pt x="9" y="36"/>
                  <a:pt x="16" y="37"/>
                </a:cubicBezTo>
                <a:cubicBezTo>
                  <a:pt x="15" y="38"/>
                  <a:pt x="13" y="38"/>
                  <a:pt x="12" y="38"/>
                </a:cubicBezTo>
                <a:cubicBezTo>
                  <a:pt x="11" y="38"/>
                  <a:pt x="10" y="38"/>
                  <a:pt x="9" y="38"/>
                </a:cubicBezTo>
                <a:cubicBezTo>
                  <a:pt x="11" y="44"/>
                  <a:pt x="17" y="48"/>
                  <a:pt x="24" y="48"/>
                </a:cubicBezTo>
                <a:cubicBezTo>
                  <a:pt x="18" y="53"/>
                  <a:pt x="11" y="55"/>
                  <a:pt x="4" y="55"/>
                </a:cubicBezTo>
                <a:cubicBezTo>
                  <a:pt x="3" y="55"/>
                  <a:pt x="1" y="55"/>
                  <a:pt x="0" y="55"/>
                </a:cubicBezTo>
                <a:cubicBezTo>
                  <a:pt x="7" y="59"/>
                  <a:pt x="15" y="62"/>
                  <a:pt x="24" y="62"/>
                </a:cubicBezTo>
                <a:cubicBezTo>
                  <a:pt x="53" y="62"/>
                  <a:pt x="69" y="38"/>
                  <a:pt x="69" y="17"/>
                </a:cubicBezTo>
                <a:cubicBezTo>
                  <a:pt x="69" y="17"/>
                  <a:pt x="69" y="16"/>
                  <a:pt x="69" y="15"/>
                </a:cubicBezTo>
                <a:cubicBezTo>
                  <a:pt x="72" y="13"/>
                  <a:pt x="75" y="10"/>
                  <a:pt x="77" y="7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" name="Freeform 184"/>
          <p:cNvSpPr>
            <a:spLocks noEditPoints="1"/>
          </p:cNvSpPr>
          <p:nvPr/>
        </p:nvSpPr>
        <p:spPr bwMode="auto">
          <a:xfrm>
            <a:off x="8477902" y="2609746"/>
            <a:ext cx="184710" cy="184710"/>
          </a:xfrm>
          <a:custGeom>
            <a:avLst/>
            <a:gdLst>
              <a:gd name="T0" fmla="*/ 38 w 77"/>
              <a:gd name="T1" fmla="*/ 0 h 77"/>
              <a:gd name="T2" fmla="*/ 0 w 77"/>
              <a:gd name="T3" fmla="*/ 39 h 77"/>
              <a:gd name="T4" fmla="*/ 38 w 77"/>
              <a:gd name="T5" fmla="*/ 77 h 77"/>
              <a:gd name="T6" fmla="*/ 77 w 77"/>
              <a:gd name="T7" fmla="*/ 39 h 77"/>
              <a:gd name="T8" fmla="*/ 38 w 77"/>
              <a:gd name="T9" fmla="*/ 0 h 77"/>
              <a:gd name="T10" fmla="*/ 24 w 77"/>
              <a:gd name="T11" fmla="*/ 39 h 77"/>
              <a:gd name="T12" fmla="*/ 38 w 77"/>
              <a:gd name="T13" fmla="*/ 24 h 77"/>
              <a:gd name="T14" fmla="*/ 53 w 77"/>
              <a:gd name="T15" fmla="*/ 39 h 77"/>
              <a:gd name="T16" fmla="*/ 38 w 77"/>
              <a:gd name="T17" fmla="*/ 53 h 77"/>
              <a:gd name="T18" fmla="*/ 24 w 77"/>
              <a:gd name="T19" fmla="*/ 39 h 77"/>
              <a:gd name="T20" fmla="*/ 70 w 77"/>
              <a:gd name="T21" fmla="*/ 52 h 77"/>
              <a:gd name="T22" fmla="*/ 70 w 77"/>
              <a:gd name="T23" fmla="*/ 52 h 77"/>
              <a:gd name="T24" fmla="*/ 56 w 77"/>
              <a:gd name="T25" fmla="*/ 46 h 77"/>
              <a:gd name="T26" fmla="*/ 58 w 77"/>
              <a:gd name="T27" fmla="*/ 39 h 77"/>
              <a:gd name="T28" fmla="*/ 56 w 77"/>
              <a:gd name="T29" fmla="*/ 31 h 77"/>
              <a:gd name="T30" fmla="*/ 66 w 77"/>
              <a:gd name="T31" fmla="*/ 27 h 77"/>
              <a:gd name="T32" fmla="*/ 70 w 77"/>
              <a:gd name="T33" fmla="*/ 26 h 77"/>
              <a:gd name="T34" fmla="*/ 72 w 77"/>
              <a:gd name="T35" fmla="*/ 39 h 77"/>
              <a:gd name="T36" fmla="*/ 70 w 77"/>
              <a:gd name="T37" fmla="*/ 52 h 77"/>
              <a:gd name="T38" fmla="*/ 51 w 77"/>
              <a:gd name="T39" fmla="*/ 7 h 77"/>
              <a:gd name="T40" fmla="*/ 51 w 77"/>
              <a:gd name="T41" fmla="*/ 7 h 77"/>
              <a:gd name="T42" fmla="*/ 51 w 77"/>
              <a:gd name="T43" fmla="*/ 7 h 77"/>
              <a:gd name="T44" fmla="*/ 46 w 77"/>
              <a:gd name="T45" fmla="*/ 21 h 77"/>
              <a:gd name="T46" fmla="*/ 38 w 77"/>
              <a:gd name="T47" fmla="*/ 19 h 77"/>
              <a:gd name="T48" fmla="*/ 31 w 77"/>
              <a:gd name="T49" fmla="*/ 21 h 77"/>
              <a:gd name="T50" fmla="*/ 28 w 77"/>
              <a:gd name="T51" fmla="*/ 14 h 77"/>
              <a:gd name="T52" fmla="*/ 25 w 77"/>
              <a:gd name="T53" fmla="*/ 7 h 77"/>
              <a:gd name="T54" fmla="*/ 38 w 77"/>
              <a:gd name="T55" fmla="*/ 5 h 77"/>
              <a:gd name="T56" fmla="*/ 51 w 77"/>
              <a:gd name="T57" fmla="*/ 7 h 77"/>
              <a:gd name="T58" fmla="*/ 7 w 77"/>
              <a:gd name="T59" fmla="*/ 26 h 77"/>
              <a:gd name="T60" fmla="*/ 14 w 77"/>
              <a:gd name="T61" fmla="*/ 29 h 77"/>
              <a:gd name="T62" fmla="*/ 20 w 77"/>
              <a:gd name="T63" fmla="*/ 31 h 77"/>
              <a:gd name="T64" fmla="*/ 19 w 77"/>
              <a:gd name="T65" fmla="*/ 39 h 77"/>
              <a:gd name="T66" fmla="*/ 20 w 77"/>
              <a:gd name="T67" fmla="*/ 46 h 77"/>
              <a:gd name="T68" fmla="*/ 7 w 77"/>
              <a:gd name="T69" fmla="*/ 52 h 77"/>
              <a:gd name="T70" fmla="*/ 4 w 77"/>
              <a:gd name="T71" fmla="*/ 39 h 77"/>
              <a:gd name="T72" fmla="*/ 7 w 77"/>
              <a:gd name="T73" fmla="*/ 26 h 77"/>
              <a:gd name="T74" fmla="*/ 25 w 77"/>
              <a:gd name="T75" fmla="*/ 70 h 77"/>
              <a:gd name="T76" fmla="*/ 27 w 77"/>
              <a:gd name="T77" fmla="*/ 66 h 77"/>
              <a:gd name="T78" fmla="*/ 31 w 77"/>
              <a:gd name="T79" fmla="*/ 57 h 77"/>
              <a:gd name="T80" fmla="*/ 38 w 77"/>
              <a:gd name="T81" fmla="*/ 58 h 77"/>
              <a:gd name="T82" fmla="*/ 46 w 77"/>
              <a:gd name="T83" fmla="*/ 57 h 77"/>
              <a:gd name="T84" fmla="*/ 51 w 77"/>
              <a:gd name="T85" fmla="*/ 70 h 77"/>
              <a:gd name="T86" fmla="*/ 51 w 77"/>
              <a:gd name="T87" fmla="*/ 70 h 77"/>
              <a:gd name="T88" fmla="*/ 51 w 77"/>
              <a:gd name="T89" fmla="*/ 70 h 77"/>
              <a:gd name="T90" fmla="*/ 38 w 77"/>
              <a:gd name="T91" fmla="*/ 73 h 77"/>
              <a:gd name="T92" fmla="*/ 25 w 77"/>
              <a:gd name="T93" fmla="*/ 70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7" h="77">
                <a:moveTo>
                  <a:pt x="38" y="0"/>
                </a:moveTo>
                <a:cubicBezTo>
                  <a:pt x="17" y="0"/>
                  <a:pt x="0" y="17"/>
                  <a:pt x="0" y="39"/>
                </a:cubicBezTo>
                <a:cubicBezTo>
                  <a:pt x="0" y="60"/>
                  <a:pt x="17" y="77"/>
                  <a:pt x="38" y="77"/>
                </a:cubicBezTo>
                <a:cubicBezTo>
                  <a:pt x="60" y="77"/>
                  <a:pt x="77" y="60"/>
                  <a:pt x="77" y="39"/>
                </a:cubicBezTo>
                <a:cubicBezTo>
                  <a:pt x="77" y="17"/>
                  <a:pt x="60" y="0"/>
                  <a:pt x="38" y="0"/>
                </a:cubicBezTo>
                <a:close/>
                <a:moveTo>
                  <a:pt x="24" y="39"/>
                </a:moveTo>
                <a:cubicBezTo>
                  <a:pt x="24" y="31"/>
                  <a:pt x="30" y="24"/>
                  <a:pt x="38" y="24"/>
                </a:cubicBezTo>
                <a:cubicBezTo>
                  <a:pt x="46" y="24"/>
                  <a:pt x="53" y="31"/>
                  <a:pt x="53" y="39"/>
                </a:cubicBezTo>
                <a:cubicBezTo>
                  <a:pt x="53" y="47"/>
                  <a:pt x="46" y="53"/>
                  <a:pt x="38" y="53"/>
                </a:cubicBezTo>
                <a:cubicBezTo>
                  <a:pt x="30" y="53"/>
                  <a:pt x="24" y="47"/>
                  <a:pt x="24" y="39"/>
                </a:cubicBezTo>
                <a:close/>
                <a:moveTo>
                  <a:pt x="70" y="52"/>
                </a:moveTo>
                <a:cubicBezTo>
                  <a:pt x="70" y="52"/>
                  <a:pt x="70" y="52"/>
                  <a:pt x="70" y="52"/>
                </a:cubicBezTo>
                <a:cubicBezTo>
                  <a:pt x="56" y="46"/>
                  <a:pt x="56" y="46"/>
                  <a:pt x="56" y="46"/>
                </a:cubicBezTo>
                <a:cubicBezTo>
                  <a:pt x="57" y="44"/>
                  <a:pt x="58" y="41"/>
                  <a:pt x="58" y="39"/>
                </a:cubicBezTo>
                <a:cubicBezTo>
                  <a:pt x="58" y="36"/>
                  <a:pt x="57" y="34"/>
                  <a:pt x="56" y="31"/>
                </a:cubicBezTo>
                <a:cubicBezTo>
                  <a:pt x="66" y="27"/>
                  <a:pt x="66" y="27"/>
                  <a:pt x="66" y="27"/>
                </a:cubicBezTo>
                <a:cubicBezTo>
                  <a:pt x="70" y="26"/>
                  <a:pt x="70" y="26"/>
                  <a:pt x="70" y="26"/>
                </a:cubicBezTo>
                <a:cubicBezTo>
                  <a:pt x="71" y="30"/>
                  <a:pt x="72" y="34"/>
                  <a:pt x="72" y="39"/>
                </a:cubicBezTo>
                <a:cubicBezTo>
                  <a:pt x="72" y="43"/>
                  <a:pt x="71" y="48"/>
                  <a:pt x="70" y="52"/>
                </a:cubicBezTo>
                <a:close/>
                <a:moveTo>
                  <a:pt x="51" y="7"/>
                </a:moveTo>
                <a:cubicBezTo>
                  <a:pt x="51" y="7"/>
                  <a:pt x="51" y="7"/>
                  <a:pt x="51" y="7"/>
                </a:cubicBezTo>
                <a:cubicBezTo>
                  <a:pt x="51" y="7"/>
                  <a:pt x="51" y="7"/>
                  <a:pt x="51" y="7"/>
                </a:cubicBezTo>
                <a:cubicBezTo>
                  <a:pt x="46" y="21"/>
                  <a:pt x="46" y="21"/>
                  <a:pt x="46" y="21"/>
                </a:cubicBezTo>
                <a:cubicBezTo>
                  <a:pt x="43" y="20"/>
                  <a:pt x="41" y="19"/>
                  <a:pt x="38" y="19"/>
                </a:cubicBezTo>
                <a:cubicBezTo>
                  <a:pt x="36" y="19"/>
                  <a:pt x="33" y="20"/>
                  <a:pt x="31" y="21"/>
                </a:cubicBezTo>
                <a:cubicBezTo>
                  <a:pt x="28" y="14"/>
                  <a:pt x="28" y="14"/>
                  <a:pt x="28" y="14"/>
                </a:cubicBezTo>
                <a:cubicBezTo>
                  <a:pt x="25" y="7"/>
                  <a:pt x="25" y="7"/>
                  <a:pt x="25" y="7"/>
                </a:cubicBezTo>
                <a:cubicBezTo>
                  <a:pt x="29" y="6"/>
                  <a:pt x="34" y="5"/>
                  <a:pt x="38" y="5"/>
                </a:cubicBezTo>
                <a:cubicBezTo>
                  <a:pt x="43" y="5"/>
                  <a:pt x="47" y="6"/>
                  <a:pt x="51" y="7"/>
                </a:cubicBezTo>
                <a:close/>
                <a:moveTo>
                  <a:pt x="7" y="26"/>
                </a:moveTo>
                <a:cubicBezTo>
                  <a:pt x="14" y="29"/>
                  <a:pt x="14" y="29"/>
                  <a:pt x="14" y="29"/>
                </a:cubicBezTo>
                <a:cubicBezTo>
                  <a:pt x="20" y="31"/>
                  <a:pt x="20" y="31"/>
                  <a:pt x="20" y="31"/>
                </a:cubicBezTo>
                <a:cubicBezTo>
                  <a:pt x="19" y="34"/>
                  <a:pt x="19" y="36"/>
                  <a:pt x="19" y="39"/>
                </a:cubicBezTo>
                <a:cubicBezTo>
                  <a:pt x="19" y="41"/>
                  <a:pt x="19" y="44"/>
                  <a:pt x="20" y="46"/>
                </a:cubicBezTo>
                <a:cubicBezTo>
                  <a:pt x="7" y="52"/>
                  <a:pt x="7" y="52"/>
                  <a:pt x="7" y="52"/>
                </a:cubicBezTo>
                <a:cubicBezTo>
                  <a:pt x="5" y="48"/>
                  <a:pt x="4" y="43"/>
                  <a:pt x="4" y="39"/>
                </a:cubicBezTo>
                <a:cubicBezTo>
                  <a:pt x="4" y="34"/>
                  <a:pt x="5" y="30"/>
                  <a:pt x="7" y="26"/>
                </a:cubicBezTo>
                <a:close/>
                <a:moveTo>
                  <a:pt x="25" y="70"/>
                </a:moveTo>
                <a:cubicBezTo>
                  <a:pt x="27" y="66"/>
                  <a:pt x="27" y="66"/>
                  <a:pt x="27" y="66"/>
                </a:cubicBezTo>
                <a:cubicBezTo>
                  <a:pt x="31" y="57"/>
                  <a:pt x="31" y="57"/>
                  <a:pt x="31" y="57"/>
                </a:cubicBezTo>
                <a:cubicBezTo>
                  <a:pt x="33" y="58"/>
                  <a:pt x="36" y="58"/>
                  <a:pt x="38" y="58"/>
                </a:cubicBezTo>
                <a:cubicBezTo>
                  <a:pt x="41" y="58"/>
                  <a:pt x="43" y="58"/>
                  <a:pt x="46" y="57"/>
                </a:cubicBezTo>
                <a:cubicBezTo>
                  <a:pt x="51" y="70"/>
                  <a:pt x="51" y="70"/>
                  <a:pt x="51" y="70"/>
                </a:cubicBezTo>
                <a:cubicBezTo>
                  <a:pt x="51" y="70"/>
                  <a:pt x="51" y="70"/>
                  <a:pt x="51" y="70"/>
                </a:cubicBezTo>
                <a:cubicBezTo>
                  <a:pt x="51" y="70"/>
                  <a:pt x="51" y="70"/>
                  <a:pt x="51" y="70"/>
                </a:cubicBezTo>
                <a:cubicBezTo>
                  <a:pt x="47" y="72"/>
                  <a:pt x="43" y="73"/>
                  <a:pt x="38" y="73"/>
                </a:cubicBezTo>
                <a:cubicBezTo>
                  <a:pt x="34" y="73"/>
                  <a:pt x="29" y="72"/>
                  <a:pt x="25" y="7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" name="Freeform 187"/>
          <p:cNvSpPr>
            <a:spLocks noEditPoints="1"/>
          </p:cNvSpPr>
          <p:nvPr/>
        </p:nvSpPr>
        <p:spPr bwMode="auto">
          <a:xfrm>
            <a:off x="8005866" y="2760739"/>
            <a:ext cx="158322" cy="129004"/>
          </a:xfrm>
          <a:custGeom>
            <a:avLst/>
            <a:gdLst>
              <a:gd name="T0" fmla="*/ 66 w 66"/>
              <a:gd name="T1" fmla="*/ 29 h 54"/>
              <a:gd name="T2" fmla="*/ 58 w 66"/>
              <a:gd name="T3" fmla="*/ 13 h 54"/>
              <a:gd name="T4" fmla="*/ 46 w 66"/>
              <a:gd name="T5" fmla="*/ 13 h 54"/>
              <a:gd name="T6" fmla="*/ 46 w 66"/>
              <a:gd name="T7" fmla="*/ 4 h 54"/>
              <a:gd name="T8" fmla="*/ 42 w 66"/>
              <a:gd name="T9" fmla="*/ 0 h 54"/>
              <a:gd name="T10" fmla="*/ 4 w 66"/>
              <a:gd name="T11" fmla="*/ 0 h 54"/>
              <a:gd name="T12" fmla="*/ 0 w 66"/>
              <a:gd name="T13" fmla="*/ 4 h 54"/>
              <a:gd name="T14" fmla="*/ 0 w 66"/>
              <a:gd name="T15" fmla="*/ 37 h 54"/>
              <a:gd name="T16" fmla="*/ 4 w 66"/>
              <a:gd name="T17" fmla="*/ 41 h 54"/>
              <a:gd name="T18" fmla="*/ 10 w 66"/>
              <a:gd name="T19" fmla="*/ 41 h 54"/>
              <a:gd name="T20" fmla="*/ 9 w 66"/>
              <a:gd name="T21" fmla="*/ 46 h 54"/>
              <a:gd name="T22" fmla="*/ 17 w 66"/>
              <a:gd name="T23" fmla="*/ 54 h 54"/>
              <a:gd name="T24" fmla="*/ 25 w 66"/>
              <a:gd name="T25" fmla="*/ 46 h 54"/>
              <a:gd name="T26" fmla="*/ 24 w 66"/>
              <a:gd name="T27" fmla="*/ 41 h 54"/>
              <a:gd name="T28" fmla="*/ 47 w 66"/>
              <a:gd name="T29" fmla="*/ 41 h 54"/>
              <a:gd name="T30" fmla="*/ 46 w 66"/>
              <a:gd name="T31" fmla="*/ 46 h 54"/>
              <a:gd name="T32" fmla="*/ 54 w 66"/>
              <a:gd name="T33" fmla="*/ 54 h 54"/>
              <a:gd name="T34" fmla="*/ 62 w 66"/>
              <a:gd name="T35" fmla="*/ 46 h 54"/>
              <a:gd name="T36" fmla="*/ 61 w 66"/>
              <a:gd name="T37" fmla="*/ 41 h 54"/>
              <a:gd name="T38" fmla="*/ 66 w 66"/>
              <a:gd name="T39" fmla="*/ 41 h 54"/>
              <a:gd name="T40" fmla="*/ 66 w 66"/>
              <a:gd name="T41" fmla="*/ 29 h 54"/>
              <a:gd name="T42" fmla="*/ 46 w 66"/>
              <a:gd name="T43" fmla="*/ 29 h 54"/>
              <a:gd name="T44" fmla="*/ 46 w 66"/>
              <a:gd name="T45" fmla="*/ 19 h 54"/>
              <a:gd name="T46" fmla="*/ 54 w 66"/>
              <a:gd name="T47" fmla="*/ 19 h 54"/>
              <a:gd name="T48" fmla="*/ 59 w 66"/>
              <a:gd name="T49" fmla="*/ 29 h 54"/>
              <a:gd name="T50" fmla="*/ 46 w 66"/>
              <a:gd name="T51" fmla="*/ 29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6" h="54">
                <a:moveTo>
                  <a:pt x="66" y="29"/>
                </a:moveTo>
                <a:cubicBezTo>
                  <a:pt x="58" y="13"/>
                  <a:pt x="58" y="13"/>
                  <a:pt x="58" y="13"/>
                </a:cubicBezTo>
                <a:cubicBezTo>
                  <a:pt x="46" y="13"/>
                  <a:pt x="46" y="13"/>
                  <a:pt x="46" y="13"/>
                </a:cubicBezTo>
                <a:cubicBezTo>
                  <a:pt x="46" y="4"/>
                  <a:pt x="46" y="4"/>
                  <a:pt x="46" y="4"/>
                </a:cubicBezTo>
                <a:cubicBezTo>
                  <a:pt x="46" y="2"/>
                  <a:pt x="44" y="0"/>
                  <a:pt x="42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37"/>
                  <a:pt x="0" y="37"/>
                  <a:pt x="0" y="37"/>
                </a:cubicBezTo>
                <a:cubicBezTo>
                  <a:pt x="4" y="41"/>
                  <a:pt x="4" y="41"/>
                  <a:pt x="4" y="41"/>
                </a:cubicBezTo>
                <a:cubicBezTo>
                  <a:pt x="10" y="41"/>
                  <a:pt x="10" y="41"/>
                  <a:pt x="10" y="41"/>
                </a:cubicBezTo>
                <a:cubicBezTo>
                  <a:pt x="9" y="43"/>
                  <a:pt x="9" y="44"/>
                  <a:pt x="9" y="46"/>
                </a:cubicBezTo>
                <a:cubicBezTo>
                  <a:pt x="9" y="50"/>
                  <a:pt x="12" y="54"/>
                  <a:pt x="17" y="54"/>
                </a:cubicBezTo>
                <a:cubicBezTo>
                  <a:pt x="21" y="54"/>
                  <a:pt x="25" y="50"/>
                  <a:pt x="25" y="46"/>
                </a:cubicBezTo>
                <a:cubicBezTo>
                  <a:pt x="25" y="44"/>
                  <a:pt x="25" y="43"/>
                  <a:pt x="24" y="41"/>
                </a:cubicBezTo>
                <a:cubicBezTo>
                  <a:pt x="47" y="41"/>
                  <a:pt x="47" y="41"/>
                  <a:pt x="47" y="41"/>
                </a:cubicBezTo>
                <a:cubicBezTo>
                  <a:pt x="46" y="43"/>
                  <a:pt x="46" y="44"/>
                  <a:pt x="46" y="46"/>
                </a:cubicBezTo>
                <a:cubicBezTo>
                  <a:pt x="46" y="50"/>
                  <a:pt x="49" y="54"/>
                  <a:pt x="54" y="54"/>
                </a:cubicBezTo>
                <a:cubicBezTo>
                  <a:pt x="59" y="54"/>
                  <a:pt x="62" y="50"/>
                  <a:pt x="62" y="46"/>
                </a:cubicBezTo>
                <a:cubicBezTo>
                  <a:pt x="62" y="44"/>
                  <a:pt x="62" y="43"/>
                  <a:pt x="61" y="41"/>
                </a:cubicBezTo>
                <a:cubicBezTo>
                  <a:pt x="66" y="41"/>
                  <a:pt x="66" y="41"/>
                  <a:pt x="66" y="41"/>
                </a:cubicBezTo>
                <a:lnTo>
                  <a:pt x="66" y="29"/>
                </a:lnTo>
                <a:close/>
                <a:moveTo>
                  <a:pt x="46" y="29"/>
                </a:moveTo>
                <a:cubicBezTo>
                  <a:pt x="46" y="19"/>
                  <a:pt x="46" y="19"/>
                  <a:pt x="46" y="19"/>
                </a:cubicBezTo>
                <a:cubicBezTo>
                  <a:pt x="54" y="19"/>
                  <a:pt x="54" y="19"/>
                  <a:pt x="54" y="19"/>
                </a:cubicBezTo>
                <a:cubicBezTo>
                  <a:pt x="59" y="29"/>
                  <a:pt x="59" y="29"/>
                  <a:pt x="59" y="29"/>
                </a:cubicBezTo>
                <a:lnTo>
                  <a:pt x="46" y="29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Freeform 197"/>
          <p:cNvSpPr>
            <a:spLocks noEditPoints="1"/>
          </p:cNvSpPr>
          <p:nvPr/>
        </p:nvSpPr>
        <p:spPr bwMode="auto">
          <a:xfrm>
            <a:off x="7725869" y="2272577"/>
            <a:ext cx="158322" cy="137800"/>
          </a:xfrm>
          <a:custGeom>
            <a:avLst/>
            <a:gdLst>
              <a:gd name="T0" fmla="*/ 66 w 66"/>
              <a:gd name="T1" fmla="*/ 19 h 58"/>
              <a:gd name="T2" fmla="*/ 47 w 66"/>
              <a:gd name="T3" fmla="*/ 0 h 58"/>
              <a:gd name="T4" fmla="*/ 33 w 66"/>
              <a:gd name="T5" fmla="*/ 6 h 58"/>
              <a:gd name="T6" fmla="*/ 19 w 66"/>
              <a:gd name="T7" fmla="*/ 0 h 58"/>
              <a:gd name="T8" fmla="*/ 0 w 66"/>
              <a:gd name="T9" fmla="*/ 19 h 58"/>
              <a:gd name="T10" fmla="*/ 6 w 66"/>
              <a:gd name="T11" fmla="*/ 33 h 58"/>
              <a:gd name="T12" fmla="*/ 6 w 66"/>
              <a:gd name="T13" fmla="*/ 33 h 58"/>
              <a:gd name="T14" fmla="*/ 26 w 66"/>
              <a:gd name="T15" fmla="*/ 54 h 58"/>
              <a:gd name="T16" fmla="*/ 33 w 66"/>
              <a:gd name="T17" fmla="*/ 58 h 58"/>
              <a:gd name="T18" fmla="*/ 39 w 66"/>
              <a:gd name="T19" fmla="*/ 54 h 58"/>
              <a:gd name="T20" fmla="*/ 59 w 66"/>
              <a:gd name="T21" fmla="*/ 33 h 58"/>
              <a:gd name="T22" fmla="*/ 59 w 66"/>
              <a:gd name="T23" fmla="*/ 33 h 58"/>
              <a:gd name="T24" fmla="*/ 66 w 66"/>
              <a:gd name="T25" fmla="*/ 19 h 58"/>
              <a:gd name="T26" fmla="*/ 54 w 66"/>
              <a:gd name="T27" fmla="*/ 27 h 58"/>
              <a:gd name="T28" fmla="*/ 33 w 66"/>
              <a:gd name="T29" fmla="*/ 48 h 58"/>
              <a:gd name="T30" fmla="*/ 33 w 66"/>
              <a:gd name="T31" fmla="*/ 48 h 58"/>
              <a:gd name="T32" fmla="*/ 32 w 66"/>
              <a:gd name="T33" fmla="*/ 48 h 58"/>
              <a:gd name="T34" fmla="*/ 11 w 66"/>
              <a:gd name="T35" fmla="*/ 27 h 58"/>
              <a:gd name="T36" fmla="*/ 8 w 66"/>
              <a:gd name="T37" fmla="*/ 19 h 58"/>
              <a:gd name="T38" fmla="*/ 19 w 66"/>
              <a:gd name="T39" fmla="*/ 8 h 58"/>
              <a:gd name="T40" fmla="*/ 27 w 66"/>
              <a:gd name="T41" fmla="*/ 12 h 58"/>
              <a:gd name="T42" fmla="*/ 33 w 66"/>
              <a:gd name="T43" fmla="*/ 19 h 58"/>
              <a:gd name="T44" fmla="*/ 39 w 66"/>
              <a:gd name="T45" fmla="*/ 12 h 58"/>
              <a:gd name="T46" fmla="*/ 47 w 66"/>
              <a:gd name="T47" fmla="*/ 8 h 58"/>
              <a:gd name="T48" fmla="*/ 57 w 66"/>
              <a:gd name="T49" fmla="*/ 19 h 58"/>
              <a:gd name="T50" fmla="*/ 54 w 66"/>
              <a:gd name="T51" fmla="*/ 27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6" h="58">
                <a:moveTo>
                  <a:pt x="66" y="19"/>
                </a:moveTo>
                <a:cubicBezTo>
                  <a:pt x="66" y="9"/>
                  <a:pt x="57" y="0"/>
                  <a:pt x="47" y="0"/>
                </a:cubicBezTo>
                <a:cubicBezTo>
                  <a:pt x="41" y="0"/>
                  <a:pt x="36" y="3"/>
                  <a:pt x="33" y="6"/>
                </a:cubicBezTo>
                <a:cubicBezTo>
                  <a:pt x="29" y="3"/>
                  <a:pt x="24" y="0"/>
                  <a:pt x="19" y="0"/>
                </a:cubicBezTo>
                <a:cubicBezTo>
                  <a:pt x="8" y="0"/>
                  <a:pt x="0" y="9"/>
                  <a:pt x="0" y="19"/>
                </a:cubicBezTo>
                <a:cubicBezTo>
                  <a:pt x="0" y="25"/>
                  <a:pt x="2" y="30"/>
                  <a:pt x="6" y="33"/>
                </a:cubicBezTo>
                <a:cubicBezTo>
                  <a:pt x="6" y="33"/>
                  <a:pt x="6" y="33"/>
                  <a:pt x="6" y="33"/>
                </a:cubicBezTo>
                <a:cubicBezTo>
                  <a:pt x="26" y="54"/>
                  <a:pt x="26" y="54"/>
                  <a:pt x="26" y="54"/>
                </a:cubicBezTo>
                <a:cubicBezTo>
                  <a:pt x="28" y="56"/>
                  <a:pt x="31" y="58"/>
                  <a:pt x="33" y="58"/>
                </a:cubicBezTo>
                <a:cubicBezTo>
                  <a:pt x="35" y="58"/>
                  <a:pt x="37" y="56"/>
                  <a:pt x="39" y="54"/>
                </a:cubicBezTo>
                <a:cubicBezTo>
                  <a:pt x="59" y="33"/>
                  <a:pt x="59" y="33"/>
                  <a:pt x="59" y="33"/>
                </a:cubicBezTo>
                <a:cubicBezTo>
                  <a:pt x="59" y="33"/>
                  <a:pt x="59" y="33"/>
                  <a:pt x="59" y="33"/>
                </a:cubicBezTo>
                <a:cubicBezTo>
                  <a:pt x="63" y="30"/>
                  <a:pt x="66" y="25"/>
                  <a:pt x="66" y="19"/>
                </a:cubicBezTo>
                <a:close/>
                <a:moveTo>
                  <a:pt x="54" y="27"/>
                </a:moveTo>
                <a:cubicBezTo>
                  <a:pt x="33" y="48"/>
                  <a:pt x="33" y="48"/>
                  <a:pt x="33" y="48"/>
                </a:cubicBezTo>
                <a:cubicBezTo>
                  <a:pt x="33" y="48"/>
                  <a:pt x="33" y="48"/>
                  <a:pt x="33" y="48"/>
                </a:cubicBezTo>
                <a:cubicBezTo>
                  <a:pt x="32" y="48"/>
                  <a:pt x="32" y="48"/>
                  <a:pt x="32" y="48"/>
                </a:cubicBezTo>
                <a:cubicBezTo>
                  <a:pt x="11" y="27"/>
                  <a:pt x="11" y="27"/>
                  <a:pt x="11" y="27"/>
                </a:cubicBezTo>
                <a:cubicBezTo>
                  <a:pt x="9" y="25"/>
                  <a:pt x="8" y="22"/>
                  <a:pt x="8" y="19"/>
                </a:cubicBezTo>
                <a:cubicBezTo>
                  <a:pt x="8" y="13"/>
                  <a:pt x="13" y="8"/>
                  <a:pt x="19" y="8"/>
                </a:cubicBezTo>
                <a:cubicBezTo>
                  <a:pt x="22" y="8"/>
                  <a:pt x="24" y="10"/>
                  <a:pt x="27" y="12"/>
                </a:cubicBezTo>
                <a:cubicBezTo>
                  <a:pt x="33" y="19"/>
                  <a:pt x="33" y="19"/>
                  <a:pt x="33" y="19"/>
                </a:cubicBezTo>
                <a:cubicBezTo>
                  <a:pt x="39" y="12"/>
                  <a:pt x="39" y="12"/>
                  <a:pt x="39" y="12"/>
                </a:cubicBezTo>
                <a:cubicBezTo>
                  <a:pt x="41" y="10"/>
                  <a:pt x="44" y="8"/>
                  <a:pt x="47" y="8"/>
                </a:cubicBezTo>
                <a:cubicBezTo>
                  <a:pt x="53" y="8"/>
                  <a:pt x="57" y="13"/>
                  <a:pt x="57" y="19"/>
                </a:cubicBezTo>
                <a:cubicBezTo>
                  <a:pt x="57" y="22"/>
                  <a:pt x="56" y="25"/>
                  <a:pt x="54" y="27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Freeform 201"/>
          <p:cNvSpPr/>
          <p:nvPr/>
        </p:nvSpPr>
        <p:spPr bwMode="auto">
          <a:xfrm>
            <a:off x="8135787" y="1497196"/>
            <a:ext cx="148062" cy="143663"/>
          </a:xfrm>
          <a:custGeom>
            <a:avLst/>
            <a:gdLst>
              <a:gd name="T0" fmla="*/ 39 w 62"/>
              <a:gd name="T1" fmla="*/ 42 h 60"/>
              <a:gd name="T2" fmla="*/ 37 w 62"/>
              <a:gd name="T3" fmla="*/ 38 h 60"/>
              <a:gd name="T4" fmla="*/ 43 w 62"/>
              <a:gd name="T5" fmla="*/ 27 h 60"/>
              <a:gd name="T6" fmla="*/ 44 w 62"/>
              <a:gd name="T7" fmla="*/ 19 h 60"/>
              <a:gd name="T8" fmla="*/ 31 w 62"/>
              <a:gd name="T9" fmla="*/ 0 h 60"/>
              <a:gd name="T10" fmla="*/ 18 w 62"/>
              <a:gd name="T11" fmla="*/ 19 h 60"/>
              <a:gd name="T12" fmla="*/ 20 w 62"/>
              <a:gd name="T13" fmla="*/ 27 h 60"/>
              <a:gd name="T14" fmla="*/ 25 w 62"/>
              <a:gd name="T15" fmla="*/ 38 h 60"/>
              <a:gd name="T16" fmla="*/ 23 w 62"/>
              <a:gd name="T17" fmla="*/ 42 h 60"/>
              <a:gd name="T18" fmla="*/ 0 w 62"/>
              <a:gd name="T19" fmla="*/ 60 h 60"/>
              <a:gd name="T20" fmla="*/ 31 w 62"/>
              <a:gd name="T21" fmla="*/ 60 h 60"/>
              <a:gd name="T22" fmla="*/ 62 w 62"/>
              <a:gd name="T23" fmla="*/ 60 h 60"/>
              <a:gd name="T24" fmla="*/ 39 w 62"/>
              <a:gd name="T25" fmla="*/ 42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2" h="60">
                <a:moveTo>
                  <a:pt x="39" y="42"/>
                </a:moveTo>
                <a:cubicBezTo>
                  <a:pt x="37" y="42"/>
                  <a:pt x="37" y="38"/>
                  <a:pt x="37" y="38"/>
                </a:cubicBezTo>
                <a:cubicBezTo>
                  <a:pt x="37" y="38"/>
                  <a:pt x="42" y="33"/>
                  <a:pt x="43" y="27"/>
                </a:cubicBezTo>
                <a:cubicBezTo>
                  <a:pt x="45" y="27"/>
                  <a:pt x="47" y="21"/>
                  <a:pt x="44" y="19"/>
                </a:cubicBezTo>
                <a:cubicBezTo>
                  <a:pt x="44" y="16"/>
                  <a:pt x="48" y="0"/>
                  <a:pt x="31" y="0"/>
                </a:cubicBezTo>
                <a:cubicBezTo>
                  <a:pt x="15" y="0"/>
                  <a:pt x="18" y="16"/>
                  <a:pt x="18" y="19"/>
                </a:cubicBezTo>
                <a:cubicBezTo>
                  <a:pt x="15" y="21"/>
                  <a:pt x="17" y="27"/>
                  <a:pt x="20" y="27"/>
                </a:cubicBezTo>
                <a:cubicBezTo>
                  <a:pt x="21" y="33"/>
                  <a:pt x="25" y="38"/>
                  <a:pt x="25" y="38"/>
                </a:cubicBezTo>
                <a:cubicBezTo>
                  <a:pt x="25" y="38"/>
                  <a:pt x="25" y="42"/>
                  <a:pt x="23" y="42"/>
                </a:cubicBezTo>
                <a:cubicBezTo>
                  <a:pt x="19" y="43"/>
                  <a:pt x="0" y="51"/>
                  <a:pt x="0" y="60"/>
                </a:cubicBezTo>
                <a:cubicBezTo>
                  <a:pt x="31" y="60"/>
                  <a:pt x="31" y="60"/>
                  <a:pt x="31" y="60"/>
                </a:cubicBezTo>
                <a:cubicBezTo>
                  <a:pt x="62" y="60"/>
                  <a:pt x="62" y="60"/>
                  <a:pt x="62" y="60"/>
                </a:cubicBezTo>
                <a:cubicBezTo>
                  <a:pt x="62" y="51"/>
                  <a:pt x="44" y="43"/>
                  <a:pt x="39" y="42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" name="Freeform 224"/>
          <p:cNvSpPr>
            <a:spLocks noEditPoints="1"/>
          </p:cNvSpPr>
          <p:nvPr/>
        </p:nvSpPr>
        <p:spPr bwMode="auto">
          <a:xfrm>
            <a:off x="8121930" y="2359068"/>
            <a:ext cx="112878" cy="112878"/>
          </a:xfrm>
          <a:custGeom>
            <a:avLst/>
            <a:gdLst>
              <a:gd name="T0" fmla="*/ 3 w 47"/>
              <a:gd name="T1" fmla="*/ 0 h 47"/>
              <a:gd name="T2" fmla="*/ 21 w 47"/>
              <a:gd name="T3" fmla="*/ 0 h 47"/>
              <a:gd name="T4" fmla="*/ 21 w 47"/>
              <a:gd name="T5" fmla="*/ 3 h 47"/>
              <a:gd name="T6" fmla="*/ 3 w 47"/>
              <a:gd name="T7" fmla="*/ 3 h 47"/>
              <a:gd name="T8" fmla="*/ 3 w 47"/>
              <a:gd name="T9" fmla="*/ 0 h 47"/>
              <a:gd name="T10" fmla="*/ 26 w 47"/>
              <a:gd name="T11" fmla="*/ 0 h 47"/>
              <a:gd name="T12" fmla="*/ 44 w 47"/>
              <a:gd name="T13" fmla="*/ 0 h 47"/>
              <a:gd name="T14" fmla="*/ 44 w 47"/>
              <a:gd name="T15" fmla="*/ 3 h 47"/>
              <a:gd name="T16" fmla="*/ 26 w 47"/>
              <a:gd name="T17" fmla="*/ 3 h 47"/>
              <a:gd name="T18" fmla="*/ 26 w 47"/>
              <a:gd name="T19" fmla="*/ 0 h 47"/>
              <a:gd name="T20" fmla="*/ 43 w 47"/>
              <a:gd name="T21" fmla="*/ 15 h 47"/>
              <a:gd name="T22" fmla="*/ 41 w 47"/>
              <a:gd name="T23" fmla="*/ 15 h 47"/>
              <a:gd name="T24" fmla="*/ 41 w 47"/>
              <a:gd name="T25" fmla="*/ 3 h 47"/>
              <a:gd name="T26" fmla="*/ 29 w 47"/>
              <a:gd name="T27" fmla="*/ 3 h 47"/>
              <a:gd name="T28" fmla="*/ 29 w 47"/>
              <a:gd name="T29" fmla="*/ 15 h 47"/>
              <a:gd name="T30" fmla="*/ 18 w 47"/>
              <a:gd name="T31" fmla="*/ 15 h 47"/>
              <a:gd name="T32" fmla="*/ 18 w 47"/>
              <a:gd name="T33" fmla="*/ 3 h 47"/>
              <a:gd name="T34" fmla="*/ 6 w 47"/>
              <a:gd name="T35" fmla="*/ 3 h 47"/>
              <a:gd name="T36" fmla="*/ 6 w 47"/>
              <a:gd name="T37" fmla="*/ 15 h 47"/>
              <a:gd name="T38" fmla="*/ 4 w 47"/>
              <a:gd name="T39" fmla="*/ 15 h 47"/>
              <a:gd name="T40" fmla="*/ 0 w 47"/>
              <a:gd name="T41" fmla="*/ 18 h 47"/>
              <a:gd name="T42" fmla="*/ 0 w 47"/>
              <a:gd name="T43" fmla="*/ 44 h 47"/>
              <a:gd name="T44" fmla="*/ 4 w 47"/>
              <a:gd name="T45" fmla="*/ 47 h 47"/>
              <a:gd name="T46" fmla="*/ 17 w 47"/>
              <a:gd name="T47" fmla="*/ 47 h 47"/>
              <a:gd name="T48" fmla="*/ 21 w 47"/>
              <a:gd name="T49" fmla="*/ 44 h 47"/>
              <a:gd name="T50" fmla="*/ 21 w 47"/>
              <a:gd name="T51" fmla="*/ 27 h 47"/>
              <a:gd name="T52" fmla="*/ 26 w 47"/>
              <a:gd name="T53" fmla="*/ 27 h 47"/>
              <a:gd name="T54" fmla="*/ 26 w 47"/>
              <a:gd name="T55" fmla="*/ 44 h 47"/>
              <a:gd name="T56" fmla="*/ 30 w 47"/>
              <a:gd name="T57" fmla="*/ 47 h 47"/>
              <a:gd name="T58" fmla="*/ 43 w 47"/>
              <a:gd name="T59" fmla="*/ 47 h 47"/>
              <a:gd name="T60" fmla="*/ 47 w 47"/>
              <a:gd name="T61" fmla="*/ 44 h 47"/>
              <a:gd name="T62" fmla="*/ 47 w 47"/>
              <a:gd name="T63" fmla="*/ 18 h 47"/>
              <a:gd name="T64" fmla="*/ 43 w 47"/>
              <a:gd name="T65" fmla="*/ 15 h 47"/>
              <a:gd name="T66" fmla="*/ 16 w 47"/>
              <a:gd name="T67" fmla="*/ 44 h 47"/>
              <a:gd name="T68" fmla="*/ 5 w 47"/>
              <a:gd name="T69" fmla="*/ 44 h 47"/>
              <a:gd name="T70" fmla="*/ 3 w 47"/>
              <a:gd name="T71" fmla="*/ 42 h 47"/>
              <a:gd name="T72" fmla="*/ 5 w 47"/>
              <a:gd name="T73" fmla="*/ 41 h 47"/>
              <a:gd name="T74" fmla="*/ 16 w 47"/>
              <a:gd name="T75" fmla="*/ 41 h 47"/>
              <a:gd name="T76" fmla="*/ 18 w 47"/>
              <a:gd name="T77" fmla="*/ 42 h 47"/>
              <a:gd name="T78" fmla="*/ 16 w 47"/>
              <a:gd name="T79" fmla="*/ 44 h 47"/>
              <a:gd name="T80" fmla="*/ 25 w 47"/>
              <a:gd name="T81" fmla="*/ 24 h 47"/>
              <a:gd name="T82" fmla="*/ 22 w 47"/>
              <a:gd name="T83" fmla="*/ 24 h 47"/>
              <a:gd name="T84" fmla="*/ 21 w 47"/>
              <a:gd name="T85" fmla="*/ 22 h 47"/>
              <a:gd name="T86" fmla="*/ 22 w 47"/>
              <a:gd name="T87" fmla="*/ 21 h 47"/>
              <a:gd name="T88" fmla="*/ 25 w 47"/>
              <a:gd name="T89" fmla="*/ 21 h 47"/>
              <a:gd name="T90" fmla="*/ 26 w 47"/>
              <a:gd name="T91" fmla="*/ 22 h 47"/>
              <a:gd name="T92" fmla="*/ 25 w 47"/>
              <a:gd name="T93" fmla="*/ 24 h 47"/>
              <a:gd name="T94" fmla="*/ 42 w 47"/>
              <a:gd name="T95" fmla="*/ 44 h 47"/>
              <a:gd name="T96" fmla="*/ 31 w 47"/>
              <a:gd name="T97" fmla="*/ 44 h 47"/>
              <a:gd name="T98" fmla="*/ 29 w 47"/>
              <a:gd name="T99" fmla="*/ 42 h 47"/>
              <a:gd name="T100" fmla="*/ 31 w 47"/>
              <a:gd name="T101" fmla="*/ 41 h 47"/>
              <a:gd name="T102" fmla="*/ 42 w 47"/>
              <a:gd name="T103" fmla="*/ 41 h 47"/>
              <a:gd name="T104" fmla="*/ 44 w 47"/>
              <a:gd name="T105" fmla="*/ 42 h 47"/>
              <a:gd name="T106" fmla="*/ 42 w 47"/>
              <a:gd name="T107" fmla="*/ 44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7" h="47">
                <a:moveTo>
                  <a:pt x="3" y="0"/>
                </a:moveTo>
                <a:cubicBezTo>
                  <a:pt x="21" y="0"/>
                  <a:pt x="21" y="0"/>
                  <a:pt x="21" y="0"/>
                </a:cubicBezTo>
                <a:cubicBezTo>
                  <a:pt x="21" y="3"/>
                  <a:pt x="21" y="3"/>
                  <a:pt x="21" y="3"/>
                </a:cubicBezTo>
                <a:cubicBezTo>
                  <a:pt x="3" y="3"/>
                  <a:pt x="3" y="3"/>
                  <a:pt x="3" y="3"/>
                </a:cubicBezTo>
                <a:lnTo>
                  <a:pt x="3" y="0"/>
                </a:lnTo>
                <a:close/>
                <a:moveTo>
                  <a:pt x="26" y="0"/>
                </a:moveTo>
                <a:cubicBezTo>
                  <a:pt x="44" y="0"/>
                  <a:pt x="44" y="0"/>
                  <a:pt x="44" y="0"/>
                </a:cubicBezTo>
                <a:cubicBezTo>
                  <a:pt x="44" y="3"/>
                  <a:pt x="44" y="3"/>
                  <a:pt x="44" y="3"/>
                </a:cubicBezTo>
                <a:cubicBezTo>
                  <a:pt x="26" y="3"/>
                  <a:pt x="26" y="3"/>
                  <a:pt x="26" y="3"/>
                </a:cubicBezTo>
                <a:lnTo>
                  <a:pt x="26" y="0"/>
                </a:lnTo>
                <a:close/>
                <a:moveTo>
                  <a:pt x="43" y="15"/>
                </a:moveTo>
                <a:cubicBezTo>
                  <a:pt x="41" y="15"/>
                  <a:pt x="41" y="15"/>
                  <a:pt x="41" y="15"/>
                </a:cubicBezTo>
                <a:cubicBezTo>
                  <a:pt x="41" y="3"/>
                  <a:pt x="41" y="3"/>
                  <a:pt x="41" y="3"/>
                </a:cubicBezTo>
                <a:cubicBezTo>
                  <a:pt x="29" y="3"/>
                  <a:pt x="29" y="3"/>
                  <a:pt x="29" y="3"/>
                </a:cubicBezTo>
                <a:cubicBezTo>
                  <a:pt x="29" y="15"/>
                  <a:pt x="29" y="15"/>
                  <a:pt x="29" y="15"/>
                </a:cubicBezTo>
                <a:cubicBezTo>
                  <a:pt x="18" y="15"/>
                  <a:pt x="18" y="15"/>
                  <a:pt x="18" y="15"/>
                </a:cubicBezTo>
                <a:cubicBezTo>
                  <a:pt x="18" y="3"/>
                  <a:pt x="18" y="3"/>
                  <a:pt x="18" y="3"/>
                </a:cubicBezTo>
                <a:cubicBezTo>
                  <a:pt x="6" y="3"/>
                  <a:pt x="6" y="3"/>
                  <a:pt x="6" y="3"/>
                </a:cubicBezTo>
                <a:cubicBezTo>
                  <a:pt x="6" y="15"/>
                  <a:pt x="6" y="15"/>
                  <a:pt x="6" y="15"/>
                </a:cubicBezTo>
                <a:cubicBezTo>
                  <a:pt x="4" y="15"/>
                  <a:pt x="4" y="15"/>
                  <a:pt x="4" y="15"/>
                </a:cubicBezTo>
                <a:cubicBezTo>
                  <a:pt x="2" y="15"/>
                  <a:pt x="0" y="16"/>
                  <a:pt x="0" y="18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45"/>
                  <a:pt x="2" y="47"/>
                  <a:pt x="4" y="47"/>
                </a:cubicBezTo>
                <a:cubicBezTo>
                  <a:pt x="17" y="47"/>
                  <a:pt x="17" y="47"/>
                  <a:pt x="17" y="47"/>
                </a:cubicBezTo>
                <a:cubicBezTo>
                  <a:pt x="19" y="47"/>
                  <a:pt x="21" y="45"/>
                  <a:pt x="21" y="44"/>
                </a:cubicBezTo>
                <a:cubicBezTo>
                  <a:pt x="21" y="27"/>
                  <a:pt x="21" y="27"/>
                  <a:pt x="21" y="27"/>
                </a:cubicBezTo>
                <a:cubicBezTo>
                  <a:pt x="26" y="27"/>
                  <a:pt x="26" y="27"/>
                  <a:pt x="26" y="27"/>
                </a:cubicBezTo>
                <a:cubicBezTo>
                  <a:pt x="26" y="44"/>
                  <a:pt x="26" y="44"/>
                  <a:pt x="26" y="44"/>
                </a:cubicBezTo>
                <a:cubicBezTo>
                  <a:pt x="26" y="45"/>
                  <a:pt x="28" y="47"/>
                  <a:pt x="30" y="47"/>
                </a:cubicBezTo>
                <a:cubicBezTo>
                  <a:pt x="43" y="47"/>
                  <a:pt x="43" y="47"/>
                  <a:pt x="43" y="47"/>
                </a:cubicBezTo>
                <a:cubicBezTo>
                  <a:pt x="45" y="47"/>
                  <a:pt x="47" y="45"/>
                  <a:pt x="47" y="44"/>
                </a:cubicBezTo>
                <a:cubicBezTo>
                  <a:pt x="47" y="18"/>
                  <a:pt x="47" y="18"/>
                  <a:pt x="47" y="18"/>
                </a:cubicBezTo>
                <a:cubicBezTo>
                  <a:pt x="47" y="16"/>
                  <a:pt x="45" y="15"/>
                  <a:pt x="43" y="15"/>
                </a:cubicBezTo>
                <a:close/>
                <a:moveTo>
                  <a:pt x="16" y="44"/>
                </a:moveTo>
                <a:cubicBezTo>
                  <a:pt x="5" y="44"/>
                  <a:pt x="5" y="44"/>
                  <a:pt x="5" y="44"/>
                </a:cubicBezTo>
                <a:cubicBezTo>
                  <a:pt x="4" y="44"/>
                  <a:pt x="3" y="43"/>
                  <a:pt x="3" y="42"/>
                </a:cubicBezTo>
                <a:cubicBezTo>
                  <a:pt x="3" y="42"/>
                  <a:pt x="4" y="41"/>
                  <a:pt x="5" y="41"/>
                </a:cubicBezTo>
                <a:cubicBezTo>
                  <a:pt x="16" y="41"/>
                  <a:pt x="16" y="41"/>
                  <a:pt x="16" y="41"/>
                </a:cubicBezTo>
                <a:cubicBezTo>
                  <a:pt x="17" y="41"/>
                  <a:pt x="18" y="42"/>
                  <a:pt x="18" y="42"/>
                </a:cubicBezTo>
                <a:cubicBezTo>
                  <a:pt x="18" y="43"/>
                  <a:pt x="17" y="44"/>
                  <a:pt x="16" y="44"/>
                </a:cubicBezTo>
                <a:close/>
                <a:moveTo>
                  <a:pt x="25" y="24"/>
                </a:moveTo>
                <a:cubicBezTo>
                  <a:pt x="22" y="24"/>
                  <a:pt x="22" y="24"/>
                  <a:pt x="22" y="24"/>
                </a:cubicBezTo>
                <a:cubicBezTo>
                  <a:pt x="21" y="24"/>
                  <a:pt x="21" y="23"/>
                  <a:pt x="21" y="22"/>
                </a:cubicBezTo>
                <a:cubicBezTo>
                  <a:pt x="21" y="21"/>
                  <a:pt x="21" y="21"/>
                  <a:pt x="22" y="21"/>
                </a:cubicBezTo>
                <a:cubicBezTo>
                  <a:pt x="25" y="21"/>
                  <a:pt x="25" y="21"/>
                  <a:pt x="25" y="21"/>
                </a:cubicBezTo>
                <a:cubicBezTo>
                  <a:pt x="26" y="21"/>
                  <a:pt x="26" y="21"/>
                  <a:pt x="26" y="22"/>
                </a:cubicBezTo>
                <a:cubicBezTo>
                  <a:pt x="26" y="23"/>
                  <a:pt x="26" y="24"/>
                  <a:pt x="25" y="24"/>
                </a:cubicBezTo>
                <a:close/>
                <a:moveTo>
                  <a:pt x="42" y="44"/>
                </a:moveTo>
                <a:cubicBezTo>
                  <a:pt x="31" y="44"/>
                  <a:pt x="31" y="44"/>
                  <a:pt x="31" y="44"/>
                </a:cubicBezTo>
                <a:cubicBezTo>
                  <a:pt x="30" y="44"/>
                  <a:pt x="29" y="43"/>
                  <a:pt x="29" y="42"/>
                </a:cubicBezTo>
                <a:cubicBezTo>
                  <a:pt x="29" y="42"/>
                  <a:pt x="30" y="41"/>
                  <a:pt x="31" y="41"/>
                </a:cubicBezTo>
                <a:cubicBezTo>
                  <a:pt x="42" y="41"/>
                  <a:pt x="42" y="41"/>
                  <a:pt x="42" y="41"/>
                </a:cubicBezTo>
                <a:cubicBezTo>
                  <a:pt x="43" y="41"/>
                  <a:pt x="44" y="42"/>
                  <a:pt x="44" y="42"/>
                </a:cubicBezTo>
                <a:cubicBezTo>
                  <a:pt x="44" y="43"/>
                  <a:pt x="43" y="44"/>
                  <a:pt x="42" y="44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4" name="Freeform 165"/>
          <p:cNvSpPr>
            <a:spLocks noEditPoints="1"/>
          </p:cNvSpPr>
          <p:nvPr/>
        </p:nvSpPr>
        <p:spPr bwMode="auto">
          <a:xfrm>
            <a:off x="9185957" y="3014349"/>
            <a:ext cx="177380" cy="199370"/>
          </a:xfrm>
          <a:custGeom>
            <a:avLst/>
            <a:gdLst>
              <a:gd name="T0" fmla="*/ 58 w 74"/>
              <a:gd name="T1" fmla="*/ 25 h 83"/>
              <a:gd name="T2" fmla="*/ 62 w 74"/>
              <a:gd name="T3" fmla="*/ 22 h 83"/>
              <a:gd name="T4" fmla="*/ 68 w 74"/>
              <a:gd name="T5" fmla="*/ 12 h 83"/>
              <a:gd name="T6" fmla="*/ 65 w 74"/>
              <a:gd name="T7" fmla="*/ 3 h 83"/>
              <a:gd name="T8" fmla="*/ 58 w 74"/>
              <a:gd name="T9" fmla="*/ 0 h 83"/>
              <a:gd name="T10" fmla="*/ 46 w 74"/>
              <a:gd name="T11" fmla="*/ 5 h 83"/>
              <a:gd name="T12" fmla="*/ 36 w 74"/>
              <a:gd name="T13" fmla="*/ 24 h 83"/>
              <a:gd name="T14" fmla="*/ 27 w 74"/>
              <a:gd name="T15" fmla="*/ 6 h 83"/>
              <a:gd name="T16" fmla="*/ 18 w 74"/>
              <a:gd name="T17" fmla="*/ 2 h 83"/>
              <a:gd name="T18" fmla="*/ 11 w 74"/>
              <a:gd name="T19" fmla="*/ 5 h 83"/>
              <a:gd name="T20" fmla="*/ 12 w 74"/>
              <a:gd name="T21" fmla="*/ 21 h 83"/>
              <a:gd name="T22" fmla="*/ 18 w 74"/>
              <a:gd name="T23" fmla="*/ 25 h 83"/>
              <a:gd name="T24" fmla="*/ 0 w 74"/>
              <a:gd name="T25" fmla="*/ 25 h 83"/>
              <a:gd name="T26" fmla="*/ 0 w 74"/>
              <a:gd name="T27" fmla="*/ 46 h 83"/>
              <a:gd name="T28" fmla="*/ 5 w 74"/>
              <a:gd name="T29" fmla="*/ 46 h 83"/>
              <a:gd name="T30" fmla="*/ 5 w 74"/>
              <a:gd name="T31" fmla="*/ 83 h 83"/>
              <a:gd name="T32" fmla="*/ 68 w 74"/>
              <a:gd name="T33" fmla="*/ 83 h 83"/>
              <a:gd name="T34" fmla="*/ 68 w 74"/>
              <a:gd name="T35" fmla="*/ 46 h 83"/>
              <a:gd name="T36" fmla="*/ 74 w 74"/>
              <a:gd name="T37" fmla="*/ 46 h 83"/>
              <a:gd name="T38" fmla="*/ 74 w 74"/>
              <a:gd name="T39" fmla="*/ 25 h 83"/>
              <a:gd name="T40" fmla="*/ 58 w 74"/>
              <a:gd name="T41" fmla="*/ 25 h 83"/>
              <a:gd name="T42" fmla="*/ 50 w 74"/>
              <a:gd name="T43" fmla="*/ 9 h 83"/>
              <a:gd name="T44" fmla="*/ 58 w 74"/>
              <a:gd name="T45" fmla="*/ 6 h 83"/>
              <a:gd name="T46" fmla="*/ 61 w 74"/>
              <a:gd name="T47" fmla="*/ 7 h 83"/>
              <a:gd name="T48" fmla="*/ 58 w 74"/>
              <a:gd name="T49" fmla="*/ 17 h 83"/>
              <a:gd name="T50" fmla="*/ 46 w 74"/>
              <a:gd name="T51" fmla="*/ 25 h 83"/>
              <a:gd name="T52" fmla="*/ 41 w 74"/>
              <a:gd name="T53" fmla="*/ 25 h 83"/>
              <a:gd name="T54" fmla="*/ 50 w 74"/>
              <a:gd name="T55" fmla="*/ 9 h 83"/>
              <a:gd name="T56" fmla="*/ 14 w 74"/>
              <a:gd name="T57" fmla="*/ 12 h 83"/>
              <a:gd name="T58" fmla="*/ 15 w 74"/>
              <a:gd name="T59" fmla="*/ 9 h 83"/>
              <a:gd name="T60" fmla="*/ 18 w 74"/>
              <a:gd name="T61" fmla="*/ 8 h 83"/>
              <a:gd name="T62" fmla="*/ 18 w 74"/>
              <a:gd name="T63" fmla="*/ 8 h 83"/>
              <a:gd name="T64" fmla="*/ 23 w 74"/>
              <a:gd name="T65" fmla="*/ 10 h 83"/>
              <a:gd name="T66" fmla="*/ 29 w 74"/>
              <a:gd name="T67" fmla="*/ 23 h 83"/>
              <a:gd name="T68" fmla="*/ 29 w 74"/>
              <a:gd name="T69" fmla="*/ 23 h 83"/>
              <a:gd name="T70" fmla="*/ 29 w 74"/>
              <a:gd name="T71" fmla="*/ 23 h 83"/>
              <a:gd name="T72" fmla="*/ 16 w 74"/>
              <a:gd name="T73" fmla="*/ 17 h 83"/>
              <a:gd name="T74" fmla="*/ 14 w 74"/>
              <a:gd name="T75" fmla="*/ 12 h 83"/>
              <a:gd name="T76" fmla="*/ 32 w 74"/>
              <a:gd name="T77" fmla="*/ 78 h 83"/>
              <a:gd name="T78" fmla="*/ 11 w 74"/>
              <a:gd name="T79" fmla="*/ 78 h 83"/>
              <a:gd name="T80" fmla="*/ 11 w 74"/>
              <a:gd name="T81" fmla="*/ 44 h 83"/>
              <a:gd name="T82" fmla="*/ 32 w 74"/>
              <a:gd name="T83" fmla="*/ 44 h 83"/>
              <a:gd name="T84" fmla="*/ 32 w 74"/>
              <a:gd name="T85" fmla="*/ 78 h 83"/>
              <a:gd name="T86" fmla="*/ 32 w 74"/>
              <a:gd name="T87" fmla="*/ 41 h 83"/>
              <a:gd name="T88" fmla="*/ 5 w 74"/>
              <a:gd name="T89" fmla="*/ 41 h 83"/>
              <a:gd name="T90" fmla="*/ 5 w 74"/>
              <a:gd name="T91" fmla="*/ 30 h 83"/>
              <a:gd name="T92" fmla="*/ 32 w 74"/>
              <a:gd name="T93" fmla="*/ 30 h 83"/>
              <a:gd name="T94" fmla="*/ 32 w 74"/>
              <a:gd name="T95" fmla="*/ 41 h 83"/>
              <a:gd name="T96" fmla="*/ 63 w 74"/>
              <a:gd name="T97" fmla="*/ 78 h 83"/>
              <a:gd name="T98" fmla="*/ 42 w 74"/>
              <a:gd name="T99" fmla="*/ 78 h 83"/>
              <a:gd name="T100" fmla="*/ 42 w 74"/>
              <a:gd name="T101" fmla="*/ 44 h 83"/>
              <a:gd name="T102" fmla="*/ 63 w 74"/>
              <a:gd name="T103" fmla="*/ 44 h 83"/>
              <a:gd name="T104" fmla="*/ 63 w 74"/>
              <a:gd name="T105" fmla="*/ 78 h 83"/>
              <a:gd name="T106" fmla="*/ 68 w 74"/>
              <a:gd name="T107" fmla="*/ 41 h 83"/>
              <a:gd name="T108" fmla="*/ 42 w 74"/>
              <a:gd name="T109" fmla="*/ 41 h 83"/>
              <a:gd name="T110" fmla="*/ 42 w 74"/>
              <a:gd name="T111" fmla="*/ 30 h 83"/>
              <a:gd name="T112" fmla="*/ 68 w 74"/>
              <a:gd name="T113" fmla="*/ 30 h 83"/>
              <a:gd name="T114" fmla="*/ 68 w 74"/>
              <a:gd name="T115" fmla="*/ 41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4" h="83">
                <a:moveTo>
                  <a:pt x="58" y="25"/>
                </a:moveTo>
                <a:cubicBezTo>
                  <a:pt x="60" y="24"/>
                  <a:pt x="61" y="23"/>
                  <a:pt x="62" y="22"/>
                </a:cubicBezTo>
                <a:cubicBezTo>
                  <a:pt x="65" y="19"/>
                  <a:pt x="67" y="15"/>
                  <a:pt x="68" y="12"/>
                </a:cubicBezTo>
                <a:cubicBezTo>
                  <a:pt x="68" y="8"/>
                  <a:pt x="67" y="5"/>
                  <a:pt x="65" y="3"/>
                </a:cubicBezTo>
                <a:cubicBezTo>
                  <a:pt x="63" y="1"/>
                  <a:pt x="61" y="0"/>
                  <a:pt x="58" y="0"/>
                </a:cubicBezTo>
                <a:cubicBezTo>
                  <a:pt x="54" y="0"/>
                  <a:pt x="49" y="2"/>
                  <a:pt x="46" y="5"/>
                </a:cubicBezTo>
                <a:cubicBezTo>
                  <a:pt x="41" y="11"/>
                  <a:pt x="37" y="18"/>
                  <a:pt x="36" y="24"/>
                </a:cubicBezTo>
                <a:cubicBezTo>
                  <a:pt x="34" y="18"/>
                  <a:pt x="32" y="11"/>
                  <a:pt x="27" y="6"/>
                </a:cubicBezTo>
                <a:cubicBezTo>
                  <a:pt x="24" y="3"/>
                  <a:pt x="21" y="2"/>
                  <a:pt x="18" y="2"/>
                </a:cubicBezTo>
                <a:cubicBezTo>
                  <a:pt x="15" y="2"/>
                  <a:pt x="13" y="3"/>
                  <a:pt x="11" y="5"/>
                </a:cubicBezTo>
                <a:cubicBezTo>
                  <a:pt x="7" y="9"/>
                  <a:pt x="7" y="16"/>
                  <a:pt x="12" y="21"/>
                </a:cubicBezTo>
                <a:cubicBezTo>
                  <a:pt x="14" y="22"/>
                  <a:pt x="16" y="24"/>
                  <a:pt x="18" y="25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46"/>
                  <a:pt x="0" y="46"/>
                  <a:pt x="0" y="46"/>
                </a:cubicBezTo>
                <a:cubicBezTo>
                  <a:pt x="5" y="46"/>
                  <a:pt x="5" y="46"/>
                  <a:pt x="5" y="46"/>
                </a:cubicBezTo>
                <a:cubicBezTo>
                  <a:pt x="5" y="83"/>
                  <a:pt x="5" y="83"/>
                  <a:pt x="5" y="83"/>
                </a:cubicBezTo>
                <a:cubicBezTo>
                  <a:pt x="68" y="83"/>
                  <a:pt x="68" y="83"/>
                  <a:pt x="68" y="83"/>
                </a:cubicBezTo>
                <a:cubicBezTo>
                  <a:pt x="68" y="46"/>
                  <a:pt x="68" y="46"/>
                  <a:pt x="68" y="46"/>
                </a:cubicBezTo>
                <a:cubicBezTo>
                  <a:pt x="74" y="46"/>
                  <a:pt x="74" y="46"/>
                  <a:pt x="74" y="46"/>
                </a:cubicBezTo>
                <a:cubicBezTo>
                  <a:pt x="74" y="25"/>
                  <a:pt x="74" y="25"/>
                  <a:pt x="74" y="25"/>
                </a:cubicBezTo>
                <a:lnTo>
                  <a:pt x="58" y="25"/>
                </a:lnTo>
                <a:close/>
                <a:moveTo>
                  <a:pt x="50" y="9"/>
                </a:moveTo>
                <a:cubicBezTo>
                  <a:pt x="52" y="7"/>
                  <a:pt x="55" y="6"/>
                  <a:pt x="58" y="6"/>
                </a:cubicBezTo>
                <a:cubicBezTo>
                  <a:pt x="59" y="6"/>
                  <a:pt x="60" y="6"/>
                  <a:pt x="61" y="7"/>
                </a:cubicBezTo>
                <a:cubicBezTo>
                  <a:pt x="63" y="9"/>
                  <a:pt x="62" y="14"/>
                  <a:pt x="58" y="17"/>
                </a:cubicBezTo>
                <a:cubicBezTo>
                  <a:pt x="55" y="21"/>
                  <a:pt x="50" y="23"/>
                  <a:pt x="46" y="25"/>
                </a:cubicBezTo>
                <a:cubicBezTo>
                  <a:pt x="41" y="25"/>
                  <a:pt x="41" y="25"/>
                  <a:pt x="41" y="25"/>
                </a:cubicBezTo>
                <a:cubicBezTo>
                  <a:pt x="43" y="20"/>
                  <a:pt x="46" y="14"/>
                  <a:pt x="50" y="9"/>
                </a:cubicBezTo>
                <a:close/>
                <a:moveTo>
                  <a:pt x="14" y="12"/>
                </a:moveTo>
                <a:cubicBezTo>
                  <a:pt x="14" y="11"/>
                  <a:pt x="14" y="10"/>
                  <a:pt x="15" y="9"/>
                </a:cubicBezTo>
                <a:cubicBezTo>
                  <a:pt x="16" y="8"/>
                  <a:pt x="17" y="8"/>
                  <a:pt x="18" y="8"/>
                </a:cubicBezTo>
                <a:cubicBezTo>
                  <a:pt x="18" y="8"/>
                  <a:pt x="18" y="8"/>
                  <a:pt x="18" y="8"/>
                </a:cubicBezTo>
                <a:cubicBezTo>
                  <a:pt x="19" y="8"/>
                  <a:pt x="21" y="9"/>
                  <a:pt x="23" y="10"/>
                </a:cubicBezTo>
                <a:cubicBezTo>
                  <a:pt x="25" y="13"/>
                  <a:pt x="28" y="17"/>
                  <a:pt x="29" y="23"/>
                </a:cubicBezTo>
                <a:cubicBezTo>
                  <a:pt x="29" y="23"/>
                  <a:pt x="29" y="23"/>
                  <a:pt x="29" y="23"/>
                </a:cubicBezTo>
                <a:cubicBezTo>
                  <a:pt x="29" y="23"/>
                  <a:pt x="29" y="23"/>
                  <a:pt x="29" y="23"/>
                </a:cubicBezTo>
                <a:cubicBezTo>
                  <a:pt x="23" y="22"/>
                  <a:pt x="19" y="19"/>
                  <a:pt x="16" y="17"/>
                </a:cubicBezTo>
                <a:cubicBezTo>
                  <a:pt x="15" y="15"/>
                  <a:pt x="14" y="14"/>
                  <a:pt x="14" y="12"/>
                </a:cubicBezTo>
                <a:close/>
                <a:moveTo>
                  <a:pt x="32" y="78"/>
                </a:moveTo>
                <a:cubicBezTo>
                  <a:pt x="11" y="78"/>
                  <a:pt x="11" y="78"/>
                  <a:pt x="11" y="78"/>
                </a:cubicBezTo>
                <a:cubicBezTo>
                  <a:pt x="11" y="44"/>
                  <a:pt x="11" y="44"/>
                  <a:pt x="11" y="44"/>
                </a:cubicBezTo>
                <a:cubicBezTo>
                  <a:pt x="32" y="44"/>
                  <a:pt x="32" y="44"/>
                  <a:pt x="32" y="44"/>
                </a:cubicBezTo>
                <a:lnTo>
                  <a:pt x="32" y="78"/>
                </a:lnTo>
                <a:close/>
                <a:moveTo>
                  <a:pt x="32" y="41"/>
                </a:moveTo>
                <a:cubicBezTo>
                  <a:pt x="5" y="41"/>
                  <a:pt x="5" y="41"/>
                  <a:pt x="5" y="41"/>
                </a:cubicBezTo>
                <a:cubicBezTo>
                  <a:pt x="5" y="30"/>
                  <a:pt x="5" y="30"/>
                  <a:pt x="5" y="30"/>
                </a:cubicBezTo>
                <a:cubicBezTo>
                  <a:pt x="32" y="30"/>
                  <a:pt x="32" y="30"/>
                  <a:pt x="32" y="30"/>
                </a:cubicBezTo>
                <a:lnTo>
                  <a:pt x="32" y="41"/>
                </a:lnTo>
                <a:close/>
                <a:moveTo>
                  <a:pt x="63" y="78"/>
                </a:moveTo>
                <a:cubicBezTo>
                  <a:pt x="42" y="78"/>
                  <a:pt x="42" y="78"/>
                  <a:pt x="42" y="78"/>
                </a:cubicBezTo>
                <a:cubicBezTo>
                  <a:pt x="42" y="44"/>
                  <a:pt x="42" y="44"/>
                  <a:pt x="42" y="44"/>
                </a:cubicBezTo>
                <a:cubicBezTo>
                  <a:pt x="63" y="44"/>
                  <a:pt x="63" y="44"/>
                  <a:pt x="63" y="44"/>
                </a:cubicBezTo>
                <a:lnTo>
                  <a:pt x="63" y="78"/>
                </a:lnTo>
                <a:close/>
                <a:moveTo>
                  <a:pt x="68" y="41"/>
                </a:moveTo>
                <a:cubicBezTo>
                  <a:pt x="42" y="41"/>
                  <a:pt x="42" y="41"/>
                  <a:pt x="42" y="41"/>
                </a:cubicBezTo>
                <a:cubicBezTo>
                  <a:pt x="42" y="30"/>
                  <a:pt x="42" y="30"/>
                  <a:pt x="42" y="30"/>
                </a:cubicBezTo>
                <a:cubicBezTo>
                  <a:pt x="68" y="30"/>
                  <a:pt x="68" y="30"/>
                  <a:pt x="68" y="30"/>
                </a:cubicBezTo>
                <a:lnTo>
                  <a:pt x="68" y="4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" name="Freeform 170"/>
          <p:cNvSpPr>
            <a:spLocks noEditPoints="1"/>
          </p:cNvSpPr>
          <p:nvPr/>
        </p:nvSpPr>
        <p:spPr bwMode="auto">
          <a:xfrm>
            <a:off x="9105330" y="2578962"/>
            <a:ext cx="227224" cy="197904"/>
          </a:xfrm>
          <a:custGeom>
            <a:avLst/>
            <a:gdLst>
              <a:gd name="T0" fmla="*/ 95 w 95"/>
              <a:gd name="T1" fmla="*/ 34 h 83"/>
              <a:gd name="T2" fmla="*/ 83 w 95"/>
              <a:gd name="T3" fmla="*/ 0 h 83"/>
              <a:gd name="T4" fmla="*/ 83 w 95"/>
              <a:gd name="T5" fmla="*/ 0 h 83"/>
              <a:gd name="T6" fmla="*/ 75 w 95"/>
              <a:gd name="T7" fmla="*/ 0 h 83"/>
              <a:gd name="T8" fmla="*/ 31 w 95"/>
              <a:gd name="T9" fmla="*/ 19 h 83"/>
              <a:gd name="T10" fmla="*/ 30 w 95"/>
              <a:gd name="T11" fmla="*/ 34 h 83"/>
              <a:gd name="T12" fmla="*/ 31 w 95"/>
              <a:gd name="T13" fmla="*/ 49 h 83"/>
              <a:gd name="T14" fmla="*/ 75 w 95"/>
              <a:gd name="T15" fmla="*/ 68 h 83"/>
              <a:gd name="T16" fmla="*/ 83 w 95"/>
              <a:gd name="T17" fmla="*/ 68 h 83"/>
              <a:gd name="T18" fmla="*/ 83 w 95"/>
              <a:gd name="T19" fmla="*/ 68 h 83"/>
              <a:gd name="T20" fmla="*/ 95 w 95"/>
              <a:gd name="T21" fmla="*/ 34 h 83"/>
              <a:gd name="T22" fmla="*/ 80 w 95"/>
              <a:gd name="T23" fmla="*/ 63 h 83"/>
              <a:gd name="T24" fmla="*/ 78 w 95"/>
              <a:gd name="T25" fmla="*/ 61 h 83"/>
              <a:gd name="T26" fmla="*/ 75 w 95"/>
              <a:gd name="T27" fmla="*/ 55 h 83"/>
              <a:gd name="T28" fmla="*/ 71 w 95"/>
              <a:gd name="T29" fmla="*/ 34 h 83"/>
              <a:gd name="T30" fmla="*/ 75 w 95"/>
              <a:gd name="T31" fmla="*/ 13 h 83"/>
              <a:gd name="T32" fmla="*/ 78 w 95"/>
              <a:gd name="T33" fmla="*/ 7 h 83"/>
              <a:gd name="T34" fmla="*/ 80 w 95"/>
              <a:gd name="T35" fmla="*/ 5 h 83"/>
              <a:gd name="T36" fmla="*/ 83 w 95"/>
              <a:gd name="T37" fmla="*/ 7 h 83"/>
              <a:gd name="T38" fmla="*/ 86 w 95"/>
              <a:gd name="T39" fmla="*/ 13 h 83"/>
              <a:gd name="T40" fmla="*/ 89 w 95"/>
              <a:gd name="T41" fmla="*/ 34 h 83"/>
              <a:gd name="T42" fmla="*/ 86 w 95"/>
              <a:gd name="T43" fmla="*/ 55 h 83"/>
              <a:gd name="T44" fmla="*/ 83 w 95"/>
              <a:gd name="T45" fmla="*/ 61 h 83"/>
              <a:gd name="T46" fmla="*/ 80 w 95"/>
              <a:gd name="T47" fmla="*/ 63 h 83"/>
              <a:gd name="T48" fmla="*/ 24 w 95"/>
              <a:gd name="T49" fmla="*/ 34 h 83"/>
              <a:gd name="T50" fmla="*/ 25 w 95"/>
              <a:gd name="T51" fmla="*/ 20 h 83"/>
              <a:gd name="T52" fmla="*/ 12 w 95"/>
              <a:gd name="T53" fmla="*/ 21 h 83"/>
              <a:gd name="T54" fmla="*/ 5 w 95"/>
              <a:gd name="T55" fmla="*/ 21 h 83"/>
              <a:gd name="T56" fmla="*/ 0 w 95"/>
              <a:gd name="T57" fmla="*/ 30 h 83"/>
              <a:gd name="T58" fmla="*/ 0 w 95"/>
              <a:gd name="T59" fmla="*/ 38 h 83"/>
              <a:gd name="T60" fmla="*/ 5 w 95"/>
              <a:gd name="T61" fmla="*/ 47 h 83"/>
              <a:gd name="T62" fmla="*/ 12 w 95"/>
              <a:gd name="T63" fmla="*/ 47 h 83"/>
              <a:gd name="T64" fmla="*/ 25 w 95"/>
              <a:gd name="T65" fmla="*/ 48 h 83"/>
              <a:gd name="T66" fmla="*/ 24 w 95"/>
              <a:gd name="T67" fmla="*/ 34 h 83"/>
              <a:gd name="T68" fmla="*/ 34 w 95"/>
              <a:gd name="T69" fmla="*/ 54 h 83"/>
              <a:gd name="T70" fmla="*/ 23 w 95"/>
              <a:gd name="T71" fmla="*/ 51 h 83"/>
              <a:gd name="T72" fmla="*/ 30 w 95"/>
              <a:gd name="T73" fmla="*/ 81 h 83"/>
              <a:gd name="T74" fmla="*/ 34 w 95"/>
              <a:gd name="T75" fmla="*/ 83 h 83"/>
              <a:gd name="T76" fmla="*/ 44 w 95"/>
              <a:gd name="T77" fmla="*/ 78 h 83"/>
              <a:gd name="T78" fmla="*/ 46 w 95"/>
              <a:gd name="T79" fmla="*/ 75 h 83"/>
              <a:gd name="T80" fmla="*/ 34 w 95"/>
              <a:gd name="T81" fmla="*/ 54 h 83"/>
              <a:gd name="T82" fmla="*/ 80 w 95"/>
              <a:gd name="T83" fmla="*/ 45 h 83"/>
              <a:gd name="T84" fmla="*/ 79 w 95"/>
              <a:gd name="T85" fmla="*/ 45 h 83"/>
              <a:gd name="T86" fmla="*/ 78 w 95"/>
              <a:gd name="T87" fmla="*/ 42 h 83"/>
              <a:gd name="T88" fmla="*/ 77 w 95"/>
              <a:gd name="T89" fmla="*/ 34 h 83"/>
              <a:gd name="T90" fmla="*/ 78 w 95"/>
              <a:gd name="T91" fmla="*/ 26 h 83"/>
              <a:gd name="T92" fmla="*/ 79 w 95"/>
              <a:gd name="T93" fmla="*/ 24 h 83"/>
              <a:gd name="T94" fmla="*/ 80 w 95"/>
              <a:gd name="T95" fmla="*/ 23 h 83"/>
              <a:gd name="T96" fmla="*/ 81 w 95"/>
              <a:gd name="T97" fmla="*/ 24 h 83"/>
              <a:gd name="T98" fmla="*/ 82 w 95"/>
              <a:gd name="T99" fmla="*/ 26 h 83"/>
              <a:gd name="T100" fmla="*/ 84 w 95"/>
              <a:gd name="T101" fmla="*/ 34 h 83"/>
              <a:gd name="T102" fmla="*/ 82 w 95"/>
              <a:gd name="T103" fmla="*/ 42 h 83"/>
              <a:gd name="T104" fmla="*/ 81 w 95"/>
              <a:gd name="T105" fmla="*/ 45 h 83"/>
              <a:gd name="T106" fmla="*/ 80 w 95"/>
              <a:gd name="T107" fmla="*/ 45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95" h="83">
                <a:moveTo>
                  <a:pt x="95" y="34"/>
                </a:moveTo>
                <a:cubicBezTo>
                  <a:pt x="95" y="15"/>
                  <a:pt x="90" y="0"/>
                  <a:pt x="83" y="0"/>
                </a:cubicBezTo>
                <a:cubicBezTo>
                  <a:pt x="83" y="0"/>
                  <a:pt x="83" y="0"/>
                  <a:pt x="83" y="0"/>
                </a:cubicBezTo>
                <a:cubicBezTo>
                  <a:pt x="75" y="0"/>
                  <a:pt x="75" y="0"/>
                  <a:pt x="75" y="0"/>
                </a:cubicBezTo>
                <a:cubicBezTo>
                  <a:pt x="75" y="0"/>
                  <a:pt x="57" y="14"/>
                  <a:pt x="31" y="19"/>
                </a:cubicBezTo>
                <a:cubicBezTo>
                  <a:pt x="31" y="23"/>
                  <a:pt x="30" y="28"/>
                  <a:pt x="30" y="34"/>
                </a:cubicBezTo>
                <a:cubicBezTo>
                  <a:pt x="30" y="40"/>
                  <a:pt x="31" y="45"/>
                  <a:pt x="31" y="49"/>
                </a:cubicBezTo>
                <a:cubicBezTo>
                  <a:pt x="57" y="54"/>
                  <a:pt x="75" y="68"/>
                  <a:pt x="75" y="68"/>
                </a:cubicBezTo>
                <a:cubicBezTo>
                  <a:pt x="83" y="68"/>
                  <a:pt x="83" y="68"/>
                  <a:pt x="83" y="68"/>
                </a:cubicBezTo>
                <a:cubicBezTo>
                  <a:pt x="83" y="68"/>
                  <a:pt x="83" y="68"/>
                  <a:pt x="83" y="68"/>
                </a:cubicBezTo>
                <a:cubicBezTo>
                  <a:pt x="90" y="68"/>
                  <a:pt x="95" y="53"/>
                  <a:pt x="95" y="34"/>
                </a:cubicBezTo>
                <a:close/>
                <a:moveTo>
                  <a:pt x="80" y="63"/>
                </a:moveTo>
                <a:cubicBezTo>
                  <a:pt x="79" y="63"/>
                  <a:pt x="78" y="62"/>
                  <a:pt x="78" y="61"/>
                </a:cubicBezTo>
                <a:cubicBezTo>
                  <a:pt x="77" y="60"/>
                  <a:pt x="76" y="58"/>
                  <a:pt x="75" y="55"/>
                </a:cubicBezTo>
                <a:cubicBezTo>
                  <a:pt x="73" y="50"/>
                  <a:pt x="71" y="42"/>
                  <a:pt x="71" y="34"/>
                </a:cubicBezTo>
                <a:cubicBezTo>
                  <a:pt x="71" y="26"/>
                  <a:pt x="73" y="18"/>
                  <a:pt x="75" y="13"/>
                </a:cubicBezTo>
                <a:cubicBezTo>
                  <a:pt x="76" y="10"/>
                  <a:pt x="77" y="8"/>
                  <a:pt x="78" y="7"/>
                </a:cubicBezTo>
                <a:cubicBezTo>
                  <a:pt x="78" y="6"/>
                  <a:pt x="79" y="5"/>
                  <a:pt x="80" y="5"/>
                </a:cubicBezTo>
                <a:cubicBezTo>
                  <a:pt x="81" y="5"/>
                  <a:pt x="82" y="6"/>
                  <a:pt x="83" y="7"/>
                </a:cubicBezTo>
                <a:cubicBezTo>
                  <a:pt x="84" y="8"/>
                  <a:pt x="85" y="10"/>
                  <a:pt x="86" y="13"/>
                </a:cubicBezTo>
                <a:cubicBezTo>
                  <a:pt x="88" y="18"/>
                  <a:pt x="89" y="26"/>
                  <a:pt x="89" y="34"/>
                </a:cubicBezTo>
                <a:cubicBezTo>
                  <a:pt x="89" y="42"/>
                  <a:pt x="88" y="50"/>
                  <a:pt x="86" y="55"/>
                </a:cubicBezTo>
                <a:cubicBezTo>
                  <a:pt x="85" y="58"/>
                  <a:pt x="84" y="60"/>
                  <a:pt x="83" y="61"/>
                </a:cubicBezTo>
                <a:cubicBezTo>
                  <a:pt x="82" y="62"/>
                  <a:pt x="81" y="63"/>
                  <a:pt x="80" y="63"/>
                </a:cubicBezTo>
                <a:close/>
                <a:moveTo>
                  <a:pt x="24" y="34"/>
                </a:moveTo>
                <a:cubicBezTo>
                  <a:pt x="24" y="29"/>
                  <a:pt x="24" y="25"/>
                  <a:pt x="25" y="20"/>
                </a:cubicBezTo>
                <a:cubicBezTo>
                  <a:pt x="20" y="21"/>
                  <a:pt x="16" y="21"/>
                  <a:pt x="12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8"/>
                  <a:pt x="0" y="38"/>
                  <a:pt x="0" y="38"/>
                </a:cubicBezTo>
                <a:cubicBezTo>
                  <a:pt x="5" y="47"/>
                  <a:pt x="5" y="47"/>
                  <a:pt x="5" y="47"/>
                </a:cubicBezTo>
                <a:cubicBezTo>
                  <a:pt x="5" y="47"/>
                  <a:pt x="5" y="47"/>
                  <a:pt x="12" y="47"/>
                </a:cubicBezTo>
                <a:cubicBezTo>
                  <a:pt x="16" y="47"/>
                  <a:pt x="20" y="47"/>
                  <a:pt x="25" y="48"/>
                </a:cubicBezTo>
                <a:cubicBezTo>
                  <a:pt x="24" y="43"/>
                  <a:pt x="24" y="39"/>
                  <a:pt x="24" y="34"/>
                </a:cubicBezTo>
                <a:close/>
                <a:moveTo>
                  <a:pt x="34" y="54"/>
                </a:moveTo>
                <a:cubicBezTo>
                  <a:pt x="23" y="51"/>
                  <a:pt x="23" y="51"/>
                  <a:pt x="23" y="51"/>
                </a:cubicBezTo>
                <a:cubicBezTo>
                  <a:pt x="30" y="81"/>
                  <a:pt x="30" y="81"/>
                  <a:pt x="30" y="81"/>
                </a:cubicBezTo>
                <a:cubicBezTo>
                  <a:pt x="31" y="83"/>
                  <a:pt x="32" y="83"/>
                  <a:pt x="34" y="83"/>
                </a:cubicBezTo>
                <a:cubicBezTo>
                  <a:pt x="44" y="78"/>
                  <a:pt x="44" y="78"/>
                  <a:pt x="44" y="78"/>
                </a:cubicBezTo>
                <a:cubicBezTo>
                  <a:pt x="46" y="78"/>
                  <a:pt x="47" y="76"/>
                  <a:pt x="46" y="75"/>
                </a:cubicBezTo>
                <a:lnTo>
                  <a:pt x="34" y="54"/>
                </a:lnTo>
                <a:close/>
                <a:moveTo>
                  <a:pt x="80" y="45"/>
                </a:moveTo>
                <a:cubicBezTo>
                  <a:pt x="80" y="45"/>
                  <a:pt x="80" y="45"/>
                  <a:pt x="79" y="45"/>
                </a:cubicBezTo>
                <a:cubicBezTo>
                  <a:pt x="79" y="44"/>
                  <a:pt x="79" y="43"/>
                  <a:pt x="78" y="42"/>
                </a:cubicBezTo>
                <a:cubicBezTo>
                  <a:pt x="77" y="40"/>
                  <a:pt x="77" y="37"/>
                  <a:pt x="77" y="34"/>
                </a:cubicBezTo>
                <a:cubicBezTo>
                  <a:pt x="77" y="31"/>
                  <a:pt x="77" y="28"/>
                  <a:pt x="78" y="26"/>
                </a:cubicBezTo>
                <a:cubicBezTo>
                  <a:pt x="79" y="25"/>
                  <a:pt x="79" y="24"/>
                  <a:pt x="79" y="24"/>
                </a:cubicBezTo>
                <a:cubicBezTo>
                  <a:pt x="80" y="23"/>
                  <a:pt x="80" y="23"/>
                  <a:pt x="80" y="23"/>
                </a:cubicBezTo>
                <a:cubicBezTo>
                  <a:pt x="81" y="23"/>
                  <a:pt x="81" y="23"/>
                  <a:pt x="81" y="24"/>
                </a:cubicBezTo>
                <a:cubicBezTo>
                  <a:pt x="82" y="24"/>
                  <a:pt x="82" y="25"/>
                  <a:pt x="82" y="26"/>
                </a:cubicBezTo>
                <a:cubicBezTo>
                  <a:pt x="83" y="28"/>
                  <a:pt x="84" y="31"/>
                  <a:pt x="84" y="34"/>
                </a:cubicBezTo>
                <a:cubicBezTo>
                  <a:pt x="84" y="37"/>
                  <a:pt x="83" y="40"/>
                  <a:pt x="82" y="42"/>
                </a:cubicBezTo>
                <a:cubicBezTo>
                  <a:pt x="82" y="43"/>
                  <a:pt x="82" y="44"/>
                  <a:pt x="81" y="45"/>
                </a:cubicBezTo>
                <a:cubicBezTo>
                  <a:pt x="81" y="45"/>
                  <a:pt x="81" y="45"/>
                  <a:pt x="80" y="45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" name="Freeform 173"/>
          <p:cNvSpPr/>
          <p:nvPr/>
        </p:nvSpPr>
        <p:spPr bwMode="auto">
          <a:xfrm>
            <a:off x="8856118" y="2882413"/>
            <a:ext cx="177380" cy="177380"/>
          </a:xfrm>
          <a:custGeom>
            <a:avLst/>
            <a:gdLst>
              <a:gd name="T0" fmla="*/ 60 w 121"/>
              <a:gd name="T1" fmla="*/ 121 h 121"/>
              <a:gd name="T2" fmla="*/ 121 w 121"/>
              <a:gd name="T3" fmla="*/ 61 h 121"/>
              <a:gd name="T4" fmla="*/ 83 w 121"/>
              <a:gd name="T5" fmla="*/ 61 h 121"/>
              <a:gd name="T6" fmla="*/ 83 w 121"/>
              <a:gd name="T7" fmla="*/ 0 h 121"/>
              <a:gd name="T8" fmla="*/ 37 w 121"/>
              <a:gd name="T9" fmla="*/ 0 h 121"/>
              <a:gd name="T10" fmla="*/ 37 w 121"/>
              <a:gd name="T11" fmla="*/ 61 h 121"/>
              <a:gd name="T12" fmla="*/ 0 w 121"/>
              <a:gd name="T13" fmla="*/ 61 h 121"/>
              <a:gd name="T14" fmla="*/ 60 w 121"/>
              <a:gd name="T15" fmla="*/ 12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1" h="121">
                <a:moveTo>
                  <a:pt x="60" y="121"/>
                </a:moveTo>
                <a:lnTo>
                  <a:pt x="121" y="61"/>
                </a:lnTo>
                <a:lnTo>
                  <a:pt x="83" y="61"/>
                </a:lnTo>
                <a:lnTo>
                  <a:pt x="83" y="0"/>
                </a:lnTo>
                <a:lnTo>
                  <a:pt x="37" y="0"/>
                </a:lnTo>
                <a:lnTo>
                  <a:pt x="37" y="61"/>
                </a:lnTo>
                <a:lnTo>
                  <a:pt x="0" y="61"/>
                </a:lnTo>
                <a:lnTo>
                  <a:pt x="60" y="12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7" name="Freeform 176"/>
          <p:cNvSpPr>
            <a:spLocks noEditPoints="1"/>
          </p:cNvSpPr>
          <p:nvPr/>
        </p:nvSpPr>
        <p:spPr bwMode="auto">
          <a:xfrm>
            <a:off x="8460311" y="4030255"/>
            <a:ext cx="153926" cy="114344"/>
          </a:xfrm>
          <a:custGeom>
            <a:avLst/>
            <a:gdLst>
              <a:gd name="T0" fmla="*/ 56 w 64"/>
              <a:gd name="T1" fmla="*/ 8 h 48"/>
              <a:gd name="T2" fmla="*/ 56 w 64"/>
              <a:gd name="T3" fmla="*/ 0 h 48"/>
              <a:gd name="T4" fmla="*/ 0 w 64"/>
              <a:gd name="T5" fmla="*/ 0 h 48"/>
              <a:gd name="T6" fmla="*/ 0 w 64"/>
              <a:gd name="T7" fmla="*/ 44 h 48"/>
              <a:gd name="T8" fmla="*/ 4 w 64"/>
              <a:gd name="T9" fmla="*/ 48 h 48"/>
              <a:gd name="T10" fmla="*/ 58 w 64"/>
              <a:gd name="T11" fmla="*/ 48 h 48"/>
              <a:gd name="T12" fmla="*/ 64 w 64"/>
              <a:gd name="T13" fmla="*/ 42 h 48"/>
              <a:gd name="T14" fmla="*/ 64 w 64"/>
              <a:gd name="T15" fmla="*/ 8 h 48"/>
              <a:gd name="T16" fmla="*/ 56 w 64"/>
              <a:gd name="T17" fmla="*/ 8 h 48"/>
              <a:gd name="T18" fmla="*/ 52 w 64"/>
              <a:gd name="T19" fmla="*/ 44 h 48"/>
              <a:gd name="T20" fmla="*/ 4 w 64"/>
              <a:gd name="T21" fmla="*/ 44 h 48"/>
              <a:gd name="T22" fmla="*/ 4 w 64"/>
              <a:gd name="T23" fmla="*/ 4 h 48"/>
              <a:gd name="T24" fmla="*/ 52 w 64"/>
              <a:gd name="T25" fmla="*/ 4 h 48"/>
              <a:gd name="T26" fmla="*/ 52 w 64"/>
              <a:gd name="T27" fmla="*/ 44 h 48"/>
              <a:gd name="T28" fmla="*/ 8 w 64"/>
              <a:gd name="T29" fmla="*/ 12 h 48"/>
              <a:gd name="T30" fmla="*/ 48 w 64"/>
              <a:gd name="T31" fmla="*/ 12 h 48"/>
              <a:gd name="T32" fmla="*/ 48 w 64"/>
              <a:gd name="T33" fmla="*/ 16 h 48"/>
              <a:gd name="T34" fmla="*/ 8 w 64"/>
              <a:gd name="T35" fmla="*/ 16 h 48"/>
              <a:gd name="T36" fmla="*/ 8 w 64"/>
              <a:gd name="T37" fmla="*/ 12 h 48"/>
              <a:gd name="T38" fmla="*/ 32 w 64"/>
              <a:gd name="T39" fmla="*/ 20 h 48"/>
              <a:gd name="T40" fmla="*/ 48 w 64"/>
              <a:gd name="T41" fmla="*/ 20 h 48"/>
              <a:gd name="T42" fmla="*/ 48 w 64"/>
              <a:gd name="T43" fmla="*/ 24 h 48"/>
              <a:gd name="T44" fmla="*/ 32 w 64"/>
              <a:gd name="T45" fmla="*/ 24 h 48"/>
              <a:gd name="T46" fmla="*/ 32 w 64"/>
              <a:gd name="T47" fmla="*/ 20 h 48"/>
              <a:gd name="T48" fmla="*/ 32 w 64"/>
              <a:gd name="T49" fmla="*/ 28 h 48"/>
              <a:gd name="T50" fmla="*/ 48 w 64"/>
              <a:gd name="T51" fmla="*/ 28 h 48"/>
              <a:gd name="T52" fmla="*/ 48 w 64"/>
              <a:gd name="T53" fmla="*/ 32 h 48"/>
              <a:gd name="T54" fmla="*/ 32 w 64"/>
              <a:gd name="T55" fmla="*/ 32 h 48"/>
              <a:gd name="T56" fmla="*/ 32 w 64"/>
              <a:gd name="T57" fmla="*/ 28 h 48"/>
              <a:gd name="T58" fmla="*/ 32 w 64"/>
              <a:gd name="T59" fmla="*/ 36 h 48"/>
              <a:gd name="T60" fmla="*/ 44 w 64"/>
              <a:gd name="T61" fmla="*/ 36 h 48"/>
              <a:gd name="T62" fmla="*/ 44 w 64"/>
              <a:gd name="T63" fmla="*/ 40 h 48"/>
              <a:gd name="T64" fmla="*/ 32 w 64"/>
              <a:gd name="T65" fmla="*/ 40 h 48"/>
              <a:gd name="T66" fmla="*/ 32 w 64"/>
              <a:gd name="T67" fmla="*/ 36 h 48"/>
              <a:gd name="T68" fmla="*/ 8 w 64"/>
              <a:gd name="T69" fmla="*/ 20 h 48"/>
              <a:gd name="T70" fmla="*/ 28 w 64"/>
              <a:gd name="T71" fmla="*/ 20 h 48"/>
              <a:gd name="T72" fmla="*/ 28 w 64"/>
              <a:gd name="T73" fmla="*/ 40 h 48"/>
              <a:gd name="T74" fmla="*/ 8 w 64"/>
              <a:gd name="T75" fmla="*/ 40 h 48"/>
              <a:gd name="T76" fmla="*/ 8 w 64"/>
              <a:gd name="T77" fmla="*/ 20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64" h="48">
                <a:moveTo>
                  <a:pt x="56" y="8"/>
                </a:moveTo>
                <a:cubicBezTo>
                  <a:pt x="56" y="0"/>
                  <a:pt x="56" y="0"/>
                  <a:pt x="5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46"/>
                  <a:pt x="2" y="48"/>
                  <a:pt x="4" y="48"/>
                </a:cubicBezTo>
                <a:cubicBezTo>
                  <a:pt x="58" y="48"/>
                  <a:pt x="58" y="48"/>
                  <a:pt x="58" y="48"/>
                </a:cubicBezTo>
                <a:cubicBezTo>
                  <a:pt x="61" y="48"/>
                  <a:pt x="64" y="45"/>
                  <a:pt x="64" y="42"/>
                </a:cubicBezTo>
                <a:cubicBezTo>
                  <a:pt x="64" y="8"/>
                  <a:pt x="64" y="8"/>
                  <a:pt x="64" y="8"/>
                </a:cubicBezTo>
                <a:lnTo>
                  <a:pt x="56" y="8"/>
                </a:lnTo>
                <a:close/>
                <a:moveTo>
                  <a:pt x="52" y="44"/>
                </a:moveTo>
                <a:cubicBezTo>
                  <a:pt x="4" y="44"/>
                  <a:pt x="4" y="44"/>
                  <a:pt x="4" y="44"/>
                </a:cubicBezTo>
                <a:cubicBezTo>
                  <a:pt x="4" y="4"/>
                  <a:pt x="4" y="4"/>
                  <a:pt x="4" y="4"/>
                </a:cubicBezTo>
                <a:cubicBezTo>
                  <a:pt x="52" y="4"/>
                  <a:pt x="52" y="4"/>
                  <a:pt x="52" y="4"/>
                </a:cubicBezTo>
                <a:lnTo>
                  <a:pt x="52" y="44"/>
                </a:lnTo>
                <a:close/>
                <a:moveTo>
                  <a:pt x="8" y="12"/>
                </a:moveTo>
                <a:cubicBezTo>
                  <a:pt x="48" y="12"/>
                  <a:pt x="48" y="12"/>
                  <a:pt x="48" y="12"/>
                </a:cubicBezTo>
                <a:cubicBezTo>
                  <a:pt x="48" y="16"/>
                  <a:pt x="48" y="16"/>
                  <a:pt x="48" y="16"/>
                </a:cubicBezTo>
                <a:cubicBezTo>
                  <a:pt x="8" y="16"/>
                  <a:pt x="8" y="16"/>
                  <a:pt x="8" y="16"/>
                </a:cubicBezTo>
                <a:lnTo>
                  <a:pt x="8" y="12"/>
                </a:lnTo>
                <a:close/>
                <a:moveTo>
                  <a:pt x="32" y="20"/>
                </a:moveTo>
                <a:cubicBezTo>
                  <a:pt x="48" y="20"/>
                  <a:pt x="48" y="20"/>
                  <a:pt x="48" y="20"/>
                </a:cubicBezTo>
                <a:cubicBezTo>
                  <a:pt x="48" y="24"/>
                  <a:pt x="48" y="24"/>
                  <a:pt x="48" y="24"/>
                </a:cubicBezTo>
                <a:cubicBezTo>
                  <a:pt x="32" y="24"/>
                  <a:pt x="32" y="24"/>
                  <a:pt x="32" y="24"/>
                </a:cubicBezTo>
                <a:lnTo>
                  <a:pt x="32" y="20"/>
                </a:lnTo>
                <a:close/>
                <a:moveTo>
                  <a:pt x="32" y="28"/>
                </a:moveTo>
                <a:cubicBezTo>
                  <a:pt x="48" y="28"/>
                  <a:pt x="48" y="28"/>
                  <a:pt x="48" y="28"/>
                </a:cubicBezTo>
                <a:cubicBezTo>
                  <a:pt x="48" y="32"/>
                  <a:pt x="48" y="32"/>
                  <a:pt x="48" y="32"/>
                </a:cubicBezTo>
                <a:cubicBezTo>
                  <a:pt x="32" y="32"/>
                  <a:pt x="32" y="32"/>
                  <a:pt x="32" y="32"/>
                </a:cubicBezTo>
                <a:lnTo>
                  <a:pt x="32" y="28"/>
                </a:lnTo>
                <a:close/>
                <a:moveTo>
                  <a:pt x="32" y="36"/>
                </a:moveTo>
                <a:cubicBezTo>
                  <a:pt x="44" y="36"/>
                  <a:pt x="44" y="36"/>
                  <a:pt x="44" y="36"/>
                </a:cubicBezTo>
                <a:cubicBezTo>
                  <a:pt x="44" y="40"/>
                  <a:pt x="44" y="40"/>
                  <a:pt x="44" y="40"/>
                </a:cubicBezTo>
                <a:cubicBezTo>
                  <a:pt x="32" y="40"/>
                  <a:pt x="32" y="40"/>
                  <a:pt x="32" y="40"/>
                </a:cubicBezTo>
                <a:lnTo>
                  <a:pt x="32" y="36"/>
                </a:lnTo>
                <a:close/>
                <a:moveTo>
                  <a:pt x="8" y="20"/>
                </a:moveTo>
                <a:cubicBezTo>
                  <a:pt x="28" y="20"/>
                  <a:pt x="28" y="20"/>
                  <a:pt x="28" y="20"/>
                </a:cubicBezTo>
                <a:cubicBezTo>
                  <a:pt x="28" y="40"/>
                  <a:pt x="28" y="40"/>
                  <a:pt x="28" y="40"/>
                </a:cubicBezTo>
                <a:cubicBezTo>
                  <a:pt x="8" y="40"/>
                  <a:pt x="8" y="40"/>
                  <a:pt x="8" y="40"/>
                </a:cubicBezTo>
                <a:lnTo>
                  <a:pt x="8" y="2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8" name="Freeform 180"/>
          <p:cNvSpPr>
            <a:spLocks noEditPoints="1"/>
          </p:cNvSpPr>
          <p:nvPr/>
        </p:nvSpPr>
        <p:spPr bwMode="auto">
          <a:xfrm>
            <a:off x="9083340" y="2070276"/>
            <a:ext cx="184710" cy="184710"/>
          </a:xfrm>
          <a:custGeom>
            <a:avLst/>
            <a:gdLst>
              <a:gd name="T0" fmla="*/ 64 w 77"/>
              <a:gd name="T1" fmla="*/ 0 h 77"/>
              <a:gd name="T2" fmla="*/ 13 w 77"/>
              <a:gd name="T3" fmla="*/ 0 h 77"/>
              <a:gd name="T4" fmla="*/ 0 w 77"/>
              <a:gd name="T5" fmla="*/ 13 h 77"/>
              <a:gd name="T6" fmla="*/ 0 w 77"/>
              <a:gd name="T7" fmla="*/ 64 h 77"/>
              <a:gd name="T8" fmla="*/ 13 w 77"/>
              <a:gd name="T9" fmla="*/ 77 h 77"/>
              <a:gd name="T10" fmla="*/ 64 w 77"/>
              <a:gd name="T11" fmla="*/ 77 h 77"/>
              <a:gd name="T12" fmla="*/ 77 w 77"/>
              <a:gd name="T13" fmla="*/ 64 h 77"/>
              <a:gd name="T14" fmla="*/ 77 w 77"/>
              <a:gd name="T15" fmla="*/ 13 h 77"/>
              <a:gd name="T16" fmla="*/ 64 w 77"/>
              <a:gd name="T17" fmla="*/ 0 h 77"/>
              <a:gd name="T18" fmla="*/ 25 w 77"/>
              <a:gd name="T19" fmla="*/ 34 h 77"/>
              <a:gd name="T20" fmla="*/ 52 w 77"/>
              <a:gd name="T21" fmla="*/ 34 h 77"/>
              <a:gd name="T22" fmla="*/ 53 w 77"/>
              <a:gd name="T23" fmla="*/ 38 h 77"/>
              <a:gd name="T24" fmla="*/ 39 w 77"/>
              <a:gd name="T25" fmla="*/ 53 h 77"/>
              <a:gd name="T26" fmla="*/ 24 w 77"/>
              <a:gd name="T27" fmla="*/ 38 h 77"/>
              <a:gd name="T28" fmla="*/ 25 w 77"/>
              <a:gd name="T29" fmla="*/ 34 h 77"/>
              <a:gd name="T30" fmla="*/ 67 w 77"/>
              <a:gd name="T31" fmla="*/ 33 h 77"/>
              <a:gd name="T32" fmla="*/ 67 w 77"/>
              <a:gd name="T33" fmla="*/ 53 h 77"/>
              <a:gd name="T34" fmla="*/ 67 w 77"/>
              <a:gd name="T35" fmla="*/ 62 h 77"/>
              <a:gd name="T36" fmla="*/ 63 w 77"/>
              <a:gd name="T37" fmla="*/ 67 h 77"/>
              <a:gd name="T38" fmla="*/ 15 w 77"/>
              <a:gd name="T39" fmla="*/ 67 h 77"/>
              <a:gd name="T40" fmla="*/ 10 w 77"/>
              <a:gd name="T41" fmla="*/ 63 h 77"/>
              <a:gd name="T42" fmla="*/ 10 w 77"/>
              <a:gd name="T43" fmla="*/ 53 h 77"/>
              <a:gd name="T44" fmla="*/ 10 w 77"/>
              <a:gd name="T45" fmla="*/ 34 h 77"/>
              <a:gd name="T46" fmla="*/ 10 w 77"/>
              <a:gd name="T47" fmla="*/ 34 h 77"/>
              <a:gd name="T48" fmla="*/ 17 w 77"/>
              <a:gd name="T49" fmla="*/ 34 h 77"/>
              <a:gd name="T50" fmla="*/ 17 w 77"/>
              <a:gd name="T51" fmla="*/ 39 h 77"/>
              <a:gd name="T52" fmla="*/ 39 w 77"/>
              <a:gd name="T53" fmla="*/ 60 h 77"/>
              <a:gd name="T54" fmla="*/ 60 w 77"/>
              <a:gd name="T55" fmla="*/ 38 h 77"/>
              <a:gd name="T56" fmla="*/ 60 w 77"/>
              <a:gd name="T57" fmla="*/ 33 h 77"/>
              <a:gd name="T58" fmla="*/ 67 w 77"/>
              <a:gd name="T59" fmla="*/ 33 h 77"/>
              <a:gd name="T60" fmla="*/ 67 w 77"/>
              <a:gd name="T61" fmla="*/ 17 h 77"/>
              <a:gd name="T62" fmla="*/ 65 w 77"/>
              <a:gd name="T63" fmla="*/ 19 h 77"/>
              <a:gd name="T64" fmla="*/ 60 w 77"/>
              <a:gd name="T65" fmla="*/ 19 h 77"/>
              <a:gd name="T66" fmla="*/ 58 w 77"/>
              <a:gd name="T67" fmla="*/ 17 h 77"/>
              <a:gd name="T68" fmla="*/ 58 w 77"/>
              <a:gd name="T69" fmla="*/ 12 h 77"/>
              <a:gd name="T70" fmla="*/ 60 w 77"/>
              <a:gd name="T71" fmla="*/ 10 h 77"/>
              <a:gd name="T72" fmla="*/ 65 w 77"/>
              <a:gd name="T73" fmla="*/ 10 h 77"/>
              <a:gd name="T74" fmla="*/ 67 w 77"/>
              <a:gd name="T75" fmla="*/ 12 h 77"/>
              <a:gd name="T76" fmla="*/ 67 w 77"/>
              <a:gd name="T77" fmla="*/ 17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77" h="77">
                <a:moveTo>
                  <a:pt x="64" y="0"/>
                </a:moveTo>
                <a:cubicBezTo>
                  <a:pt x="13" y="0"/>
                  <a:pt x="13" y="0"/>
                  <a:pt x="13" y="0"/>
                </a:cubicBezTo>
                <a:cubicBezTo>
                  <a:pt x="6" y="0"/>
                  <a:pt x="0" y="6"/>
                  <a:pt x="0" y="13"/>
                </a:cubicBezTo>
                <a:cubicBezTo>
                  <a:pt x="0" y="64"/>
                  <a:pt x="0" y="64"/>
                  <a:pt x="0" y="64"/>
                </a:cubicBezTo>
                <a:cubicBezTo>
                  <a:pt x="1" y="71"/>
                  <a:pt x="6" y="77"/>
                  <a:pt x="13" y="77"/>
                </a:cubicBezTo>
                <a:cubicBezTo>
                  <a:pt x="64" y="77"/>
                  <a:pt x="64" y="77"/>
                  <a:pt x="64" y="77"/>
                </a:cubicBezTo>
                <a:cubicBezTo>
                  <a:pt x="71" y="76"/>
                  <a:pt x="77" y="71"/>
                  <a:pt x="77" y="64"/>
                </a:cubicBezTo>
                <a:cubicBezTo>
                  <a:pt x="77" y="13"/>
                  <a:pt x="77" y="13"/>
                  <a:pt x="77" y="13"/>
                </a:cubicBezTo>
                <a:cubicBezTo>
                  <a:pt x="77" y="6"/>
                  <a:pt x="71" y="0"/>
                  <a:pt x="64" y="0"/>
                </a:cubicBezTo>
                <a:close/>
                <a:moveTo>
                  <a:pt x="25" y="34"/>
                </a:moveTo>
                <a:cubicBezTo>
                  <a:pt x="52" y="34"/>
                  <a:pt x="52" y="34"/>
                  <a:pt x="52" y="34"/>
                </a:cubicBezTo>
                <a:cubicBezTo>
                  <a:pt x="53" y="35"/>
                  <a:pt x="53" y="37"/>
                  <a:pt x="53" y="38"/>
                </a:cubicBezTo>
                <a:cubicBezTo>
                  <a:pt x="53" y="46"/>
                  <a:pt x="47" y="53"/>
                  <a:pt x="39" y="53"/>
                </a:cubicBezTo>
                <a:cubicBezTo>
                  <a:pt x="31" y="53"/>
                  <a:pt x="24" y="47"/>
                  <a:pt x="24" y="38"/>
                </a:cubicBezTo>
                <a:cubicBezTo>
                  <a:pt x="24" y="37"/>
                  <a:pt x="24" y="35"/>
                  <a:pt x="25" y="34"/>
                </a:cubicBezTo>
                <a:close/>
                <a:moveTo>
                  <a:pt x="67" y="33"/>
                </a:moveTo>
                <a:cubicBezTo>
                  <a:pt x="67" y="53"/>
                  <a:pt x="67" y="53"/>
                  <a:pt x="67" y="53"/>
                </a:cubicBezTo>
                <a:cubicBezTo>
                  <a:pt x="67" y="62"/>
                  <a:pt x="67" y="62"/>
                  <a:pt x="67" y="62"/>
                </a:cubicBezTo>
                <a:cubicBezTo>
                  <a:pt x="67" y="65"/>
                  <a:pt x="65" y="67"/>
                  <a:pt x="63" y="67"/>
                </a:cubicBezTo>
                <a:cubicBezTo>
                  <a:pt x="15" y="67"/>
                  <a:pt x="15" y="67"/>
                  <a:pt x="15" y="67"/>
                </a:cubicBezTo>
                <a:cubicBezTo>
                  <a:pt x="12" y="67"/>
                  <a:pt x="10" y="65"/>
                  <a:pt x="10" y="63"/>
                </a:cubicBezTo>
                <a:cubicBezTo>
                  <a:pt x="10" y="53"/>
                  <a:pt x="10" y="53"/>
                  <a:pt x="10" y="53"/>
                </a:cubicBezTo>
                <a:cubicBezTo>
                  <a:pt x="10" y="34"/>
                  <a:pt x="10" y="34"/>
                  <a:pt x="10" y="34"/>
                </a:cubicBezTo>
                <a:cubicBezTo>
                  <a:pt x="10" y="34"/>
                  <a:pt x="10" y="34"/>
                  <a:pt x="10" y="34"/>
                </a:cubicBezTo>
                <a:cubicBezTo>
                  <a:pt x="17" y="34"/>
                  <a:pt x="17" y="34"/>
                  <a:pt x="17" y="34"/>
                </a:cubicBezTo>
                <a:cubicBezTo>
                  <a:pt x="17" y="35"/>
                  <a:pt x="17" y="37"/>
                  <a:pt x="17" y="39"/>
                </a:cubicBezTo>
                <a:cubicBezTo>
                  <a:pt x="17" y="51"/>
                  <a:pt x="27" y="60"/>
                  <a:pt x="39" y="60"/>
                </a:cubicBezTo>
                <a:cubicBezTo>
                  <a:pt x="51" y="60"/>
                  <a:pt x="60" y="50"/>
                  <a:pt x="60" y="38"/>
                </a:cubicBezTo>
                <a:cubicBezTo>
                  <a:pt x="60" y="37"/>
                  <a:pt x="60" y="35"/>
                  <a:pt x="60" y="33"/>
                </a:cubicBezTo>
                <a:cubicBezTo>
                  <a:pt x="67" y="33"/>
                  <a:pt x="67" y="33"/>
                  <a:pt x="67" y="33"/>
                </a:cubicBezTo>
                <a:close/>
                <a:moveTo>
                  <a:pt x="67" y="17"/>
                </a:moveTo>
                <a:cubicBezTo>
                  <a:pt x="67" y="18"/>
                  <a:pt x="66" y="19"/>
                  <a:pt x="65" y="19"/>
                </a:cubicBezTo>
                <a:cubicBezTo>
                  <a:pt x="60" y="19"/>
                  <a:pt x="60" y="19"/>
                  <a:pt x="60" y="19"/>
                </a:cubicBezTo>
                <a:cubicBezTo>
                  <a:pt x="59" y="19"/>
                  <a:pt x="58" y="18"/>
                  <a:pt x="58" y="17"/>
                </a:cubicBezTo>
                <a:cubicBezTo>
                  <a:pt x="58" y="12"/>
                  <a:pt x="58" y="12"/>
                  <a:pt x="58" y="12"/>
                </a:cubicBezTo>
                <a:cubicBezTo>
                  <a:pt x="58" y="11"/>
                  <a:pt x="59" y="10"/>
                  <a:pt x="60" y="10"/>
                </a:cubicBezTo>
                <a:cubicBezTo>
                  <a:pt x="65" y="10"/>
                  <a:pt x="65" y="10"/>
                  <a:pt x="65" y="10"/>
                </a:cubicBezTo>
                <a:cubicBezTo>
                  <a:pt x="66" y="9"/>
                  <a:pt x="67" y="11"/>
                  <a:pt x="67" y="12"/>
                </a:cubicBezTo>
                <a:lnTo>
                  <a:pt x="67" y="17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9" name="Freeform 181"/>
          <p:cNvSpPr>
            <a:spLocks noEditPoints="1"/>
          </p:cNvSpPr>
          <p:nvPr/>
        </p:nvSpPr>
        <p:spPr bwMode="auto">
          <a:xfrm>
            <a:off x="8735910" y="2344409"/>
            <a:ext cx="189108" cy="143663"/>
          </a:xfrm>
          <a:custGeom>
            <a:avLst/>
            <a:gdLst>
              <a:gd name="T0" fmla="*/ 76 w 79"/>
              <a:gd name="T1" fmla="*/ 3 h 60"/>
              <a:gd name="T2" fmla="*/ 40 w 79"/>
              <a:gd name="T3" fmla="*/ 0 h 60"/>
              <a:gd name="T4" fmla="*/ 4 w 79"/>
              <a:gd name="T5" fmla="*/ 3 h 60"/>
              <a:gd name="T6" fmla="*/ 0 w 79"/>
              <a:gd name="T7" fmla="*/ 30 h 60"/>
              <a:gd name="T8" fmla="*/ 4 w 79"/>
              <a:gd name="T9" fmla="*/ 57 h 60"/>
              <a:gd name="T10" fmla="*/ 40 w 79"/>
              <a:gd name="T11" fmla="*/ 60 h 60"/>
              <a:gd name="T12" fmla="*/ 76 w 79"/>
              <a:gd name="T13" fmla="*/ 57 h 60"/>
              <a:gd name="T14" fmla="*/ 79 w 79"/>
              <a:gd name="T15" fmla="*/ 30 h 60"/>
              <a:gd name="T16" fmla="*/ 76 w 79"/>
              <a:gd name="T17" fmla="*/ 3 h 60"/>
              <a:gd name="T18" fmla="*/ 30 w 79"/>
              <a:gd name="T19" fmla="*/ 45 h 60"/>
              <a:gd name="T20" fmla="*/ 30 w 79"/>
              <a:gd name="T21" fmla="*/ 15 h 60"/>
              <a:gd name="T22" fmla="*/ 55 w 79"/>
              <a:gd name="T23" fmla="*/ 30 h 60"/>
              <a:gd name="T24" fmla="*/ 30 w 79"/>
              <a:gd name="T25" fmla="*/ 45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9" h="60">
                <a:moveTo>
                  <a:pt x="76" y="3"/>
                </a:moveTo>
                <a:cubicBezTo>
                  <a:pt x="65" y="1"/>
                  <a:pt x="53" y="0"/>
                  <a:pt x="40" y="0"/>
                </a:cubicBezTo>
                <a:cubicBezTo>
                  <a:pt x="27" y="0"/>
                  <a:pt x="15" y="1"/>
                  <a:pt x="4" y="3"/>
                </a:cubicBezTo>
                <a:cubicBezTo>
                  <a:pt x="2" y="11"/>
                  <a:pt x="0" y="20"/>
                  <a:pt x="0" y="30"/>
                </a:cubicBezTo>
                <a:cubicBezTo>
                  <a:pt x="0" y="40"/>
                  <a:pt x="2" y="49"/>
                  <a:pt x="4" y="57"/>
                </a:cubicBezTo>
                <a:cubicBezTo>
                  <a:pt x="15" y="59"/>
                  <a:pt x="27" y="60"/>
                  <a:pt x="40" y="60"/>
                </a:cubicBezTo>
                <a:cubicBezTo>
                  <a:pt x="53" y="60"/>
                  <a:pt x="65" y="59"/>
                  <a:pt x="76" y="57"/>
                </a:cubicBezTo>
                <a:cubicBezTo>
                  <a:pt x="78" y="49"/>
                  <a:pt x="79" y="40"/>
                  <a:pt x="79" y="30"/>
                </a:cubicBezTo>
                <a:cubicBezTo>
                  <a:pt x="79" y="20"/>
                  <a:pt x="78" y="11"/>
                  <a:pt x="76" y="3"/>
                </a:cubicBezTo>
                <a:close/>
                <a:moveTo>
                  <a:pt x="30" y="45"/>
                </a:moveTo>
                <a:cubicBezTo>
                  <a:pt x="30" y="15"/>
                  <a:pt x="30" y="15"/>
                  <a:pt x="30" y="15"/>
                </a:cubicBezTo>
                <a:cubicBezTo>
                  <a:pt x="55" y="30"/>
                  <a:pt x="55" y="30"/>
                  <a:pt x="55" y="30"/>
                </a:cubicBezTo>
                <a:lnTo>
                  <a:pt x="30" y="45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0" name="Freeform 183"/>
          <p:cNvSpPr>
            <a:spLocks noEditPoints="1"/>
          </p:cNvSpPr>
          <p:nvPr/>
        </p:nvSpPr>
        <p:spPr bwMode="auto">
          <a:xfrm>
            <a:off x="8543870" y="3077386"/>
            <a:ext cx="164187" cy="162720"/>
          </a:xfrm>
          <a:custGeom>
            <a:avLst/>
            <a:gdLst>
              <a:gd name="T0" fmla="*/ 34 w 68"/>
              <a:gd name="T1" fmla="*/ 0 h 68"/>
              <a:gd name="T2" fmla="*/ 0 w 68"/>
              <a:gd name="T3" fmla="*/ 34 h 68"/>
              <a:gd name="T4" fmla="*/ 34 w 68"/>
              <a:gd name="T5" fmla="*/ 68 h 68"/>
              <a:gd name="T6" fmla="*/ 68 w 68"/>
              <a:gd name="T7" fmla="*/ 34 h 68"/>
              <a:gd name="T8" fmla="*/ 34 w 68"/>
              <a:gd name="T9" fmla="*/ 0 h 68"/>
              <a:gd name="T10" fmla="*/ 34 w 68"/>
              <a:gd name="T11" fmla="*/ 61 h 68"/>
              <a:gd name="T12" fmla="*/ 7 w 68"/>
              <a:gd name="T13" fmla="*/ 34 h 68"/>
              <a:gd name="T14" fmla="*/ 34 w 68"/>
              <a:gd name="T15" fmla="*/ 6 h 68"/>
              <a:gd name="T16" fmla="*/ 62 w 68"/>
              <a:gd name="T17" fmla="*/ 34 h 68"/>
              <a:gd name="T18" fmla="*/ 34 w 68"/>
              <a:gd name="T19" fmla="*/ 61 h 68"/>
              <a:gd name="T20" fmla="*/ 21 w 68"/>
              <a:gd name="T21" fmla="*/ 21 h 68"/>
              <a:gd name="T22" fmla="*/ 47 w 68"/>
              <a:gd name="T23" fmla="*/ 21 h 68"/>
              <a:gd name="T24" fmla="*/ 47 w 68"/>
              <a:gd name="T25" fmla="*/ 46 h 68"/>
              <a:gd name="T26" fmla="*/ 21 w 68"/>
              <a:gd name="T27" fmla="*/ 46 h 68"/>
              <a:gd name="T28" fmla="*/ 21 w 68"/>
              <a:gd name="T29" fmla="*/ 21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8" h="68">
                <a:moveTo>
                  <a:pt x="34" y="0"/>
                </a:moveTo>
                <a:cubicBezTo>
                  <a:pt x="15" y="0"/>
                  <a:pt x="0" y="15"/>
                  <a:pt x="0" y="34"/>
                </a:cubicBezTo>
                <a:cubicBezTo>
                  <a:pt x="0" y="52"/>
                  <a:pt x="15" y="68"/>
                  <a:pt x="34" y="68"/>
                </a:cubicBezTo>
                <a:cubicBezTo>
                  <a:pt x="53" y="68"/>
                  <a:pt x="68" y="52"/>
                  <a:pt x="68" y="34"/>
                </a:cubicBezTo>
                <a:cubicBezTo>
                  <a:pt x="68" y="15"/>
                  <a:pt x="53" y="0"/>
                  <a:pt x="34" y="0"/>
                </a:cubicBezTo>
                <a:close/>
                <a:moveTo>
                  <a:pt x="34" y="61"/>
                </a:moveTo>
                <a:cubicBezTo>
                  <a:pt x="19" y="61"/>
                  <a:pt x="7" y="49"/>
                  <a:pt x="7" y="34"/>
                </a:cubicBezTo>
                <a:cubicBezTo>
                  <a:pt x="7" y="18"/>
                  <a:pt x="19" y="6"/>
                  <a:pt x="34" y="6"/>
                </a:cubicBezTo>
                <a:cubicBezTo>
                  <a:pt x="49" y="6"/>
                  <a:pt x="62" y="18"/>
                  <a:pt x="62" y="34"/>
                </a:cubicBezTo>
                <a:cubicBezTo>
                  <a:pt x="62" y="49"/>
                  <a:pt x="49" y="61"/>
                  <a:pt x="34" y="61"/>
                </a:cubicBezTo>
                <a:close/>
                <a:moveTo>
                  <a:pt x="21" y="21"/>
                </a:moveTo>
                <a:cubicBezTo>
                  <a:pt x="47" y="21"/>
                  <a:pt x="47" y="21"/>
                  <a:pt x="47" y="21"/>
                </a:cubicBezTo>
                <a:cubicBezTo>
                  <a:pt x="47" y="46"/>
                  <a:pt x="47" y="46"/>
                  <a:pt x="47" y="46"/>
                </a:cubicBezTo>
                <a:cubicBezTo>
                  <a:pt x="21" y="46"/>
                  <a:pt x="21" y="46"/>
                  <a:pt x="21" y="46"/>
                </a:cubicBezTo>
                <a:lnTo>
                  <a:pt x="21" y="2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1" name="Freeform 188"/>
          <p:cNvSpPr>
            <a:spLocks noEditPoints="1"/>
          </p:cNvSpPr>
          <p:nvPr/>
        </p:nvSpPr>
        <p:spPr bwMode="auto">
          <a:xfrm>
            <a:off x="7975080" y="3744394"/>
            <a:ext cx="171516" cy="172982"/>
          </a:xfrm>
          <a:custGeom>
            <a:avLst/>
            <a:gdLst>
              <a:gd name="T0" fmla="*/ 36 w 72"/>
              <a:gd name="T1" fmla="*/ 0 h 72"/>
              <a:gd name="T2" fmla="*/ 0 w 72"/>
              <a:gd name="T3" fmla="*/ 36 h 72"/>
              <a:gd name="T4" fmla="*/ 36 w 72"/>
              <a:gd name="T5" fmla="*/ 72 h 72"/>
              <a:gd name="T6" fmla="*/ 72 w 72"/>
              <a:gd name="T7" fmla="*/ 36 h 72"/>
              <a:gd name="T8" fmla="*/ 36 w 72"/>
              <a:gd name="T9" fmla="*/ 0 h 72"/>
              <a:gd name="T10" fmla="*/ 57 w 72"/>
              <a:gd name="T11" fmla="*/ 31 h 72"/>
              <a:gd name="T12" fmla="*/ 38 w 72"/>
              <a:gd name="T13" fmla="*/ 59 h 72"/>
              <a:gd name="T14" fmla="*/ 29 w 72"/>
              <a:gd name="T15" fmla="*/ 55 h 72"/>
              <a:gd name="T16" fmla="*/ 21 w 72"/>
              <a:gd name="T17" fmla="*/ 33 h 72"/>
              <a:gd name="T18" fmla="*/ 16 w 72"/>
              <a:gd name="T19" fmla="*/ 35 h 72"/>
              <a:gd name="T20" fmla="*/ 15 w 72"/>
              <a:gd name="T21" fmla="*/ 32 h 72"/>
              <a:gd name="T22" fmla="*/ 28 w 72"/>
              <a:gd name="T23" fmla="*/ 23 h 72"/>
              <a:gd name="T24" fmla="*/ 35 w 72"/>
              <a:gd name="T25" fmla="*/ 37 h 72"/>
              <a:gd name="T26" fmla="*/ 38 w 72"/>
              <a:gd name="T27" fmla="*/ 46 h 72"/>
              <a:gd name="T28" fmla="*/ 44 w 72"/>
              <a:gd name="T29" fmla="*/ 38 h 72"/>
              <a:gd name="T30" fmla="*/ 39 w 72"/>
              <a:gd name="T31" fmla="*/ 32 h 72"/>
              <a:gd name="T32" fmla="*/ 57 w 72"/>
              <a:gd name="T33" fmla="*/ 31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72" h="72">
                <a:moveTo>
                  <a:pt x="36" y="0"/>
                </a:moveTo>
                <a:cubicBezTo>
                  <a:pt x="16" y="0"/>
                  <a:pt x="0" y="17"/>
                  <a:pt x="0" y="36"/>
                </a:cubicBezTo>
                <a:cubicBezTo>
                  <a:pt x="0" y="56"/>
                  <a:pt x="16" y="72"/>
                  <a:pt x="36" y="72"/>
                </a:cubicBezTo>
                <a:cubicBezTo>
                  <a:pt x="56" y="72"/>
                  <a:pt x="72" y="56"/>
                  <a:pt x="72" y="36"/>
                </a:cubicBezTo>
                <a:cubicBezTo>
                  <a:pt x="72" y="17"/>
                  <a:pt x="56" y="0"/>
                  <a:pt x="36" y="0"/>
                </a:cubicBezTo>
                <a:close/>
                <a:moveTo>
                  <a:pt x="57" y="31"/>
                </a:moveTo>
                <a:cubicBezTo>
                  <a:pt x="55" y="45"/>
                  <a:pt x="42" y="56"/>
                  <a:pt x="38" y="59"/>
                </a:cubicBezTo>
                <a:cubicBezTo>
                  <a:pt x="34" y="61"/>
                  <a:pt x="30" y="58"/>
                  <a:pt x="29" y="55"/>
                </a:cubicBezTo>
                <a:cubicBezTo>
                  <a:pt x="27" y="52"/>
                  <a:pt x="22" y="35"/>
                  <a:pt x="21" y="33"/>
                </a:cubicBezTo>
                <a:cubicBezTo>
                  <a:pt x="20" y="32"/>
                  <a:pt x="16" y="35"/>
                  <a:pt x="16" y="35"/>
                </a:cubicBezTo>
                <a:cubicBezTo>
                  <a:pt x="15" y="32"/>
                  <a:pt x="15" y="32"/>
                  <a:pt x="15" y="32"/>
                </a:cubicBezTo>
                <a:cubicBezTo>
                  <a:pt x="15" y="32"/>
                  <a:pt x="22" y="24"/>
                  <a:pt x="28" y="23"/>
                </a:cubicBezTo>
                <a:cubicBezTo>
                  <a:pt x="33" y="22"/>
                  <a:pt x="33" y="32"/>
                  <a:pt x="35" y="37"/>
                </a:cubicBezTo>
                <a:cubicBezTo>
                  <a:pt x="36" y="43"/>
                  <a:pt x="37" y="46"/>
                  <a:pt x="38" y="46"/>
                </a:cubicBezTo>
                <a:cubicBezTo>
                  <a:pt x="39" y="46"/>
                  <a:pt x="42" y="43"/>
                  <a:pt x="44" y="38"/>
                </a:cubicBezTo>
                <a:cubicBezTo>
                  <a:pt x="47" y="34"/>
                  <a:pt x="44" y="29"/>
                  <a:pt x="39" y="32"/>
                </a:cubicBezTo>
                <a:cubicBezTo>
                  <a:pt x="41" y="21"/>
                  <a:pt x="60" y="18"/>
                  <a:pt x="57" y="31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2" name="Freeform 189"/>
          <p:cNvSpPr>
            <a:spLocks noEditPoints="1"/>
          </p:cNvSpPr>
          <p:nvPr/>
        </p:nvSpPr>
        <p:spPr bwMode="auto">
          <a:xfrm>
            <a:off x="8163925" y="2525269"/>
            <a:ext cx="112878" cy="112878"/>
          </a:xfrm>
          <a:custGeom>
            <a:avLst/>
            <a:gdLst>
              <a:gd name="T0" fmla="*/ 23 w 47"/>
              <a:gd name="T1" fmla="*/ 0 h 47"/>
              <a:gd name="T2" fmla="*/ 0 w 47"/>
              <a:gd name="T3" fmla="*/ 24 h 47"/>
              <a:gd name="T4" fmla="*/ 23 w 47"/>
              <a:gd name="T5" fmla="*/ 47 h 47"/>
              <a:gd name="T6" fmla="*/ 47 w 47"/>
              <a:gd name="T7" fmla="*/ 24 h 47"/>
              <a:gd name="T8" fmla="*/ 23 w 47"/>
              <a:gd name="T9" fmla="*/ 0 h 47"/>
              <a:gd name="T10" fmla="*/ 5 w 47"/>
              <a:gd name="T11" fmla="*/ 24 h 47"/>
              <a:gd name="T12" fmla="*/ 23 w 47"/>
              <a:gd name="T13" fmla="*/ 6 h 47"/>
              <a:gd name="T14" fmla="*/ 23 w 47"/>
              <a:gd name="T15" fmla="*/ 42 h 47"/>
              <a:gd name="T16" fmla="*/ 5 w 47"/>
              <a:gd name="T17" fmla="*/ 24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7" h="47">
                <a:moveTo>
                  <a:pt x="23" y="0"/>
                </a:moveTo>
                <a:cubicBezTo>
                  <a:pt x="10" y="0"/>
                  <a:pt x="0" y="11"/>
                  <a:pt x="0" y="24"/>
                </a:cubicBezTo>
                <a:cubicBezTo>
                  <a:pt x="0" y="37"/>
                  <a:pt x="10" y="47"/>
                  <a:pt x="23" y="47"/>
                </a:cubicBezTo>
                <a:cubicBezTo>
                  <a:pt x="36" y="47"/>
                  <a:pt x="47" y="37"/>
                  <a:pt x="47" y="24"/>
                </a:cubicBezTo>
                <a:cubicBezTo>
                  <a:pt x="47" y="11"/>
                  <a:pt x="36" y="0"/>
                  <a:pt x="23" y="0"/>
                </a:cubicBezTo>
                <a:close/>
                <a:moveTo>
                  <a:pt x="5" y="24"/>
                </a:moveTo>
                <a:cubicBezTo>
                  <a:pt x="5" y="14"/>
                  <a:pt x="13" y="6"/>
                  <a:pt x="23" y="6"/>
                </a:cubicBezTo>
                <a:cubicBezTo>
                  <a:pt x="23" y="42"/>
                  <a:pt x="23" y="42"/>
                  <a:pt x="23" y="42"/>
                </a:cubicBezTo>
                <a:cubicBezTo>
                  <a:pt x="13" y="42"/>
                  <a:pt x="5" y="34"/>
                  <a:pt x="5" y="24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3" name="Freeform 190"/>
          <p:cNvSpPr>
            <a:spLocks noEditPoints="1"/>
          </p:cNvSpPr>
          <p:nvPr/>
        </p:nvSpPr>
        <p:spPr bwMode="auto">
          <a:xfrm>
            <a:off x="8206438" y="1935956"/>
            <a:ext cx="161254" cy="149528"/>
          </a:xfrm>
          <a:custGeom>
            <a:avLst/>
            <a:gdLst>
              <a:gd name="T0" fmla="*/ 34 w 67"/>
              <a:gd name="T1" fmla="*/ 8 h 62"/>
              <a:gd name="T2" fmla="*/ 23 w 67"/>
              <a:gd name="T3" fmla="*/ 10 h 62"/>
              <a:gd name="T4" fmla="*/ 15 w 67"/>
              <a:gd name="T5" fmla="*/ 14 h 62"/>
              <a:gd name="T6" fmla="*/ 8 w 67"/>
              <a:gd name="T7" fmla="*/ 27 h 62"/>
              <a:gd name="T8" fmla="*/ 11 w 67"/>
              <a:gd name="T9" fmla="*/ 35 h 62"/>
              <a:gd name="T10" fmla="*/ 17 w 67"/>
              <a:gd name="T11" fmla="*/ 41 h 62"/>
              <a:gd name="T12" fmla="*/ 21 w 67"/>
              <a:gd name="T13" fmla="*/ 47 h 62"/>
              <a:gd name="T14" fmla="*/ 21 w 67"/>
              <a:gd name="T15" fmla="*/ 49 h 62"/>
              <a:gd name="T16" fmla="*/ 22 w 67"/>
              <a:gd name="T17" fmla="*/ 48 h 62"/>
              <a:gd name="T18" fmla="*/ 28 w 67"/>
              <a:gd name="T19" fmla="*/ 45 h 62"/>
              <a:gd name="T20" fmla="*/ 29 w 67"/>
              <a:gd name="T21" fmla="*/ 46 h 62"/>
              <a:gd name="T22" fmla="*/ 34 w 67"/>
              <a:gd name="T23" fmla="*/ 46 h 62"/>
              <a:gd name="T24" fmla="*/ 44 w 67"/>
              <a:gd name="T25" fmla="*/ 44 h 62"/>
              <a:gd name="T26" fmla="*/ 52 w 67"/>
              <a:gd name="T27" fmla="*/ 40 h 62"/>
              <a:gd name="T28" fmla="*/ 59 w 67"/>
              <a:gd name="T29" fmla="*/ 27 h 62"/>
              <a:gd name="T30" fmla="*/ 52 w 67"/>
              <a:gd name="T31" fmla="*/ 14 h 62"/>
              <a:gd name="T32" fmla="*/ 44 w 67"/>
              <a:gd name="T33" fmla="*/ 10 h 62"/>
              <a:gd name="T34" fmla="*/ 34 w 67"/>
              <a:gd name="T35" fmla="*/ 8 h 62"/>
              <a:gd name="T36" fmla="*/ 34 w 67"/>
              <a:gd name="T37" fmla="*/ 0 h 62"/>
              <a:gd name="T38" fmla="*/ 34 w 67"/>
              <a:gd name="T39" fmla="*/ 0 h 62"/>
              <a:gd name="T40" fmla="*/ 67 w 67"/>
              <a:gd name="T41" fmla="*/ 27 h 62"/>
              <a:gd name="T42" fmla="*/ 34 w 67"/>
              <a:gd name="T43" fmla="*/ 54 h 62"/>
              <a:gd name="T44" fmla="*/ 28 w 67"/>
              <a:gd name="T45" fmla="*/ 54 h 62"/>
              <a:gd name="T46" fmla="*/ 4 w 67"/>
              <a:gd name="T47" fmla="*/ 62 h 62"/>
              <a:gd name="T48" fmla="*/ 4 w 67"/>
              <a:gd name="T49" fmla="*/ 61 h 62"/>
              <a:gd name="T50" fmla="*/ 13 w 67"/>
              <a:gd name="T51" fmla="*/ 50 h 62"/>
              <a:gd name="T52" fmla="*/ 12 w 67"/>
              <a:gd name="T53" fmla="*/ 48 h 62"/>
              <a:gd name="T54" fmla="*/ 0 w 67"/>
              <a:gd name="T55" fmla="*/ 27 h 62"/>
              <a:gd name="T56" fmla="*/ 34 w 67"/>
              <a:gd name="T57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67" h="62">
                <a:moveTo>
                  <a:pt x="34" y="8"/>
                </a:moveTo>
                <a:cubicBezTo>
                  <a:pt x="30" y="8"/>
                  <a:pt x="26" y="9"/>
                  <a:pt x="23" y="10"/>
                </a:cubicBezTo>
                <a:cubicBezTo>
                  <a:pt x="20" y="11"/>
                  <a:pt x="17" y="12"/>
                  <a:pt x="15" y="14"/>
                </a:cubicBezTo>
                <a:cubicBezTo>
                  <a:pt x="11" y="18"/>
                  <a:pt x="8" y="22"/>
                  <a:pt x="8" y="27"/>
                </a:cubicBezTo>
                <a:cubicBezTo>
                  <a:pt x="8" y="30"/>
                  <a:pt x="9" y="32"/>
                  <a:pt x="11" y="35"/>
                </a:cubicBezTo>
                <a:cubicBezTo>
                  <a:pt x="12" y="37"/>
                  <a:pt x="14" y="39"/>
                  <a:pt x="17" y="41"/>
                </a:cubicBezTo>
                <a:cubicBezTo>
                  <a:pt x="19" y="42"/>
                  <a:pt x="20" y="45"/>
                  <a:pt x="21" y="47"/>
                </a:cubicBezTo>
                <a:cubicBezTo>
                  <a:pt x="21" y="48"/>
                  <a:pt x="21" y="48"/>
                  <a:pt x="21" y="49"/>
                </a:cubicBezTo>
                <a:cubicBezTo>
                  <a:pt x="21" y="49"/>
                  <a:pt x="22" y="48"/>
                  <a:pt x="22" y="48"/>
                </a:cubicBezTo>
                <a:cubicBezTo>
                  <a:pt x="24" y="46"/>
                  <a:pt x="26" y="45"/>
                  <a:pt x="28" y="45"/>
                </a:cubicBezTo>
                <a:cubicBezTo>
                  <a:pt x="29" y="45"/>
                  <a:pt x="29" y="45"/>
                  <a:pt x="29" y="46"/>
                </a:cubicBezTo>
                <a:cubicBezTo>
                  <a:pt x="31" y="46"/>
                  <a:pt x="32" y="46"/>
                  <a:pt x="34" y="46"/>
                </a:cubicBezTo>
                <a:cubicBezTo>
                  <a:pt x="37" y="46"/>
                  <a:pt x="41" y="45"/>
                  <a:pt x="44" y="44"/>
                </a:cubicBezTo>
                <a:cubicBezTo>
                  <a:pt x="47" y="43"/>
                  <a:pt x="50" y="42"/>
                  <a:pt x="52" y="40"/>
                </a:cubicBezTo>
                <a:cubicBezTo>
                  <a:pt x="56" y="36"/>
                  <a:pt x="59" y="32"/>
                  <a:pt x="59" y="27"/>
                </a:cubicBezTo>
                <a:cubicBezTo>
                  <a:pt x="59" y="22"/>
                  <a:pt x="56" y="18"/>
                  <a:pt x="52" y="14"/>
                </a:cubicBezTo>
                <a:cubicBezTo>
                  <a:pt x="50" y="12"/>
                  <a:pt x="47" y="11"/>
                  <a:pt x="44" y="10"/>
                </a:cubicBezTo>
                <a:cubicBezTo>
                  <a:pt x="41" y="9"/>
                  <a:pt x="37" y="8"/>
                  <a:pt x="34" y="8"/>
                </a:cubicBezTo>
                <a:close/>
                <a:moveTo>
                  <a:pt x="34" y="0"/>
                </a:moveTo>
                <a:cubicBezTo>
                  <a:pt x="34" y="0"/>
                  <a:pt x="34" y="0"/>
                  <a:pt x="34" y="0"/>
                </a:cubicBezTo>
                <a:cubicBezTo>
                  <a:pt x="52" y="0"/>
                  <a:pt x="67" y="12"/>
                  <a:pt x="67" y="27"/>
                </a:cubicBezTo>
                <a:cubicBezTo>
                  <a:pt x="67" y="42"/>
                  <a:pt x="52" y="54"/>
                  <a:pt x="34" y="54"/>
                </a:cubicBezTo>
                <a:cubicBezTo>
                  <a:pt x="32" y="54"/>
                  <a:pt x="30" y="54"/>
                  <a:pt x="28" y="54"/>
                </a:cubicBezTo>
                <a:cubicBezTo>
                  <a:pt x="21" y="61"/>
                  <a:pt x="13" y="62"/>
                  <a:pt x="4" y="62"/>
                </a:cubicBezTo>
                <a:cubicBezTo>
                  <a:pt x="4" y="61"/>
                  <a:pt x="4" y="61"/>
                  <a:pt x="4" y="61"/>
                </a:cubicBezTo>
                <a:cubicBezTo>
                  <a:pt x="9" y="59"/>
                  <a:pt x="13" y="55"/>
                  <a:pt x="13" y="50"/>
                </a:cubicBezTo>
                <a:cubicBezTo>
                  <a:pt x="13" y="49"/>
                  <a:pt x="13" y="49"/>
                  <a:pt x="12" y="48"/>
                </a:cubicBezTo>
                <a:cubicBezTo>
                  <a:pt x="5" y="43"/>
                  <a:pt x="0" y="36"/>
                  <a:pt x="0" y="27"/>
                </a:cubicBezTo>
                <a:cubicBezTo>
                  <a:pt x="0" y="12"/>
                  <a:pt x="15" y="0"/>
                  <a:pt x="34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4" name="Freeform 191"/>
          <p:cNvSpPr>
            <a:spLocks noEditPoints="1"/>
          </p:cNvSpPr>
          <p:nvPr/>
        </p:nvSpPr>
        <p:spPr bwMode="auto">
          <a:xfrm>
            <a:off x="7778643" y="3213719"/>
            <a:ext cx="155392" cy="152459"/>
          </a:xfrm>
          <a:custGeom>
            <a:avLst/>
            <a:gdLst>
              <a:gd name="T0" fmla="*/ 62 w 65"/>
              <a:gd name="T1" fmla="*/ 36 h 64"/>
              <a:gd name="T2" fmla="*/ 62 w 65"/>
              <a:gd name="T3" fmla="*/ 32 h 64"/>
              <a:gd name="T4" fmla="*/ 33 w 65"/>
              <a:gd name="T5" fmla="*/ 3 h 64"/>
              <a:gd name="T6" fmla="*/ 28 w 65"/>
              <a:gd name="T7" fmla="*/ 3 h 64"/>
              <a:gd name="T8" fmla="*/ 18 w 65"/>
              <a:gd name="T9" fmla="*/ 0 h 64"/>
              <a:gd name="T10" fmla="*/ 0 w 65"/>
              <a:gd name="T11" fmla="*/ 18 h 64"/>
              <a:gd name="T12" fmla="*/ 3 w 65"/>
              <a:gd name="T13" fmla="*/ 28 h 64"/>
              <a:gd name="T14" fmla="*/ 3 w 65"/>
              <a:gd name="T15" fmla="*/ 32 h 64"/>
              <a:gd name="T16" fmla="*/ 33 w 65"/>
              <a:gd name="T17" fmla="*/ 62 h 64"/>
              <a:gd name="T18" fmla="*/ 38 w 65"/>
              <a:gd name="T19" fmla="*/ 62 h 64"/>
              <a:gd name="T20" fmla="*/ 47 w 65"/>
              <a:gd name="T21" fmla="*/ 64 h 64"/>
              <a:gd name="T22" fmla="*/ 65 w 65"/>
              <a:gd name="T23" fmla="*/ 46 h 64"/>
              <a:gd name="T24" fmla="*/ 62 w 65"/>
              <a:gd name="T25" fmla="*/ 36 h 64"/>
              <a:gd name="T26" fmla="*/ 35 w 65"/>
              <a:gd name="T27" fmla="*/ 54 h 64"/>
              <a:gd name="T28" fmla="*/ 17 w 65"/>
              <a:gd name="T29" fmla="*/ 49 h 64"/>
              <a:gd name="T30" fmla="*/ 18 w 65"/>
              <a:gd name="T31" fmla="*/ 39 h 64"/>
              <a:gd name="T32" fmla="*/ 26 w 65"/>
              <a:gd name="T33" fmla="*/ 45 h 64"/>
              <a:gd name="T34" fmla="*/ 40 w 65"/>
              <a:gd name="T35" fmla="*/ 44 h 64"/>
              <a:gd name="T36" fmla="*/ 32 w 65"/>
              <a:gd name="T37" fmla="*/ 36 h 64"/>
              <a:gd name="T38" fmla="*/ 15 w 65"/>
              <a:gd name="T39" fmla="*/ 23 h 64"/>
              <a:gd name="T40" fmla="*/ 28 w 65"/>
              <a:gd name="T41" fmla="*/ 10 h 64"/>
              <a:gd name="T42" fmla="*/ 46 w 65"/>
              <a:gd name="T43" fmla="*/ 15 h 64"/>
              <a:gd name="T44" fmla="*/ 45 w 65"/>
              <a:gd name="T45" fmla="*/ 24 h 64"/>
              <a:gd name="T46" fmla="*/ 32 w 65"/>
              <a:gd name="T47" fmla="*/ 17 h 64"/>
              <a:gd name="T48" fmla="*/ 29 w 65"/>
              <a:gd name="T49" fmla="*/ 27 h 64"/>
              <a:gd name="T50" fmla="*/ 50 w 65"/>
              <a:gd name="T51" fmla="*/ 37 h 64"/>
              <a:gd name="T52" fmla="*/ 35 w 65"/>
              <a:gd name="T53" fmla="*/ 5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65" h="64">
                <a:moveTo>
                  <a:pt x="62" y="36"/>
                </a:moveTo>
                <a:cubicBezTo>
                  <a:pt x="62" y="35"/>
                  <a:pt x="62" y="34"/>
                  <a:pt x="62" y="32"/>
                </a:cubicBezTo>
                <a:cubicBezTo>
                  <a:pt x="62" y="16"/>
                  <a:pt x="49" y="3"/>
                  <a:pt x="33" y="3"/>
                </a:cubicBezTo>
                <a:cubicBezTo>
                  <a:pt x="31" y="3"/>
                  <a:pt x="29" y="3"/>
                  <a:pt x="28" y="3"/>
                </a:cubicBezTo>
                <a:cubicBezTo>
                  <a:pt x="25" y="1"/>
                  <a:pt x="22" y="0"/>
                  <a:pt x="18" y="0"/>
                </a:cubicBezTo>
                <a:cubicBezTo>
                  <a:pt x="8" y="0"/>
                  <a:pt x="0" y="8"/>
                  <a:pt x="0" y="18"/>
                </a:cubicBezTo>
                <a:cubicBezTo>
                  <a:pt x="0" y="21"/>
                  <a:pt x="1" y="25"/>
                  <a:pt x="3" y="28"/>
                </a:cubicBezTo>
                <a:cubicBezTo>
                  <a:pt x="3" y="29"/>
                  <a:pt x="3" y="31"/>
                  <a:pt x="3" y="32"/>
                </a:cubicBezTo>
                <a:cubicBezTo>
                  <a:pt x="3" y="49"/>
                  <a:pt x="16" y="62"/>
                  <a:pt x="33" y="62"/>
                </a:cubicBezTo>
                <a:cubicBezTo>
                  <a:pt x="34" y="62"/>
                  <a:pt x="36" y="62"/>
                  <a:pt x="38" y="62"/>
                </a:cubicBezTo>
                <a:cubicBezTo>
                  <a:pt x="41" y="63"/>
                  <a:pt x="44" y="64"/>
                  <a:pt x="47" y="64"/>
                </a:cubicBezTo>
                <a:cubicBezTo>
                  <a:pt x="57" y="64"/>
                  <a:pt x="65" y="56"/>
                  <a:pt x="65" y="46"/>
                </a:cubicBezTo>
                <a:cubicBezTo>
                  <a:pt x="65" y="43"/>
                  <a:pt x="64" y="39"/>
                  <a:pt x="62" y="36"/>
                </a:cubicBezTo>
                <a:close/>
                <a:moveTo>
                  <a:pt x="35" y="54"/>
                </a:moveTo>
                <a:cubicBezTo>
                  <a:pt x="26" y="55"/>
                  <a:pt x="21" y="53"/>
                  <a:pt x="17" y="49"/>
                </a:cubicBezTo>
                <a:cubicBezTo>
                  <a:pt x="13" y="45"/>
                  <a:pt x="15" y="40"/>
                  <a:pt x="18" y="39"/>
                </a:cubicBezTo>
                <a:cubicBezTo>
                  <a:pt x="22" y="39"/>
                  <a:pt x="24" y="44"/>
                  <a:pt x="26" y="45"/>
                </a:cubicBezTo>
                <a:cubicBezTo>
                  <a:pt x="28" y="46"/>
                  <a:pt x="36" y="49"/>
                  <a:pt x="40" y="44"/>
                </a:cubicBezTo>
                <a:cubicBezTo>
                  <a:pt x="44" y="39"/>
                  <a:pt x="37" y="37"/>
                  <a:pt x="32" y="36"/>
                </a:cubicBezTo>
                <a:cubicBezTo>
                  <a:pt x="24" y="35"/>
                  <a:pt x="14" y="31"/>
                  <a:pt x="15" y="23"/>
                </a:cubicBezTo>
                <a:cubicBezTo>
                  <a:pt x="16" y="15"/>
                  <a:pt x="22" y="11"/>
                  <a:pt x="28" y="10"/>
                </a:cubicBezTo>
                <a:cubicBezTo>
                  <a:pt x="37" y="9"/>
                  <a:pt x="42" y="11"/>
                  <a:pt x="46" y="15"/>
                </a:cubicBezTo>
                <a:cubicBezTo>
                  <a:pt x="51" y="19"/>
                  <a:pt x="48" y="24"/>
                  <a:pt x="45" y="24"/>
                </a:cubicBezTo>
                <a:cubicBezTo>
                  <a:pt x="42" y="24"/>
                  <a:pt x="39" y="17"/>
                  <a:pt x="32" y="17"/>
                </a:cubicBezTo>
                <a:cubicBezTo>
                  <a:pt x="25" y="17"/>
                  <a:pt x="20" y="24"/>
                  <a:pt x="29" y="27"/>
                </a:cubicBezTo>
                <a:cubicBezTo>
                  <a:pt x="37" y="29"/>
                  <a:pt x="47" y="30"/>
                  <a:pt x="50" y="37"/>
                </a:cubicBezTo>
                <a:cubicBezTo>
                  <a:pt x="53" y="45"/>
                  <a:pt x="45" y="54"/>
                  <a:pt x="35" y="54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5" name="Freeform 195"/>
          <p:cNvSpPr>
            <a:spLocks noEditPoints="1"/>
          </p:cNvSpPr>
          <p:nvPr/>
        </p:nvSpPr>
        <p:spPr bwMode="auto">
          <a:xfrm>
            <a:off x="7649376" y="1965275"/>
            <a:ext cx="196438" cy="211097"/>
          </a:xfrm>
          <a:custGeom>
            <a:avLst/>
            <a:gdLst>
              <a:gd name="T0" fmla="*/ 78 w 82"/>
              <a:gd name="T1" fmla="*/ 22 h 88"/>
              <a:gd name="T2" fmla="*/ 50 w 82"/>
              <a:gd name="T3" fmla="*/ 2 h 88"/>
              <a:gd name="T4" fmla="*/ 40 w 82"/>
              <a:gd name="T5" fmla="*/ 4 h 88"/>
              <a:gd name="T6" fmla="*/ 3 w 82"/>
              <a:gd name="T7" fmla="*/ 55 h 88"/>
              <a:gd name="T8" fmla="*/ 4 w 82"/>
              <a:gd name="T9" fmla="*/ 65 h 88"/>
              <a:gd name="T10" fmla="*/ 32 w 82"/>
              <a:gd name="T11" fmla="*/ 85 h 88"/>
              <a:gd name="T12" fmla="*/ 42 w 82"/>
              <a:gd name="T13" fmla="*/ 84 h 88"/>
              <a:gd name="T14" fmla="*/ 80 w 82"/>
              <a:gd name="T15" fmla="*/ 33 h 88"/>
              <a:gd name="T16" fmla="*/ 78 w 82"/>
              <a:gd name="T17" fmla="*/ 22 h 88"/>
              <a:gd name="T18" fmla="*/ 54 w 82"/>
              <a:gd name="T19" fmla="*/ 9 h 88"/>
              <a:gd name="T20" fmla="*/ 70 w 82"/>
              <a:gd name="T21" fmla="*/ 21 h 88"/>
              <a:gd name="T22" fmla="*/ 68 w 82"/>
              <a:gd name="T23" fmla="*/ 23 h 88"/>
              <a:gd name="T24" fmla="*/ 53 w 82"/>
              <a:gd name="T25" fmla="*/ 11 h 88"/>
              <a:gd name="T26" fmla="*/ 54 w 82"/>
              <a:gd name="T27" fmla="*/ 9 h 88"/>
              <a:gd name="T28" fmla="*/ 21 w 82"/>
              <a:gd name="T29" fmla="*/ 71 h 88"/>
              <a:gd name="T30" fmla="*/ 20 w 82"/>
              <a:gd name="T31" fmla="*/ 64 h 88"/>
              <a:gd name="T32" fmla="*/ 27 w 82"/>
              <a:gd name="T33" fmla="*/ 63 h 88"/>
              <a:gd name="T34" fmla="*/ 28 w 82"/>
              <a:gd name="T35" fmla="*/ 70 h 88"/>
              <a:gd name="T36" fmla="*/ 21 w 82"/>
              <a:gd name="T37" fmla="*/ 71 h 88"/>
              <a:gd name="T38" fmla="*/ 45 w 82"/>
              <a:gd name="T39" fmla="*/ 71 h 88"/>
              <a:gd name="T40" fmla="*/ 14 w 82"/>
              <a:gd name="T41" fmla="*/ 48 h 88"/>
              <a:gd name="T42" fmla="*/ 43 w 82"/>
              <a:gd name="T43" fmla="*/ 9 h 88"/>
              <a:gd name="T44" fmla="*/ 74 w 82"/>
              <a:gd name="T45" fmla="*/ 32 h 88"/>
              <a:gd name="T46" fmla="*/ 45 w 82"/>
              <a:gd name="T47" fmla="*/ 71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82" h="88">
                <a:moveTo>
                  <a:pt x="78" y="22"/>
                </a:moveTo>
                <a:cubicBezTo>
                  <a:pt x="50" y="2"/>
                  <a:pt x="50" y="2"/>
                  <a:pt x="50" y="2"/>
                </a:cubicBezTo>
                <a:cubicBezTo>
                  <a:pt x="47" y="0"/>
                  <a:pt x="43" y="1"/>
                  <a:pt x="40" y="4"/>
                </a:cubicBezTo>
                <a:cubicBezTo>
                  <a:pt x="3" y="55"/>
                  <a:pt x="3" y="55"/>
                  <a:pt x="3" y="55"/>
                </a:cubicBezTo>
                <a:cubicBezTo>
                  <a:pt x="0" y="58"/>
                  <a:pt x="1" y="63"/>
                  <a:pt x="4" y="65"/>
                </a:cubicBezTo>
                <a:cubicBezTo>
                  <a:pt x="32" y="85"/>
                  <a:pt x="32" y="85"/>
                  <a:pt x="32" y="85"/>
                </a:cubicBezTo>
                <a:cubicBezTo>
                  <a:pt x="35" y="88"/>
                  <a:pt x="40" y="87"/>
                  <a:pt x="42" y="84"/>
                </a:cubicBezTo>
                <a:cubicBezTo>
                  <a:pt x="80" y="33"/>
                  <a:pt x="80" y="33"/>
                  <a:pt x="80" y="33"/>
                </a:cubicBezTo>
                <a:cubicBezTo>
                  <a:pt x="82" y="29"/>
                  <a:pt x="81" y="25"/>
                  <a:pt x="78" y="22"/>
                </a:cubicBezTo>
                <a:close/>
                <a:moveTo>
                  <a:pt x="54" y="9"/>
                </a:moveTo>
                <a:cubicBezTo>
                  <a:pt x="70" y="21"/>
                  <a:pt x="70" y="21"/>
                  <a:pt x="70" y="21"/>
                </a:cubicBezTo>
                <a:cubicBezTo>
                  <a:pt x="68" y="23"/>
                  <a:pt x="68" y="23"/>
                  <a:pt x="68" y="23"/>
                </a:cubicBezTo>
                <a:cubicBezTo>
                  <a:pt x="53" y="11"/>
                  <a:pt x="53" y="11"/>
                  <a:pt x="53" y="11"/>
                </a:cubicBezTo>
                <a:lnTo>
                  <a:pt x="54" y="9"/>
                </a:lnTo>
                <a:close/>
                <a:moveTo>
                  <a:pt x="21" y="71"/>
                </a:moveTo>
                <a:cubicBezTo>
                  <a:pt x="19" y="70"/>
                  <a:pt x="18" y="67"/>
                  <a:pt x="20" y="64"/>
                </a:cubicBezTo>
                <a:cubicBezTo>
                  <a:pt x="22" y="62"/>
                  <a:pt x="25" y="62"/>
                  <a:pt x="27" y="63"/>
                </a:cubicBezTo>
                <a:cubicBezTo>
                  <a:pt x="29" y="65"/>
                  <a:pt x="29" y="68"/>
                  <a:pt x="28" y="70"/>
                </a:cubicBezTo>
                <a:cubicBezTo>
                  <a:pt x="26" y="72"/>
                  <a:pt x="23" y="73"/>
                  <a:pt x="21" y="71"/>
                </a:cubicBezTo>
                <a:close/>
                <a:moveTo>
                  <a:pt x="45" y="71"/>
                </a:moveTo>
                <a:cubicBezTo>
                  <a:pt x="14" y="48"/>
                  <a:pt x="14" y="48"/>
                  <a:pt x="14" y="48"/>
                </a:cubicBezTo>
                <a:cubicBezTo>
                  <a:pt x="43" y="9"/>
                  <a:pt x="43" y="9"/>
                  <a:pt x="43" y="9"/>
                </a:cubicBezTo>
                <a:cubicBezTo>
                  <a:pt x="74" y="32"/>
                  <a:pt x="74" y="32"/>
                  <a:pt x="74" y="32"/>
                </a:cubicBezTo>
                <a:lnTo>
                  <a:pt x="45" y="7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6" name="Freeform 205"/>
          <p:cNvSpPr>
            <a:spLocks noEditPoints="1"/>
          </p:cNvSpPr>
          <p:nvPr/>
        </p:nvSpPr>
        <p:spPr bwMode="auto">
          <a:xfrm>
            <a:off x="7392834" y="2576577"/>
            <a:ext cx="102617" cy="114344"/>
          </a:xfrm>
          <a:custGeom>
            <a:avLst/>
            <a:gdLst>
              <a:gd name="T0" fmla="*/ 34 w 43"/>
              <a:gd name="T1" fmla="*/ 15 h 48"/>
              <a:gd name="T2" fmla="*/ 36 w 43"/>
              <a:gd name="T3" fmla="*/ 12 h 48"/>
              <a:gd name="T4" fmla="*/ 39 w 43"/>
              <a:gd name="T5" fmla="*/ 7 h 48"/>
              <a:gd name="T6" fmla="*/ 38 w 43"/>
              <a:gd name="T7" fmla="*/ 1 h 48"/>
              <a:gd name="T8" fmla="*/ 34 w 43"/>
              <a:gd name="T9" fmla="*/ 0 h 48"/>
              <a:gd name="T10" fmla="*/ 27 w 43"/>
              <a:gd name="T11" fmla="*/ 3 h 48"/>
              <a:gd name="T12" fmla="*/ 21 w 43"/>
              <a:gd name="T13" fmla="*/ 14 h 48"/>
              <a:gd name="T14" fmla="*/ 16 w 43"/>
              <a:gd name="T15" fmla="*/ 3 h 48"/>
              <a:gd name="T16" fmla="*/ 10 w 43"/>
              <a:gd name="T17" fmla="*/ 1 h 48"/>
              <a:gd name="T18" fmla="*/ 6 w 43"/>
              <a:gd name="T19" fmla="*/ 3 h 48"/>
              <a:gd name="T20" fmla="*/ 7 w 43"/>
              <a:gd name="T21" fmla="*/ 12 h 48"/>
              <a:gd name="T22" fmla="*/ 10 w 43"/>
              <a:gd name="T23" fmla="*/ 15 h 48"/>
              <a:gd name="T24" fmla="*/ 0 w 43"/>
              <a:gd name="T25" fmla="*/ 15 h 48"/>
              <a:gd name="T26" fmla="*/ 0 w 43"/>
              <a:gd name="T27" fmla="*/ 27 h 48"/>
              <a:gd name="T28" fmla="*/ 3 w 43"/>
              <a:gd name="T29" fmla="*/ 27 h 48"/>
              <a:gd name="T30" fmla="*/ 3 w 43"/>
              <a:gd name="T31" fmla="*/ 48 h 48"/>
              <a:gd name="T32" fmla="*/ 40 w 43"/>
              <a:gd name="T33" fmla="*/ 48 h 48"/>
              <a:gd name="T34" fmla="*/ 40 w 43"/>
              <a:gd name="T35" fmla="*/ 27 h 48"/>
              <a:gd name="T36" fmla="*/ 43 w 43"/>
              <a:gd name="T37" fmla="*/ 27 h 48"/>
              <a:gd name="T38" fmla="*/ 43 w 43"/>
              <a:gd name="T39" fmla="*/ 15 h 48"/>
              <a:gd name="T40" fmla="*/ 34 w 43"/>
              <a:gd name="T41" fmla="*/ 15 h 48"/>
              <a:gd name="T42" fmla="*/ 29 w 43"/>
              <a:gd name="T43" fmla="*/ 5 h 48"/>
              <a:gd name="T44" fmla="*/ 34 w 43"/>
              <a:gd name="T45" fmla="*/ 3 h 48"/>
              <a:gd name="T46" fmla="*/ 35 w 43"/>
              <a:gd name="T47" fmla="*/ 4 h 48"/>
              <a:gd name="T48" fmla="*/ 34 w 43"/>
              <a:gd name="T49" fmla="*/ 10 h 48"/>
              <a:gd name="T50" fmla="*/ 27 w 43"/>
              <a:gd name="T51" fmla="*/ 15 h 48"/>
              <a:gd name="T52" fmla="*/ 24 w 43"/>
              <a:gd name="T53" fmla="*/ 15 h 48"/>
              <a:gd name="T54" fmla="*/ 29 w 43"/>
              <a:gd name="T55" fmla="*/ 5 h 48"/>
              <a:gd name="T56" fmla="*/ 8 w 43"/>
              <a:gd name="T57" fmla="*/ 7 h 48"/>
              <a:gd name="T58" fmla="*/ 9 w 43"/>
              <a:gd name="T59" fmla="*/ 5 h 48"/>
              <a:gd name="T60" fmla="*/ 10 w 43"/>
              <a:gd name="T61" fmla="*/ 4 h 48"/>
              <a:gd name="T62" fmla="*/ 10 w 43"/>
              <a:gd name="T63" fmla="*/ 4 h 48"/>
              <a:gd name="T64" fmla="*/ 13 w 43"/>
              <a:gd name="T65" fmla="*/ 6 h 48"/>
              <a:gd name="T66" fmla="*/ 17 w 43"/>
              <a:gd name="T67" fmla="*/ 13 h 48"/>
              <a:gd name="T68" fmla="*/ 17 w 43"/>
              <a:gd name="T69" fmla="*/ 13 h 48"/>
              <a:gd name="T70" fmla="*/ 17 w 43"/>
              <a:gd name="T71" fmla="*/ 13 h 48"/>
              <a:gd name="T72" fmla="*/ 9 w 43"/>
              <a:gd name="T73" fmla="*/ 10 h 48"/>
              <a:gd name="T74" fmla="*/ 8 w 43"/>
              <a:gd name="T75" fmla="*/ 7 h 48"/>
              <a:gd name="T76" fmla="*/ 18 w 43"/>
              <a:gd name="T77" fmla="*/ 45 h 48"/>
              <a:gd name="T78" fmla="*/ 6 w 43"/>
              <a:gd name="T79" fmla="*/ 45 h 48"/>
              <a:gd name="T80" fmla="*/ 6 w 43"/>
              <a:gd name="T81" fmla="*/ 25 h 48"/>
              <a:gd name="T82" fmla="*/ 18 w 43"/>
              <a:gd name="T83" fmla="*/ 25 h 48"/>
              <a:gd name="T84" fmla="*/ 18 w 43"/>
              <a:gd name="T85" fmla="*/ 45 h 48"/>
              <a:gd name="T86" fmla="*/ 18 w 43"/>
              <a:gd name="T87" fmla="*/ 24 h 48"/>
              <a:gd name="T88" fmla="*/ 3 w 43"/>
              <a:gd name="T89" fmla="*/ 24 h 48"/>
              <a:gd name="T90" fmla="*/ 3 w 43"/>
              <a:gd name="T91" fmla="*/ 18 h 48"/>
              <a:gd name="T92" fmla="*/ 18 w 43"/>
              <a:gd name="T93" fmla="*/ 18 h 48"/>
              <a:gd name="T94" fmla="*/ 18 w 43"/>
              <a:gd name="T95" fmla="*/ 24 h 48"/>
              <a:gd name="T96" fmla="*/ 37 w 43"/>
              <a:gd name="T97" fmla="*/ 45 h 48"/>
              <a:gd name="T98" fmla="*/ 25 w 43"/>
              <a:gd name="T99" fmla="*/ 45 h 48"/>
              <a:gd name="T100" fmla="*/ 25 w 43"/>
              <a:gd name="T101" fmla="*/ 25 h 48"/>
              <a:gd name="T102" fmla="*/ 37 w 43"/>
              <a:gd name="T103" fmla="*/ 25 h 48"/>
              <a:gd name="T104" fmla="*/ 37 w 43"/>
              <a:gd name="T105" fmla="*/ 45 h 48"/>
              <a:gd name="T106" fmla="*/ 40 w 43"/>
              <a:gd name="T107" fmla="*/ 24 h 48"/>
              <a:gd name="T108" fmla="*/ 25 w 43"/>
              <a:gd name="T109" fmla="*/ 24 h 48"/>
              <a:gd name="T110" fmla="*/ 25 w 43"/>
              <a:gd name="T111" fmla="*/ 18 h 48"/>
              <a:gd name="T112" fmla="*/ 40 w 43"/>
              <a:gd name="T113" fmla="*/ 18 h 48"/>
              <a:gd name="T114" fmla="*/ 40 w 43"/>
              <a:gd name="T115" fmla="*/ 24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43" h="48">
                <a:moveTo>
                  <a:pt x="34" y="15"/>
                </a:moveTo>
                <a:cubicBezTo>
                  <a:pt x="35" y="14"/>
                  <a:pt x="36" y="13"/>
                  <a:pt x="36" y="12"/>
                </a:cubicBezTo>
                <a:cubicBezTo>
                  <a:pt x="38" y="11"/>
                  <a:pt x="39" y="9"/>
                  <a:pt x="39" y="7"/>
                </a:cubicBezTo>
                <a:cubicBezTo>
                  <a:pt x="40" y="5"/>
                  <a:pt x="39" y="3"/>
                  <a:pt x="38" y="1"/>
                </a:cubicBezTo>
                <a:cubicBezTo>
                  <a:pt x="37" y="0"/>
                  <a:pt x="35" y="0"/>
                  <a:pt x="34" y="0"/>
                </a:cubicBezTo>
                <a:cubicBezTo>
                  <a:pt x="31" y="0"/>
                  <a:pt x="29" y="1"/>
                  <a:pt x="27" y="3"/>
                </a:cubicBezTo>
                <a:cubicBezTo>
                  <a:pt x="24" y="6"/>
                  <a:pt x="22" y="10"/>
                  <a:pt x="21" y="14"/>
                </a:cubicBezTo>
                <a:cubicBezTo>
                  <a:pt x="20" y="10"/>
                  <a:pt x="19" y="6"/>
                  <a:pt x="16" y="3"/>
                </a:cubicBezTo>
                <a:cubicBezTo>
                  <a:pt x="14" y="2"/>
                  <a:pt x="12" y="1"/>
                  <a:pt x="10" y="1"/>
                </a:cubicBezTo>
                <a:cubicBezTo>
                  <a:pt x="9" y="1"/>
                  <a:pt x="7" y="1"/>
                  <a:pt x="6" y="3"/>
                </a:cubicBezTo>
                <a:cubicBezTo>
                  <a:pt x="4" y="5"/>
                  <a:pt x="4" y="9"/>
                  <a:pt x="7" y="12"/>
                </a:cubicBezTo>
                <a:cubicBezTo>
                  <a:pt x="8" y="13"/>
                  <a:pt x="9" y="14"/>
                  <a:pt x="10" y="15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27"/>
                  <a:pt x="0" y="27"/>
                  <a:pt x="0" y="27"/>
                </a:cubicBezTo>
                <a:cubicBezTo>
                  <a:pt x="3" y="27"/>
                  <a:pt x="3" y="27"/>
                  <a:pt x="3" y="27"/>
                </a:cubicBezTo>
                <a:cubicBezTo>
                  <a:pt x="3" y="48"/>
                  <a:pt x="3" y="48"/>
                  <a:pt x="3" y="48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27"/>
                  <a:pt x="40" y="27"/>
                  <a:pt x="40" y="27"/>
                </a:cubicBezTo>
                <a:cubicBezTo>
                  <a:pt x="43" y="27"/>
                  <a:pt x="43" y="27"/>
                  <a:pt x="43" y="27"/>
                </a:cubicBezTo>
                <a:cubicBezTo>
                  <a:pt x="43" y="15"/>
                  <a:pt x="43" y="15"/>
                  <a:pt x="43" y="15"/>
                </a:cubicBezTo>
                <a:lnTo>
                  <a:pt x="34" y="15"/>
                </a:lnTo>
                <a:close/>
                <a:moveTo>
                  <a:pt x="29" y="5"/>
                </a:moveTo>
                <a:cubicBezTo>
                  <a:pt x="31" y="4"/>
                  <a:pt x="32" y="3"/>
                  <a:pt x="34" y="3"/>
                </a:cubicBezTo>
                <a:cubicBezTo>
                  <a:pt x="34" y="3"/>
                  <a:pt x="35" y="3"/>
                  <a:pt x="35" y="4"/>
                </a:cubicBezTo>
                <a:cubicBezTo>
                  <a:pt x="37" y="5"/>
                  <a:pt x="36" y="8"/>
                  <a:pt x="34" y="10"/>
                </a:cubicBezTo>
                <a:cubicBezTo>
                  <a:pt x="32" y="12"/>
                  <a:pt x="29" y="14"/>
                  <a:pt x="27" y="15"/>
                </a:cubicBezTo>
                <a:cubicBezTo>
                  <a:pt x="24" y="15"/>
                  <a:pt x="24" y="15"/>
                  <a:pt x="24" y="15"/>
                </a:cubicBezTo>
                <a:cubicBezTo>
                  <a:pt x="25" y="12"/>
                  <a:pt x="27" y="8"/>
                  <a:pt x="29" y="5"/>
                </a:cubicBezTo>
                <a:close/>
                <a:moveTo>
                  <a:pt x="8" y="7"/>
                </a:moveTo>
                <a:cubicBezTo>
                  <a:pt x="8" y="6"/>
                  <a:pt x="8" y="6"/>
                  <a:pt x="9" y="5"/>
                </a:cubicBezTo>
                <a:cubicBezTo>
                  <a:pt x="9" y="5"/>
                  <a:pt x="10" y="4"/>
                  <a:pt x="10" y="4"/>
                </a:cubicBezTo>
                <a:cubicBezTo>
                  <a:pt x="10" y="4"/>
                  <a:pt x="10" y="4"/>
                  <a:pt x="10" y="4"/>
                </a:cubicBezTo>
                <a:cubicBezTo>
                  <a:pt x="11" y="4"/>
                  <a:pt x="12" y="5"/>
                  <a:pt x="13" y="6"/>
                </a:cubicBezTo>
                <a:cubicBezTo>
                  <a:pt x="15" y="7"/>
                  <a:pt x="16" y="10"/>
                  <a:pt x="17" y="13"/>
                </a:cubicBezTo>
                <a:cubicBezTo>
                  <a:pt x="17" y="13"/>
                  <a:pt x="17" y="13"/>
                  <a:pt x="17" y="13"/>
                </a:cubicBezTo>
                <a:cubicBezTo>
                  <a:pt x="17" y="13"/>
                  <a:pt x="17" y="13"/>
                  <a:pt x="17" y="13"/>
                </a:cubicBezTo>
                <a:cubicBezTo>
                  <a:pt x="14" y="13"/>
                  <a:pt x="11" y="11"/>
                  <a:pt x="9" y="10"/>
                </a:cubicBezTo>
                <a:cubicBezTo>
                  <a:pt x="9" y="9"/>
                  <a:pt x="8" y="8"/>
                  <a:pt x="8" y="7"/>
                </a:cubicBezTo>
                <a:close/>
                <a:moveTo>
                  <a:pt x="18" y="45"/>
                </a:moveTo>
                <a:cubicBezTo>
                  <a:pt x="6" y="45"/>
                  <a:pt x="6" y="45"/>
                  <a:pt x="6" y="45"/>
                </a:cubicBezTo>
                <a:cubicBezTo>
                  <a:pt x="6" y="25"/>
                  <a:pt x="6" y="25"/>
                  <a:pt x="6" y="25"/>
                </a:cubicBezTo>
                <a:cubicBezTo>
                  <a:pt x="18" y="25"/>
                  <a:pt x="18" y="25"/>
                  <a:pt x="18" y="25"/>
                </a:cubicBezTo>
                <a:lnTo>
                  <a:pt x="18" y="45"/>
                </a:lnTo>
                <a:close/>
                <a:moveTo>
                  <a:pt x="18" y="24"/>
                </a:moveTo>
                <a:cubicBezTo>
                  <a:pt x="3" y="24"/>
                  <a:pt x="3" y="24"/>
                  <a:pt x="3" y="24"/>
                </a:cubicBezTo>
                <a:cubicBezTo>
                  <a:pt x="3" y="18"/>
                  <a:pt x="3" y="18"/>
                  <a:pt x="3" y="18"/>
                </a:cubicBezTo>
                <a:cubicBezTo>
                  <a:pt x="18" y="18"/>
                  <a:pt x="18" y="18"/>
                  <a:pt x="18" y="18"/>
                </a:cubicBezTo>
                <a:lnTo>
                  <a:pt x="18" y="24"/>
                </a:lnTo>
                <a:close/>
                <a:moveTo>
                  <a:pt x="37" y="45"/>
                </a:moveTo>
                <a:cubicBezTo>
                  <a:pt x="25" y="45"/>
                  <a:pt x="25" y="45"/>
                  <a:pt x="25" y="45"/>
                </a:cubicBezTo>
                <a:cubicBezTo>
                  <a:pt x="25" y="25"/>
                  <a:pt x="25" y="25"/>
                  <a:pt x="25" y="25"/>
                </a:cubicBezTo>
                <a:cubicBezTo>
                  <a:pt x="37" y="25"/>
                  <a:pt x="37" y="25"/>
                  <a:pt x="37" y="25"/>
                </a:cubicBezTo>
                <a:lnTo>
                  <a:pt x="37" y="45"/>
                </a:lnTo>
                <a:close/>
                <a:moveTo>
                  <a:pt x="40" y="24"/>
                </a:moveTo>
                <a:cubicBezTo>
                  <a:pt x="25" y="24"/>
                  <a:pt x="25" y="24"/>
                  <a:pt x="25" y="24"/>
                </a:cubicBezTo>
                <a:cubicBezTo>
                  <a:pt x="25" y="18"/>
                  <a:pt x="25" y="18"/>
                  <a:pt x="25" y="18"/>
                </a:cubicBezTo>
                <a:cubicBezTo>
                  <a:pt x="40" y="18"/>
                  <a:pt x="40" y="18"/>
                  <a:pt x="40" y="18"/>
                </a:cubicBezTo>
                <a:lnTo>
                  <a:pt x="40" y="24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7" name="Freeform 223"/>
          <p:cNvSpPr>
            <a:spLocks noEditPoints="1"/>
          </p:cNvSpPr>
          <p:nvPr/>
        </p:nvSpPr>
        <p:spPr bwMode="auto">
          <a:xfrm>
            <a:off x="8015955" y="2839503"/>
            <a:ext cx="170051" cy="149528"/>
          </a:xfrm>
          <a:custGeom>
            <a:avLst/>
            <a:gdLst>
              <a:gd name="T0" fmla="*/ 76 w 116"/>
              <a:gd name="T1" fmla="*/ 15 h 102"/>
              <a:gd name="T2" fmla="*/ 40 w 116"/>
              <a:gd name="T3" fmla="*/ 0 h 102"/>
              <a:gd name="T4" fmla="*/ 0 w 116"/>
              <a:gd name="T5" fmla="*/ 15 h 102"/>
              <a:gd name="T6" fmla="*/ 0 w 116"/>
              <a:gd name="T7" fmla="*/ 102 h 102"/>
              <a:gd name="T8" fmla="*/ 40 w 116"/>
              <a:gd name="T9" fmla="*/ 87 h 102"/>
              <a:gd name="T10" fmla="*/ 76 w 116"/>
              <a:gd name="T11" fmla="*/ 102 h 102"/>
              <a:gd name="T12" fmla="*/ 116 w 116"/>
              <a:gd name="T13" fmla="*/ 87 h 102"/>
              <a:gd name="T14" fmla="*/ 116 w 116"/>
              <a:gd name="T15" fmla="*/ 0 h 102"/>
              <a:gd name="T16" fmla="*/ 76 w 116"/>
              <a:gd name="T17" fmla="*/ 15 h 102"/>
              <a:gd name="T18" fmla="*/ 44 w 116"/>
              <a:gd name="T19" fmla="*/ 9 h 102"/>
              <a:gd name="T20" fmla="*/ 73 w 116"/>
              <a:gd name="T21" fmla="*/ 22 h 102"/>
              <a:gd name="T22" fmla="*/ 73 w 116"/>
              <a:gd name="T23" fmla="*/ 92 h 102"/>
              <a:gd name="T24" fmla="*/ 44 w 116"/>
              <a:gd name="T25" fmla="*/ 80 h 102"/>
              <a:gd name="T26" fmla="*/ 44 w 116"/>
              <a:gd name="T27" fmla="*/ 9 h 102"/>
              <a:gd name="T28" fmla="*/ 8 w 116"/>
              <a:gd name="T29" fmla="*/ 20 h 102"/>
              <a:gd name="T30" fmla="*/ 37 w 116"/>
              <a:gd name="T31" fmla="*/ 9 h 102"/>
              <a:gd name="T32" fmla="*/ 37 w 116"/>
              <a:gd name="T33" fmla="*/ 80 h 102"/>
              <a:gd name="T34" fmla="*/ 8 w 116"/>
              <a:gd name="T35" fmla="*/ 92 h 102"/>
              <a:gd name="T36" fmla="*/ 8 w 116"/>
              <a:gd name="T37" fmla="*/ 20 h 102"/>
              <a:gd name="T38" fmla="*/ 109 w 116"/>
              <a:gd name="T39" fmla="*/ 82 h 102"/>
              <a:gd name="T40" fmla="*/ 80 w 116"/>
              <a:gd name="T41" fmla="*/ 92 h 102"/>
              <a:gd name="T42" fmla="*/ 80 w 116"/>
              <a:gd name="T43" fmla="*/ 22 h 102"/>
              <a:gd name="T44" fmla="*/ 109 w 116"/>
              <a:gd name="T45" fmla="*/ 10 h 102"/>
              <a:gd name="T46" fmla="*/ 109 w 116"/>
              <a:gd name="T47" fmla="*/ 82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16" h="102">
                <a:moveTo>
                  <a:pt x="76" y="15"/>
                </a:moveTo>
                <a:lnTo>
                  <a:pt x="40" y="0"/>
                </a:lnTo>
                <a:lnTo>
                  <a:pt x="0" y="15"/>
                </a:lnTo>
                <a:lnTo>
                  <a:pt x="0" y="102"/>
                </a:lnTo>
                <a:lnTo>
                  <a:pt x="40" y="87"/>
                </a:lnTo>
                <a:lnTo>
                  <a:pt x="76" y="102"/>
                </a:lnTo>
                <a:lnTo>
                  <a:pt x="116" y="87"/>
                </a:lnTo>
                <a:lnTo>
                  <a:pt x="116" y="0"/>
                </a:lnTo>
                <a:lnTo>
                  <a:pt x="76" y="15"/>
                </a:lnTo>
                <a:close/>
                <a:moveTo>
                  <a:pt x="44" y="9"/>
                </a:moveTo>
                <a:lnTo>
                  <a:pt x="73" y="22"/>
                </a:lnTo>
                <a:lnTo>
                  <a:pt x="73" y="92"/>
                </a:lnTo>
                <a:lnTo>
                  <a:pt x="44" y="80"/>
                </a:lnTo>
                <a:lnTo>
                  <a:pt x="44" y="9"/>
                </a:lnTo>
                <a:close/>
                <a:moveTo>
                  <a:pt x="8" y="20"/>
                </a:moveTo>
                <a:lnTo>
                  <a:pt x="37" y="9"/>
                </a:lnTo>
                <a:lnTo>
                  <a:pt x="37" y="80"/>
                </a:lnTo>
                <a:lnTo>
                  <a:pt x="8" y="92"/>
                </a:lnTo>
                <a:lnTo>
                  <a:pt x="8" y="20"/>
                </a:lnTo>
                <a:close/>
                <a:moveTo>
                  <a:pt x="109" y="82"/>
                </a:moveTo>
                <a:lnTo>
                  <a:pt x="80" y="92"/>
                </a:lnTo>
                <a:lnTo>
                  <a:pt x="80" y="22"/>
                </a:lnTo>
                <a:lnTo>
                  <a:pt x="109" y="10"/>
                </a:lnTo>
                <a:lnTo>
                  <a:pt x="109" y="8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8" name="Freeform 55"/>
          <p:cNvSpPr>
            <a:spLocks noEditPoints="1"/>
          </p:cNvSpPr>
          <p:nvPr/>
        </p:nvSpPr>
        <p:spPr bwMode="auto">
          <a:xfrm>
            <a:off x="11842263" y="4105019"/>
            <a:ext cx="256542" cy="238950"/>
          </a:xfrm>
          <a:custGeom>
            <a:avLst/>
            <a:gdLst>
              <a:gd name="T0" fmla="*/ 53 w 107"/>
              <a:gd name="T1" fmla="*/ 13 h 100"/>
              <a:gd name="T2" fmla="*/ 37 w 107"/>
              <a:gd name="T3" fmla="*/ 16 h 100"/>
              <a:gd name="T4" fmla="*/ 24 w 107"/>
              <a:gd name="T5" fmla="*/ 23 h 100"/>
              <a:gd name="T6" fmla="*/ 13 w 107"/>
              <a:gd name="T7" fmla="*/ 43 h 100"/>
              <a:gd name="T8" fmla="*/ 17 w 107"/>
              <a:gd name="T9" fmla="*/ 55 h 100"/>
              <a:gd name="T10" fmla="*/ 27 w 107"/>
              <a:gd name="T11" fmla="*/ 66 h 100"/>
              <a:gd name="T12" fmla="*/ 33 w 107"/>
              <a:gd name="T13" fmla="*/ 75 h 100"/>
              <a:gd name="T14" fmla="*/ 33 w 107"/>
              <a:gd name="T15" fmla="*/ 79 h 100"/>
              <a:gd name="T16" fmla="*/ 36 w 107"/>
              <a:gd name="T17" fmla="*/ 77 h 100"/>
              <a:gd name="T18" fmla="*/ 45 w 107"/>
              <a:gd name="T19" fmla="*/ 73 h 100"/>
              <a:gd name="T20" fmla="*/ 47 w 107"/>
              <a:gd name="T21" fmla="*/ 73 h 100"/>
              <a:gd name="T22" fmla="*/ 53 w 107"/>
              <a:gd name="T23" fmla="*/ 73 h 100"/>
              <a:gd name="T24" fmla="*/ 70 w 107"/>
              <a:gd name="T25" fmla="*/ 71 h 100"/>
              <a:gd name="T26" fmla="*/ 83 w 107"/>
              <a:gd name="T27" fmla="*/ 64 h 100"/>
              <a:gd name="T28" fmla="*/ 93 w 107"/>
              <a:gd name="T29" fmla="*/ 43 h 100"/>
              <a:gd name="T30" fmla="*/ 83 w 107"/>
              <a:gd name="T31" fmla="*/ 23 h 100"/>
              <a:gd name="T32" fmla="*/ 70 w 107"/>
              <a:gd name="T33" fmla="*/ 16 h 100"/>
              <a:gd name="T34" fmla="*/ 53 w 107"/>
              <a:gd name="T35" fmla="*/ 13 h 100"/>
              <a:gd name="T36" fmla="*/ 53 w 107"/>
              <a:gd name="T37" fmla="*/ 0 h 100"/>
              <a:gd name="T38" fmla="*/ 53 w 107"/>
              <a:gd name="T39" fmla="*/ 0 h 100"/>
              <a:gd name="T40" fmla="*/ 107 w 107"/>
              <a:gd name="T41" fmla="*/ 43 h 100"/>
              <a:gd name="T42" fmla="*/ 53 w 107"/>
              <a:gd name="T43" fmla="*/ 87 h 100"/>
              <a:gd name="T44" fmla="*/ 45 w 107"/>
              <a:gd name="T45" fmla="*/ 86 h 100"/>
              <a:gd name="T46" fmla="*/ 7 w 107"/>
              <a:gd name="T47" fmla="*/ 100 h 100"/>
              <a:gd name="T48" fmla="*/ 7 w 107"/>
              <a:gd name="T49" fmla="*/ 97 h 100"/>
              <a:gd name="T50" fmla="*/ 20 w 107"/>
              <a:gd name="T51" fmla="*/ 80 h 100"/>
              <a:gd name="T52" fmla="*/ 20 w 107"/>
              <a:gd name="T53" fmla="*/ 77 h 100"/>
              <a:gd name="T54" fmla="*/ 0 w 107"/>
              <a:gd name="T55" fmla="*/ 43 h 100"/>
              <a:gd name="T56" fmla="*/ 53 w 107"/>
              <a:gd name="T57" fmla="*/ 0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07" h="100">
                <a:moveTo>
                  <a:pt x="53" y="13"/>
                </a:moveTo>
                <a:cubicBezTo>
                  <a:pt x="48" y="13"/>
                  <a:pt x="42" y="14"/>
                  <a:pt x="37" y="16"/>
                </a:cubicBezTo>
                <a:cubicBezTo>
                  <a:pt x="32" y="18"/>
                  <a:pt x="28" y="20"/>
                  <a:pt x="24" y="23"/>
                </a:cubicBezTo>
                <a:cubicBezTo>
                  <a:pt x="17" y="29"/>
                  <a:pt x="13" y="36"/>
                  <a:pt x="13" y="43"/>
                </a:cubicBezTo>
                <a:cubicBezTo>
                  <a:pt x="13" y="48"/>
                  <a:pt x="14" y="52"/>
                  <a:pt x="17" y="55"/>
                </a:cubicBezTo>
                <a:cubicBezTo>
                  <a:pt x="19" y="59"/>
                  <a:pt x="23" y="63"/>
                  <a:pt x="27" y="66"/>
                </a:cubicBezTo>
                <a:cubicBezTo>
                  <a:pt x="30" y="68"/>
                  <a:pt x="32" y="71"/>
                  <a:pt x="33" y="75"/>
                </a:cubicBezTo>
                <a:cubicBezTo>
                  <a:pt x="33" y="76"/>
                  <a:pt x="33" y="78"/>
                  <a:pt x="33" y="79"/>
                </a:cubicBezTo>
                <a:cubicBezTo>
                  <a:pt x="34" y="78"/>
                  <a:pt x="35" y="78"/>
                  <a:pt x="36" y="77"/>
                </a:cubicBezTo>
                <a:cubicBezTo>
                  <a:pt x="38" y="74"/>
                  <a:pt x="42" y="73"/>
                  <a:pt x="45" y="73"/>
                </a:cubicBezTo>
                <a:cubicBezTo>
                  <a:pt x="46" y="73"/>
                  <a:pt x="46" y="73"/>
                  <a:pt x="47" y="73"/>
                </a:cubicBezTo>
                <a:cubicBezTo>
                  <a:pt x="49" y="73"/>
                  <a:pt x="51" y="73"/>
                  <a:pt x="53" y="73"/>
                </a:cubicBezTo>
                <a:cubicBezTo>
                  <a:pt x="59" y="73"/>
                  <a:pt x="65" y="73"/>
                  <a:pt x="70" y="71"/>
                </a:cubicBezTo>
                <a:cubicBezTo>
                  <a:pt x="75" y="69"/>
                  <a:pt x="79" y="67"/>
                  <a:pt x="83" y="64"/>
                </a:cubicBezTo>
                <a:cubicBezTo>
                  <a:pt x="90" y="58"/>
                  <a:pt x="93" y="51"/>
                  <a:pt x="93" y="43"/>
                </a:cubicBezTo>
                <a:cubicBezTo>
                  <a:pt x="93" y="36"/>
                  <a:pt x="90" y="29"/>
                  <a:pt x="83" y="23"/>
                </a:cubicBezTo>
                <a:cubicBezTo>
                  <a:pt x="79" y="20"/>
                  <a:pt x="75" y="18"/>
                  <a:pt x="70" y="16"/>
                </a:cubicBezTo>
                <a:cubicBezTo>
                  <a:pt x="65" y="14"/>
                  <a:pt x="59" y="13"/>
                  <a:pt x="53" y="13"/>
                </a:cubicBezTo>
                <a:close/>
                <a:moveTo>
                  <a:pt x="53" y="0"/>
                </a:moveTo>
                <a:cubicBezTo>
                  <a:pt x="53" y="0"/>
                  <a:pt x="53" y="0"/>
                  <a:pt x="53" y="0"/>
                </a:cubicBezTo>
                <a:cubicBezTo>
                  <a:pt x="83" y="0"/>
                  <a:pt x="107" y="19"/>
                  <a:pt x="107" y="43"/>
                </a:cubicBezTo>
                <a:cubicBezTo>
                  <a:pt x="107" y="67"/>
                  <a:pt x="83" y="87"/>
                  <a:pt x="53" y="87"/>
                </a:cubicBezTo>
                <a:cubicBezTo>
                  <a:pt x="51" y="87"/>
                  <a:pt x="48" y="87"/>
                  <a:pt x="45" y="86"/>
                </a:cubicBezTo>
                <a:cubicBezTo>
                  <a:pt x="34" y="98"/>
                  <a:pt x="20" y="100"/>
                  <a:pt x="7" y="100"/>
                </a:cubicBezTo>
                <a:cubicBezTo>
                  <a:pt x="7" y="97"/>
                  <a:pt x="7" y="97"/>
                  <a:pt x="7" y="97"/>
                </a:cubicBezTo>
                <a:cubicBezTo>
                  <a:pt x="14" y="94"/>
                  <a:pt x="20" y="87"/>
                  <a:pt x="20" y="80"/>
                </a:cubicBezTo>
                <a:cubicBezTo>
                  <a:pt x="20" y="79"/>
                  <a:pt x="20" y="78"/>
                  <a:pt x="20" y="77"/>
                </a:cubicBezTo>
                <a:cubicBezTo>
                  <a:pt x="8" y="69"/>
                  <a:pt x="0" y="57"/>
                  <a:pt x="0" y="43"/>
                </a:cubicBezTo>
                <a:cubicBezTo>
                  <a:pt x="0" y="19"/>
                  <a:pt x="24" y="0"/>
                  <a:pt x="53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9" name="Freeform 56"/>
          <p:cNvSpPr>
            <a:spLocks noEditPoints="1"/>
          </p:cNvSpPr>
          <p:nvPr/>
        </p:nvSpPr>
        <p:spPr bwMode="auto">
          <a:xfrm>
            <a:off x="11664883" y="4235488"/>
            <a:ext cx="161254" cy="161255"/>
          </a:xfrm>
          <a:custGeom>
            <a:avLst/>
            <a:gdLst>
              <a:gd name="T0" fmla="*/ 62 w 67"/>
              <a:gd name="T1" fmla="*/ 17 h 67"/>
              <a:gd name="T2" fmla="*/ 67 w 67"/>
              <a:gd name="T3" fmla="*/ 13 h 67"/>
              <a:gd name="T4" fmla="*/ 67 w 67"/>
              <a:gd name="T5" fmla="*/ 5 h 67"/>
              <a:gd name="T6" fmla="*/ 58 w 67"/>
              <a:gd name="T7" fmla="*/ 5 h 67"/>
              <a:gd name="T8" fmla="*/ 58 w 67"/>
              <a:gd name="T9" fmla="*/ 0 h 67"/>
              <a:gd name="T10" fmla="*/ 4 w 67"/>
              <a:gd name="T11" fmla="*/ 0 h 67"/>
              <a:gd name="T12" fmla="*/ 0 w 67"/>
              <a:gd name="T13" fmla="*/ 5 h 67"/>
              <a:gd name="T14" fmla="*/ 0 w 67"/>
              <a:gd name="T15" fmla="*/ 63 h 67"/>
              <a:gd name="T16" fmla="*/ 4 w 67"/>
              <a:gd name="T17" fmla="*/ 67 h 67"/>
              <a:gd name="T18" fmla="*/ 58 w 67"/>
              <a:gd name="T19" fmla="*/ 67 h 67"/>
              <a:gd name="T20" fmla="*/ 58 w 67"/>
              <a:gd name="T21" fmla="*/ 50 h 67"/>
              <a:gd name="T22" fmla="*/ 62 w 67"/>
              <a:gd name="T23" fmla="*/ 50 h 67"/>
              <a:gd name="T24" fmla="*/ 67 w 67"/>
              <a:gd name="T25" fmla="*/ 46 h 67"/>
              <a:gd name="T26" fmla="*/ 67 w 67"/>
              <a:gd name="T27" fmla="*/ 38 h 67"/>
              <a:gd name="T28" fmla="*/ 58 w 67"/>
              <a:gd name="T29" fmla="*/ 38 h 67"/>
              <a:gd name="T30" fmla="*/ 58 w 67"/>
              <a:gd name="T31" fmla="*/ 34 h 67"/>
              <a:gd name="T32" fmla="*/ 62 w 67"/>
              <a:gd name="T33" fmla="*/ 34 h 67"/>
              <a:gd name="T34" fmla="*/ 67 w 67"/>
              <a:gd name="T35" fmla="*/ 30 h 67"/>
              <a:gd name="T36" fmla="*/ 67 w 67"/>
              <a:gd name="T37" fmla="*/ 21 h 67"/>
              <a:gd name="T38" fmla="*/ 58 w 67"/>
              <a:gd name="T39" fmla="*/ 21 h 67"/>
              <a:gd name="T40" fmla="*/ 58 w 67"/>
              <a:gd name="T41" fmla="*/ 17 h 67"/>
              <a:gd name="T42" fmla="*/ 62 w 67"/>
              <a:gd name="T43" fmla="*/ 17 h 67"/>
              <a:gd name="T44" fmla="*/ 37 w 67"/>
              <a:gd name="T45" fmla="*/ 17 h 67"/>
              <a:gd name="T46" fmla="*/ 46 w 67"/>
              <a:gd name="T47" fmla="*/ 25 h 67"/>
              <a:gd name="T48" fmla="*/ 37 w 67"/>
              <a:gd name="T49" fmla="*/ 34 h 67"/>
              <a:gd name="T50" fmla="*/ 29 w 67"/>
              <a:gd name="T51" fmla="*/ 25 h 67"/>
              <a:gd name="T52" fmla="*/ 37 w 67"/>
              <a:gd name="T53" fmla="*/ 17 h 67"/>
              <a:gd name="T54" fmla="*/ 16 w 67"/>
              <a:gd name="T55" fmla="*/ 63 h 67"/>
              <a:gd name="T56" fmla="*/ 12 w 67"/>
              <a:gd name="T57" fmla="*/ 63 h 67"/>
              <a:gd name="T58" fmla="*/ 12 w 67"/>
              <a:gd name="T59" fmla="*/ 5 h 67"/>
              <a:gd name="T60" fmla="*/ 16 w 67"/>
              <a:gd name="T61" fmla="*/ 5 h 67"/>
              <a:gd name="T62" fmla="*/ 16 w 67"/>
              <a:gd name="T63" fmla="*/ 63 h 67"/>
              <a:gd name="T64" fmla="*/ 50 w 67"/>
              <a:gd name="T65" fmla="*/ 50 h 67"/>
              <a:gd name="T66" fmla="*/ 25 w 67"/>
              <a:gd name="T67" fmla="*/ 50 h 67"/>
              <a:gd name="T68" fmla="*/ 25 w 67"/>
              <a:gd name="T69" fmla="*/ 46 h 67"/>
              <a:gd name="T70" fmla="*/ 33 w 67"/>
              <a:gd name="T71" fmla="*/ 38 h 67"/>
              <a:gd name="T72" fmla="*/ 33 w 67"/>
              <a:gd name="T73" fmla="*/ 38 h 67"/>
              <a:gd name="T74" fmla="*/ 41 w 67"/>
              <a:gd name="T75" fmla="*/ 38 h 67"/>
              <a:gd name="T76" fmla="*/ 50 w 67"/>
              <a:gd name="T77" fmla="*/ 46 h 67"/>
              <a:gd name="T78" fmla="*/ 50 w 67"/>
              <a:gd name="T79" fmla="*/ 50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7" h="67">
                <a:moveTo>
                  <a:pt x="62" y="17"/>
                </a:moveTo>
                <a:cubicBezTo>
                  <a:pt x="65" y="17"/>
                  <a:pt x="67" y="15"/>
                  <a:pt x="67" y="13"/>
                </a:cubicBezTo>
                <a:cubicBezTo>
                  <a:pt x="67" y="5"/>
                  <a:pt x="67" y="5"/>
                  <a:pt x="67" y="5"/>
                </a:cubicBezTo>
                <a:cubicBezTo>
                  <a:pt x="58" y="5"/>
                  <a:pt x="58" y="5"/>
                  <a:pt x="58" y="5"/>
                </a:cubicBezTo>
                <a:cubicBezTo>
                  <a:pt x="58" y="0"/>
                  <a:pt x="58" y="0"/>
                  <a:pt x="58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5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65"/>
                  <a:pt x="2" y="67"/>
                  <a:pt x="4" y="67"/>
                </a:cubicBezTo>
                <a:cubicBezTo>
                  <a:pt x="58" y="67"/>
                  <a:pt x="58" y="67"/>
                  <a:pt x="58" y="67"/>
                </a:cubicBezTo>
                <a:cubicBezTo>
                  <a:pt x="58" y="50"/>
                  <a:pt x="58" y="50"/>
                  <a:pt x="58" y="50"/>
                </a:cubicBezTo>
                <a:cubicBezTo>
                  <a:pt x="62" y="50"/>
                  <a:pt x="62" y="50"/>
                  <a:pt x="62" y="50"/>
                </a:cubicBezTo>
                <a:cubicBezTo>
                  <a:pt x="65" y="50"/>
                  <a:pt x="67" y="49"/>
                  <a:pt x="67" y="46"/>
                </a:cubicBezTo>
                <a:cubicBezTo>
                  <a:pt x="67" y="38"/>
                  <a:pt x="67" y="38"/>
                  <a:pt x="67" y="38"/>
                </a:cubicBezTo>
                <a:cubicBezTo>
                  <a:pt x="58" y="38"/>
                  <a:pt x="58" y="38"/>
                  <a:pt x="58" y="38"/>
                </a:cubicBezTo>
                <a:cubicBezTo>
                  <a:pt x="58" y="34"/>
                  <a:pt x="58" y="34"/>
                  <a:pt x="58" y="34"/>
                </a:cubicBezTo>
                <a:cubicBezTo>
                  <a:pt x="62" y="34"/>
                  <a:pt x="62" y="34"/>
                  <a:pt x="62" y="34"/>
                </a:cubicBezTo>
                <a:cubicBezTo>
                  <a:pt x="65" y="34"/>
                  <a:pt x="67" y="32"/>
                  <a:pt x="67" y="30"/>
                </a:cubicBezTo>
                <a:cubicBezTo>
                  <a:pt x="67" y="21"/>
                  <a:pt x="67" y="21"/>
                  <a:pt x="67" y="21"/>
                </a:cubicBezTo>
                <a:cubicBezTo>
                  <a:pt x="58" y="21"/>
                  <a:pt x="58" y="21"/>
                  <a:pt x="58" y="21"/>
                </a:cubicBezTo>
                <a:cubicBezTo>
                  <a:pt x="58" y="17"/>
                  <a:pt x="58" y="17"/>
                  <a:pt x="58" y="17"/>
                </a:cubicBezTo>
                <a:lnTo>
                  <a:pt x="62" y="17"/>
                </a:lnTo>
                <a:close/>
                <a:moveTo>
                  <a:pt x="37" y="17"/>
                </a:moveTo>
                <a:cubicBezTo>
                  <a:pt x="42" y="17"/>
                  <a:pt x="46" y="21"/>
                  <a:pt x="46" y="25"/>
                </a:cubicBezTo>
                <a:cubicBezTo>
                  <a:pt x="46" y="30"/>
                  <a:pt x="42" y="34"/>
                  <a:pt x="37" y="34"/>
                </a:cubicBezTo>
                <a:cubicBezTo>
                  <a:pt x="33" y="34"/>
                  <a:pt x="29" y="30"/>
                  <a:pt x="29" y="25"/>
                </a:cubicBezTo>
                <a:cubicBezTo>
                  <a:pt x="29" y="21"/>
                  <a:pt x="33" y="17"/>
                  <a:pt x="37" y="17"/>
                </a:cubicBezTo>
                <a:close/>
                <a:moveTo>
                  <a:pt x="16" y="63"/>
                </a:moveTo>
                <a:cubicBezTo>
                  <a:pt x="12" y="63"/>
                  <a:pt x="12" y="63"/>
                  <a:pt x="12" y="63"/>
                </a:cubicBezTo>
                <a:cubicBezTo>
                  <a:pt x="12" y="5"/>
                  <a:pt x="12" y="5"/>
                  <a:pt x="12" y="5"/>
                </a:cubicBezTo>
                <a:cubicBezTo>
                  <a:pt x="16" y="5"/>
                  <a:pt x="16" y="5"/>
                  <a:pt x="16" y="5"/>
                </a:cubicBezTo>
                <a:lnTo>
                  <a:pt x="16" y="63"/>
                </a:lnTo>
                <a:close/>
                <a:moveTo>
                  <a:pt x="50" y="50"/>
                </a:moveTo>
                <a:cubicBezTo>
                  <a:pt x="25" y="50"/>
                  <a:pt x="25" y="50"/>
                  <a:pt x="25" y="50"/>
                </a:cubicBezTo>
                <a:cubicBezTo>
                  <a:pt x="25" y="46"/>
                  <a:pt x="25" y="46"/>
                  <a:pt x="25" y="46"/>
                </a:cubicBezTo>
                <a:cubicBezTo>
                  <a:pt x="25" y="42"/>
                  <a:pt x="28" y="38"/>
                  <a:pt x="33" y="38"/>
                </a:cubicBezTo>
                <a:cubicBezTo>
                  <a:pt x="33" y="38"/>
                  <a:pt x="33" y="38"/>
                  <a:pt x="33" y="38"/>
                </a:cubicBezTo>
                <a:cubicBezTo>
                  <a:pt x="41" y="38"/>
                  <a:pt x="41" y="38"/>
                  <a:pt x="41" y="38"/>
                </a:cubicBezTo>
                <a:cubicBezTo>
                  <a:pt x="46" y="38"/>
                  <a:pt x="50" y="42"/>
                  <a:pt x="50" y="46"/>
                </a:cubicBezTo>
                <a:lnTo>
                  <a:pt x="50" y="5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0" name="Freeform 57"/>
          <p:cNvSpPr>
            <a:spLocks noEditPoints="1"/>
          </p:cNvSpPr>
          <p:nvPr/>
        </p:nvSpPr>
        <p:spPr bwMode="auto">
          <a:xfrm>
            <a:off x="11940481" y="3795703"/>
            <a:ext cx="139266" cy="136333"/>
          </a:xfrm>
          <a:custGeom>
            <a:avLst/>
            <a:gdLst>
              <a:gd name="T0" fmla="*/ 58 w 58"/>
              <a:gd name="T1" fmla="*/ 29 h 57"/>
              <a:gd name="T2" fmla="*/ 29 w 58"/>
              <a:gd name="T3" fmla="*/ 57 h 57"/>
              <a:gd name="T4" fmla="*/ 0 w 58"/>
              <a:gd name="T5" fmla="*/ 29 h 57"/>
              <a:gd name="T6" fmla="*/ 29 w 58"/>
              <a:gd name="T7" fmla="*/ 0 h 57"/>
              <a:gd name="T8" fmla="*/ 58 w 58"/>
              <a:gd name="T9" fmla="*/ 29 h 57"/>
              <a:gd name="T10" fmla="*/ 6 w 58"/>
              <a:gd name="T11" fmla="*/ 29 h 57"/>
              <a:gd name="T12" fmla="*/ 29 w 58"/>
              <a:gd name="T13" fmla="*/ 52 h 57"/>
              <a:gd name="T14" fmla="*/ 52 w 58"/>
              <a:gd name="T15" fmla="*/ 29 h 57"/>
              <a:gd name="T16" fmla="*/ 29 w 58"/>
              <a:gd name="T17" fmla="*/ 6 h 57"/>
              <a:gd name="T18" fmla="*/ 6 w 58"/>
              <a:gd name="T19" fmla="*/ 29 h 57"/>
              <a:gd name="T20" fmla="*/ 32 w 58"/>
              <a:gd name="T21" fmla="*/ 12 h 57"/>
              <a:gd name="T22" fmla="*/ 46 w 58"/>
              <a:gd name="T23" fmla="*/ 26 h 57"/>
              <a:gd name="T24" fmla="*/ 46 w 58"/>
              <a:gd name="T25" fmla="*/ 31 h 57"/>
              <a:gd name="T26" fmla="*/ 41 w 58"/>
              <a:gd name="T27" fmla="*/ 31 h 57"/>
              <a:gd name="T28" fmla="*/ 33 w 58"/>
              <a:gd name="T29" fmla="*/ 23 h 57"/>
              <a:gd name="T30" fmla="*/ 33 w 58"/>
              <a:gd name="T31" fmla="*/ 43 h 57"/>
              <a:gd name="T32" fmla="*/ 29 w 58"/>
              <a:gd name="T33" fmla="*/ 47 h 57"/>
              <a:gd name="T34" fmla="*/ 25 w 58"/>
              <a:gd name="T35" fmla="*/ 43 h 57"/>
              <a:gd name="T36" fmla="*/ 25 w 58"/>
              <a:gd name="T37" fmla="*/ 23 h 57"/>
              <a:gd name="T38" fmla="*/ 17 w 58"/>
              <a:gd name="T39" fmla="*/ 31 h 57"/>
              <a:gd name="T40" fmla="*/ 12 w 58"/>
              <a:gd name="T41" fmla="*/ 31 h 57"/>
              <a:gd name="T42" fmla="*/ 11 w 58"/>
              <a:gd name="T43" fmla="*/ 29 h 57"/>
              <a:gd name="T44" fmla="*/ 12 w 58"/>
              <a:gd name="T45" fmla="*/ 26 h 57"/>
              <a:gd name="T46" fmla="*/ 27 w 58"/>
              <a:gd name="T47" fmla="*/ 12 h 57"/>
              <a:gd name="T48" fmla="*/ 32 w 58"/>
              <a:gd name="T49" fmla="*/ 12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8" h="57">
                <a:moveTo>
                  <a:pt x="58" y="29"/>
                </a:moveTo>
                <a:cubicBezTo>
                  <a:pt x="58" y="45"/>
                  <a:pt x="45" y="57"/>
                  <a:pt x="29" y="57"/>
                </a:cubicBezTo>
                <a:cubicBezTo>
                  <a:pt x="13" y="57"/>
                  <a:pt x="0" y="45"/>
                  <a:pt x="0" y="29"/>
                </a:cubicBezTo>
                <a:cubicBezTo>
                  <a:pt x="0" y="13"/>
                  <a:pt x="13" y="0"/>
                  <a:pt x="29" y="0"/>
                </a:cubicBezTo>
                <a:cubicBezTo>
                  <a:pt x="45" y="0"/>
                  <a:pt x="58" y="13"/>
                  <a:pt x="58" y="29"/>
                </a:cubicBezTo>
                <a:close/>
                <a:moveTo>
                  <a:pt x="6" y="29"/>
                </a:moveTo>
                <a:cubicBezTo>
                  <a:pt x="6" y="42"/>
                  <a:pt x="16" y="52"/>
                  <a:pt x="29" y="52"/>
                </a:cubicBezTo>
                <a:cubicBezTo>
                  <a:pt x="42" y="52"/>
                  <a:pt x="52" y="42"/>
                  <a:pt x="52" y="29"/>
                </a:cubicBezTo>
                <a:cubicBezTo>
                  <a:pt x="52" y="16"/>
                  <a:pt x="42" y="6"/>
                  <a:pt x="29" y="6"/>
                </a:cubicBezTo>
                <a:cubicBezTo>
                  <a:pt x="16" y="6"/>
                  <a:pt x="6" y="16"/>
                  <a:pt x="6" y="29"/>
                </a:cubicBezTo>
                <a:close/>
                <a:moveTo>
                  <a:pt x="32" y="12"/>
                </a:moveTo>
                <a:cubicBezTo>
                  <a:pt x="46" y="26"/>
                  <a:pt x="46" y="26"/>
                  <a:pt x="46" y="26"/>
                </a:cubicBezTo>
                <a:cubicBezTo>
                  <a:pt x="47" y="28"/>
                  <a:pt x="47" y="30"/>
                  <a:pt x="46" y="31"/>
                </a:cubicBezTo>
                <a:cubicBezTo>
                  <a:pt x="45" y="33"/>
                  <a:pt x="42" y="33"/>
                  <a:pt x="41" y="31"/>
                </a:cubicBezTo>
                <a:cubicBezTo>
                  <a:pt x="33" y="23"/>
                  <a:pt x="33" y="23"/>
                  <a:pt x="33" y="23"/>
                </a:cubicBezTo>
                <a:cubicBezTo>
                  <a:pt x="33" y="43"/>
                  <a:pt x="33" y="43"/>
                  <a:pt x="33" y="43"/>
                </a:cubicBezTo>
                <a:cubicBezTo>
                  <a:pt x="33" y="45"/>
                  <a:pt x="31" y="47"/>
                  <a:pt x="29" y="47"/>
                </a:cubicBezTo>
                <a:cubicBezTo>
                  <a:pt x="27" y="47"/>
                  <a:pt x="25" y="45"/>
                  <a:pt x="25" y="43"/>
                </a:cubicBezTo>
                <a:cubicBezTo>
                  <a:pt x="25" y="23"/>
                  <a:pt x="25" y="23"/>
                  <a:pt x="25" y="23"/>
                </a:cubicBezTo>
                <a:cubicBezTo>
                  <a:pt x="17" y="31"/>
                  <a:pt x="17" y="31"/>
                  <a:pt x="17" y="31"/>
                </a:cubicBezTo>
                <a:cubicBezTo>
                  <a:pt x="16" y="33"/>
                  <a:pt x="14" y="33"/>
                  <a:pt x="12" y="31"/>
                </a:cubicBezTo>
                <a:cubicBezTo>
                  <a:pt x="12" y="31"/>
                  <a:pt x="11" y="30"/>
                  <a:pt x="11" y="29"/>
                </a:cubicBezTo>
                <a:cubicBezTo>
                  <a:pt x="11" y="28"/>
                  <a:pt x="12" y="27"/>
                  <a:pt x="12" y="26"/>
                </a:cubicBezTo>
                <a:cubicBezTo>
                  <a:pt x="27" y="12"/>
                  <a:pt x="27" y="12"/>
                  <a:pt x="27" y="12"/>
                </a:cubicBezTo>
                <a:cubicBezTo>
                  <a:pt x="28" y="11"/>
                  <a:pt x="30" y="11"/>
                  <a:pt x="32" y="12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1" name="Freeform 58"/>
          <p:cNvSpPr>
            <a:spLocks noEditPoints="1"/>
          </p:cNvSpPr>
          <p:nvPr/>
        </p:nvSpPr>
        <p:spPr bwMode="auto">
          <a:xfrm>
            <a:off x="11917027" y="3965753"/>
            <a:ext cx="109947" cy="109946"/>
          </a:xfrm>
          <a:custGeom>
            <a:avLst/>
            <a:gdLst>
              <a:gd name="T0" fmla="*/ 3 w 46"/>
              <a:gd name="T1" fmla="*/ 0 h 46"/>
              <a:gd name="T2" fmla="*/ 20 w 46"/>
              <a:gd name="T3" fmla="*/ 0 h 46"/>
              <a:gd name="T4" fmla="*/ 20 w 46"/>
              <a:gd name="T5" fmla="*/ 3 h 46"/>
              <a:gd name="T6" fmla="*/ 3 w 46"/>
              <a:gd name="T7" fmla="*/ 3 h 46"/>
              <a:gd name="T8" fmla="*/ 3 w 46"/>
              <a:gd name="T9" fmla="*/ 0 h 46"/>
              <a:gd name="T10" fmla="*/ 26 w 46"/>
              <a:gd name="T11" fmla="*/ 0 h 46"/>
              <a:gd name="T12" fmla="*/ 43 w 46"/>
              <a:gd name="T13" fmla="*/ 0 h 46"/>
              <a:gd name="T14" fmla="*/ 43 w 46"/>
              <a:gd name="T15" fmla="*/ 3 h 46"/>
              <a:gd name="T16" fmla="*/ 26 w 46"/>
              <a:gd name="T17" fmla="*/ 3 h 46"/>
              <a:gd name="T18" fmla="*/ 26 w 46"/>
              <a:gd name="T19" fmla="*/ 0 h 46"/>
              <a:gd name="T20" fmla="*/ 43 w 46"/>
              <a:gd name="T21" fmla="*/ 14 h 46"/>
              <a:gd name="T22" fmla="*/ 41 w 46"/>
              <a:gd name="T23" fmla="*/ 14 h 46"/>
              <a:gd name="T24" fmla="*/ 41 w 46"/>
              <a:gd name="T25" fmla="*/ 3 h 46"/>
              <a:gd name="T26" fmla="*/ 29 w 46"/>
              <a:gd name="T27" fmla="*/ 3 h 46"/>
              <a:gd name="T28" fmla="*/ 29 w 46"/>
              <a:gd name="T29" fmla="*/ 14 h 46"/>
              <a:gd name="T30" fmla="*/ 17 w 46"/>
              <a:gd name="T31" fmla="*/ 14 h 46"/>
              <a:gd name="T32" fmla="*/ 17 w 46"/>
              <a:gd name="T33" fmla="*/ 3 h 46"/>
              <a:gd name="T34" fmla="*/ 6 w 46"/>
              <a:gd name="T35" fmla="*/ 3 h 46"/>
              <a:gd name="T36" fmla="*/ 6 w 46"/>
              <a:gd name="T37" fmla="*/ 14 h 46"/>
              <a:gd name="T38" fmla="*/ 3 w 46"/>
              <a:gd name="T39" fmla="*/ 14 h 46"/>
              <a:gd name="T40" fmla="*/ 0 w 46"/>
              <a:gd name="T41" fmla="*/ 18 h 46"/>
              <a:gd name="T42" fmla="*/ 0 w 46"/>
              <a:gd name="T43" fmla="*/ 43 h 46"/>
              <a:gd name="T44" fmla="*/ 3 w 46"/>
              <a:gd name="T45" fmla="*/ 46 h 46"/>
              <a:gd name="T46" fmla="*/ 17 w 46"/>
              <a:gd name="T47" fmla="*/ 46 h 46"/>
              <a:gd name="T48" fmla="*/ 20 w 46"/>
              <a:gd name="T49" fmla="*/ 43 h 46"/>
              <a:gd name="T50" fmla="*/ 20 w 46"/>
              <a:gd name="T51" fmla="*/ 26 h 46"/>
              <a:gd name="T52" fmla="*/ 26 w 46"/>
              <a:gd name="T53" fmla="*/ 26 h 46"/>
              <a:gd name="T54" fmla="*/ 26 w 46"/>
              <a:gd name="T55" fmla="*/ 43 h 46"/>
              <a:gd name="T56" fmla="*/ 29 w 46"/>
              <a:gd name="T57" fmla="*/ 46 h 46"/>
              <a:gd name="T58" fmla="*/ 43 w 46"/>
              <a:gd name="T59" fmla="*/ 46 h 46"/>
              <a:gd name="T60" fmla="*/ 46 w 46"/>
              <a:gd name="T61" fmla="*/ 43 h 46"/>
              <a:gd name="T62" fmla="*/ 46 w 46"/>
              <a:gd name="T63" fmla="*/ 18 h 46"/>
              <a:gd name="T64" fmla="*/ 43 w 46"/>
              <a:gd name="T65" fmla="*/ 14 h 46"/>
              <a:gd name="T66" fmla="*/ 16 w 46"/>
              <a:gd name="T67" fmla="*/ 43 h 46"/>
              <a:gd name="T68" fmla="*/ 5 w 46"/>
              <a:gd name="T69" fmla="*/ 43 h 46"/>
              <a:gd name="T70" fmla="*/ 3 w 46"/>
              <a:gd name="T71" fmla="*/ 42 h 46"/>
              <a:gd name="T72" fmla="*/ 5 w 46"/>
              <a:gd name="T73" fmla="*/ 40 h 46"/>
              <a:gd name="T74" fmla="*/ 16 w 46"/>
              <a:gd name="T75" fmla="*/ 40 h 46"/>
              <a:gd name="T76" fmla="*/ 17 w 46"/>
              <a:gd name="T77" fmla="*/ 42 h 46"/>
              <a:gd name="T78" fmla="*/ 16 w 46"/>
              <a:gd name="T79" fmla="*/ 43 h 46"/>
              <a:gd name="T80" fmla="*/ 25 w 46"/>
              <a:gd name="T81" fmla="*/ 23 h 46"/>
              <a:gd name="T82" fmla="*/ 22 w 46"/>
              <a:gd name="T83" fmla="*/ 23 h 46"/>
              <a:gd name="T84" fmla="*/ 20 w 46"/>
              <a:gd name="T85" fmla="*/ 22 h 46"/>
              <a:gd name="T86" fmla="*/ 22 w 46"/>
              <a:gd name="T87" fmla="*/ 20 h 46"/>
              <a:gd name="T88" fmla="*/ 25 w 46"/>
              <a:gd name="T89" fmla="*/ 20 h 46"/>
              <a:gd name="T90" fmla="*/ 26 w 46"/>
              <a:gd name="T91" fmla="*/ 22 h 46"/>
              <a:gd name="T92" fmla="*/ 25 w 46"/>
              <a:gd name="T93" fmla="*/ 23 h 46"/>
              <a:gd name="T94" fmla="*/ 42 w 46"/>
              <a:gd name="T95" fmla="*/ 43 h 46"/>
              <a:gd name="T96" fmla="*/ 31 w 46"/>
              <a:gd name="T97" fmla="*/ 43 h 46"/>
              <a:gd name="T98" fmla="*/ 29 w 46"/>
              <a:gd name="T99" fmla="*/ 42 h 46"/>
              <a:gd name="T100" fmla="*/ 31 w 46"/>
              <a:gd name="T101" fmla="*/ 40 h 46"/>
              <a:gd name="T102" fmla="*/ 42 w 46"/>
              <a:gd name="T103" fmla="*/ 40 h 46"/>
              <a:gd name="T104" fmla="*/ 43 w 46"/>
              <a:gd name="T105" fmla="*/ 42 h 46"/>
              <a:gd name="T106" fmla="*/ 42 w 46"/>
              <a:gd name="T107" fmla="*/ 43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6" h="46">
                <a:moveTo>
                  <a:pt x="3" y="0"/>
                </a:moveTo>
                <a:cubicBezTo>
                  <a:pt x="20" y="0"/>
                  <a:pt x="20" y="0"/>
                  <a:pt x="20" y="0"/>
                </a:cubicBezTo>
                <a:cubicBezTo>
                  <a:pt x="20" y="3"/>
                  <a:pt x="20" y="3"/>
                  <a:pt x="20" y="3"/>
                </a:cubicBezTo>
                <a:cubicBezTo>
                  <a:pt x="3" y="3"/>
                  <a:pt x="3" y="3"/>
                  <a:pt x="3" y="3"/>
                </a:cubicBezTo>
                <a:lnTo>
                  <a:pt x="3" y="0"/>
                </a:lnTo>
                <a:close/>
                <a:moveTo>
                  <a:pt x="26" y="0"/>
                </a:moveTo>
                <a:cubicBezTo>
                  <a:pt x="43" y="0"/>
                  <a:pt x="43" y="0"/>
                  <a:pt x="43" y="0"/>
                </a:cubicBezTo>
                <a:cubicBezTo>
                  <a:pt x="43" y="3"/>
                  <a:pt x="43" y="3"/>
                  <a:pt x="43" y="3"/>
                </a:cubicBezTo>
                <a:cubicBezTo>
                  <a:pt x="26" y="3"/>
                  <a:pt x="26" y="3"/>
                  <a:pt x="26" y="3"/>
                </a:cubicBezTo>
                <a:lnTo>
                  <a:pt x="26" y="0"/>
                </a:lnTo>
                <a:close/>
                <a:moveTo>
                  <a:pt x="43" y="14"/>
                </a:moveTo>
                <a:cubicBezTo>
                  <a:pt x="41" y="14"/>
                  <a:pt x="41" y="14"/>
                  <a:pt x="41" y="14"/>
                </a:cubicBezTo>
                <a:cubicBezTo>
                  <a:pt x="41" y="3"/>
                  <a:pt x="41" y="3"/>
                  <a:pt x="41" y="3"/>
                </a:cubicBezTo>
                <a:cubicBezTo>
                  <a:pt x="29" y="3"/>
                  <a:pt x="29" y="3"/>
                  <a:pt x="29" y="3"/>
                </a:cubicBezTo>
                <a:cubicBezTo>
                  <a:pt x="29" y="14"/>
                  <a:pt x="29" y="14"/>
                  <a:pt x="29" y="14"/>
                </a:cubicBezTo>
                <a:cubicBezTo>
                  <a:pt x="17" y="14"/>
                  <a:pt x="17" y="14"/>
                  <a:pt x="17" y="14"/>
                </a:cubicBezTo>
                <a:cubicBezTo>
                  <a:pt x="17" y="3"/>
                  <a:pt x="17" y="3"/>
                  <a:pt x="17" y="3"/>
                </a:cubicBezTo>
                <a:cubicBezTo>
                  <a:pt x="6" y="3"/>
                  <a:pt x="6" y="3"/>
                  <a:pt x="6" y="3"/>
                </a:cubicBezTo>
                <a:cubicBezTo>
                  <a:pt x="6" y="14"/>
                  <a:pt x="6" y="14"/>
                  <a:pt x="6" y="14"/>
                </a:cubicBezTo>
                <a:cubicBezTo>
                  <a:pt x="3" y="14"/>
                  <a:pt x="3" y="14"/>
                  <a:pt x="3" y="14"/>
                </a:cubicBezTo>
                <a:cubicBezTo>
                  <a:pt x="2" y="14"/>
                  <a:pt x="0" y="16"/>
                  <a:pt x="0" y="18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45"/>
                  <a:pt x="2" y="46"/>
                  <a:pt x="3" y="46"/>
                </a:cubicBezTo>
                <a:cubicBezTo>
                  <a:pt x="17" y="46"/>
                  <a:pt x="17" y="46"/>
                  <a:pt x="17" y="46"/>
                </a:cubicBezTo>
                <a:cubicBezTo>
                  <a:pt x="19" y="46"/>
                  <a:pt x="20" y="45"/>
                  <a:pt x="20" y="43"/>
                </a:cubicBezTo>
                <a:cubicBezTo>
                  <a:pt x="20" y="26"/>
                  <a:pt x="20" y="26"/>
                  <a:pt x="20" y="26"/>
                </a:cubicBezTo>
                <a:cubicBezTo>
                  <a:pt x="26" y="26"/>
                  <a:pt x="26" y="26"/>
                  <a:pt x="26" y="26"/>
                </a:cubicBezTo>
                <a:cubicBezTo>
                  <a:pt x="26" y="43"/>
                  <a:pt x="26" y="43"/>
                  <a:pt x="26" y="43"/>
                </a:cubicBezTo>
                <a:cubicBezTo>
                  <a:pt x="26" y="45"/>
                  <a:pt x="28" y="46"/>
                  <a:pt x="29" y="46"/>
                </a:cubicBezTo>
                <a:cubicBezTo>
                  <a:pt x="43" y="46"/>
                  <a:pt x="43" y="46"/>
                  <a:pt x="43" y="46"/>
                </a:cubicBezTo>
                <a:cubicBezTo>
                  <a:pt x="45" y="46"/>
                  <a:pt x="46" y="45"/>
                  <a:pt x="46" y="43"/>
                </a:cubicBezTo>
                <a:cubicBezTo>
                  <a:pt x="46" y="18"/>
                  <a:pt x="46" y="18"/>
                  <a:pt x="46" y="18"/>
                </a:cubicBezTo>
                <a:cubicBezTo>
                  <a:pt x="46" y="16"/>
                  <a:pt x="45" y="14"/>
                  <a:pt x="43" y="14"/>
                </a:cubicBezTo>
                <a:close/>
                <a:moveTo>
                  <a:pt x="16" y="43"/>
                </a:moveTo>
                <a:cubicBezTo>
                  <a:pt x="5" y="43"/>
                  <a:pt x="5" y="43"/>
                  <a:pt x="5" y="43"/>
                </a:cubicBezTo>
                <a:cubicBezTo>
                  <a:pt x="4" y="43"/>
                  <a:pt x="3" y="43"/>
                  <a:pt x="3" y="42"/>
                </a:cubicBezTo>
                <a:cubicBezTo>
                  <a:pt x="3" y="41"/>
                  <a:pt x="4" y="40"/>
                  <a:pt x="5" y="40"/>
                </a:cubicBezTo>
                <a:cubicBezTo>
                  <a:pt x="16" y="40"/>
                  <a:pt x="16" y="40"/>
                  <a:pt x="16" y="40"/>
                </a:cubicBezTo>
                <a:cubicBezTo>
                  <a:pt x="17" y="40"/>
                  <a:pt x="17" y="41"/>
                  <a:pt x="17" y="42"/>
                </a:cubicBezTo>
                <a:cubicBezTo>
                  <a:pt x="17" y="43"/>
                  <a:pt x="17" y="43"/>
                  <a:pt x="16" y="43"/>
                </a:cubicBezTo>
                <a:close/>
                <a:moveTo>
                  <a:pt x="25" y="23"/>
                </a:moveTo>
                <a:cubicBezTo>
                  <a:pt x="22" y="23"/>
                  <a:pt x="22" y="23"/>
                  <a:pt x="22" y="23"/>
                </a:cubicBezTo>
                <a:cubicBezTo>
                  <a:pt x="21" y="23"/>
                  <a:pt x="20" y="22"/>
                  <a:pt x="20" y="22"/>
                </a:cubicBezTo>
                <a:cubicBezTo>
                  <a:pt x="20" y="21"/>
                  <a:pt x="21" y="20"/>
                  <a:pt x="22" y="20"/>
                </a:cubicBezTo>
                <a:cubicBezTo>
                  <a:pt x="25" y="20"/>
                  <a:pt x="25" y="20"/>
                  <a:pt x="25" y="20"/>
                </a:cubicBezTo>
                <a:cubicBezTo>
                  <a:pt x="25" y="20"/>
                  <a:pt x="26" y="21"/>
                  <a:pt x="26" y="22"/>
                </a:cubicBezTo>
                <a:cubicBezTo>
                  <a:pt x="26" y="22"/>
                  <a:pt x="25" y="23"/>
                  <a:pt x="25" y="23"/>
                </a:cubicBezTo>
                <a:close/>
                <a:moveTo>
                  <a:pt x="42" y="43"/>
                </a:moveTo>
                <a:cubicBezTo>
                  <a:pt x="31" y="43"/>
                  <a:pt x="31" y="43"/>
                  <a:pt x="31" y="43"/>
                </a:cubicBezTo>
                <a:cubicBezTo>
                  <a:pt x="30" y="43"/>
                  <a:pt x="29" y="43"/>
                  <a:pt x="29" y="42"/>
                </a:cubicBezTo>
                <a:cubicBezTo>
                  <a:pt x="29" y="41"/>
                  <a:pt x="30" y="40"/>
                  <a:pt x="31" y="40"/>
                </a:cubicBezTo>
                <a:cubicBezTo>
                  <a:pt x="42" y="40"/>
                  <a:pt x="42" y="40"/>
                  <a:pt x="42" y="40"/>
                </a:cubicBezTo>
                <a:cubicBezTo>
                  <a:pt x="43" y="40"/>
                  <a:pt x="43" y="41"/>
                  <a:pt x="43" y="42"/>
                </a:cubicBezTo>
                <a:cubicBezTo>
                  <a:pt x="43" y="43"/>
                  <a:pt x="43" y="43"/>
                  <a:pt x="42" y="43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2" name="Freeform 59"/>
          <p:cNvSpPr/>
          <p:nvPr/>
        </p:nvSpPr>
        <p:spPr bwMode="auto">
          <a:xfrm>
            <a:off x="11717657" y="3987742"/>
            <a:ext cx="177380" cy="178846"/>
          </a:xfrm>
          <a:custGeom>
            <a:avLst/>
            <a:gdLst>
              <a:gd name="T0" fmla="*/ 61 w 121"/>
              <a:gd name="T1" fmla="*/ 122 h 122"/>
              <a:gd name="T2" fmla="*/ 121 w 121"/>
              <a:gd name="T3" fmla="*/ 62 h 122"/>
              <a:gd name="T4" fmla="*/ 84 w 121"/>
              <a:gd name="T5" fmla="*/ 62 h 122"/>
              <a:gd name="T6" fmla="*/ 84 w 121"/>
              <a:gd name="T7" fmla="*/ 0 h 122"/>
              <a:gd name="T8" fmla="*/ 38 w 121"/>
              <a:gd name="T9" fmla="*/ 0 h 122"/>
              <a:gd name="T10" fmla="*/ 38 w 121"/>
              <a:gd name="T11" fmla="*/ 62 h 122"/>
              <a:gd name="T12" fmla="*/ 0 w 121"/>
              <a:gd name="T13" fmla="*/ 62 h 122"/>
              <a:gd name="T14" fmla="*/ 61 w 121"/>
              <a:gd name="T15" fmla="*/ 122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1" h="122">
                <a:moveTo>
                  <a:pt x="61" y="122"/>
                </a:moveTo>
                <a:lnTo>
                  <a:pt x="121" y="62"/>
                </a:lnTo>
                <a:lnTo>
                  <a:pt x="84" y="62"/>
                </a:lnTo>
                <a:lnTo>
                  <a:pt x="84" y="0"/>
                </a:lnTo>
                <a:lnTo>
                  <a:pt x="38" y="0"/>
                </a:lnTo>
                <a:lnTo>
                  <a:pt x="38" y="62"/>
                </a:lnTo>
                <a:lnTo>
                  <a:pt x="0" y="62"/>
                </a:lnTo>
                <a:lnTo>
                  <a:pt x="61" y="12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3" name="Freeform 60"/>
          <p:cNvSpPr>
            <a:spLocks noEditPoints="1"/>
          </p:cNvSpPr>
          <p:nvPr/>
        </p:nvSpPr>
        <p:spPr bwMode="auto">
          <a:xfrm>
            <a:off x="11924355" y="3591935"/>
            <a:ext cx="148062" cy="148061"/>
          </a:xfrm>
          <a:custGeom>
            <a:avLst/>
            <a:gdLst>
              <a:gd name="T0" fmla="*/ 31 w 62"/>
              <a:gd name="T1" fmla="*/ 62 h 62"/>
              <a:gd name="T2" fmla="*/ 0 w 62"/>
              <a:gd name="T3" fmla="*/ 31 h 62"/>
              <a:gd name="T4" fmla="*/ 31 w 62"/>
              <a:gd name="T5" fmla="*/ 0 h 62"/>
              <a:gd name="T6" fmla="*/ 62 w 62"/>
              <a:gd name="T7" fmla="*/ 31 h 62"/>
              <a:gd name="T8" fmla="*/ 31 w 62"/>
              <a:gd name="T9" fmla="*/ 62 h 62"/>
              <a:gd name="T10" fmla="*/ 57 w 62"/>
              <a:gd name="T11" fmla="*/ 35 h 62"/>
              <a:gd name="T12" fmla="*/ 41 w 62"/>
              <a:gd name="T13" fmla="*/ 34 h 62"/>
              <a:gd name="T14" fmla="*/ 46 w 62"/>
              <a:gd name="T15" fmla="*/ 53 h 62"/>
              <a:gd name="T16" fmla="*/ 57 w 62"/>
              <a:gd name="T17" fmla="*/ 35 h 62"/>
              <a:gd name="T18" fmla="*/ 41 w 62"/>
              <a:gd name="T19" fmla="*/ 55 h 62"/>
              <a:gd name="T20" fmla="*/ 36 w 62"/>
              <a:gd name="T21" fmla="*/ 35 h 62"/>
              <a:gd name="T22" fmla="*/ 35 w 62"/>
              <a:gd name="T23" fmla="*/ 35 h 62"/>
              <a:gd name="T24" fmla="*/ 15 w 62"/>
              <a:gd name="T25" fmla="*/ 52 h 62"/>
              <a:gd name="T26" fmla="*/ 31 w 62"/>
              <a:gd name="T27" fmla="*/ 57 h 62"/>
              <a:gd name="T28" fmla="*/ 41 w 62"/>
              <a:gd name="T29" fmla="*/ 55 h 62"/>
              <a:gd name="T30" fmla="*/ 11 w 62"/>
              <a:gd name="T31" fmla="*/ 48 h 62"/>
              <a:gd name="T32" fmla="*/ 33 w 62"/>
              <a:gd name="T33" fmla="*/ 31 h 62"/>
              <a:gd name="T34" fmla="*/ 34 w 62"/>
              <a:gd name="T35" fmla="*/ 31 h 62"/>
              <a:gd name="T36" fmla="*/ 32 w 62"/>
              <a:gd name="T37" fmla="*/ 26 h 62"/>
              <a:gd name="T38" fmla="*/ 4 w 62"/>
              <a:gd name="T39" fmla="*/ 30 h 62"/>
              <a:gd name="T40" fmla="*/ 4 w 62"/>
              <a:gd name="T41" fmla="*/ 31 h 62"/>
              <a:gd name="T42" fmla="*/ 11 w 62"/>
              <a:gd name="T43" fmla="*/ 48 h 62"/>
              <a:gd name="T44" fmla="*/ 5 w 62"/>
              <a:gd name="T45" fmla="*/ 25 h 62"/>
              <a:gd name="T46" fmla="*/ 29 w 62"/>
              <a:gd name="T47" fmla="*/ 22 h 62"/>
              <a:gd name="T48" fmla="*/ 20 w 62"/>
              <a:gd name="T49" fmla="*/ 7 h 62"/>
              <a:gd name="T50" fmla="*/ 5 w 62"/>
              <a:gd name="T51" fmla="*/ 25 h 62"/>
              <a:gd name="T52" fmla="*/ 25 w 62"/>
              <a:gd name="T53" fmla="*/ 5 h 62"/>
              <a:gd name="T54" fmla="*/ 35 w 62"/>
              <a:gd name="T55" fmla="*/ 20 h 62"/>
              <a:gd name="T56" fmla="*/ 49 w 62"/>
              <a:gd name="T57" fmla="*/ 11 h 62"/>
              <a:gd name="T58" fmla="*/ 31 w 62"/>
              <a:gd name="T59" fmla="*/ 4 h 62"/>
              <a:gd name="T60" fmla="*/ 25 w 62"/>
              <a:gd name="T61" fmla="*/ 5 h 62"/>
              <a:gd name="T62" fmla="*/ 51 w 62"/>
              <a:gd name="T63" fmla="*/ 14 h 62"/>
              <a:gd name="T64" fmla="*/ 37 w 62"/>
              <a:gd name="T65" fmla="*/ 24 h 62"/>
              <a:gd name="T66" fmla="*/ 38 w 62"/>
              <a:gd name="T67" fmla="*/ 28 h 62"/>
              <a:gd name="T68" fmla="*/ 39 w 62"/>
              <a:gd name="T69" fmla="*/ 30 h 62"/>
              <a:gd name="T70" fmla="*/ 57 w 62"/>
              <a:gd name="T71" fmla="*/ 30 h 62"/>
              <a:gd name="T72" fmla="*/ 51 w 62"/>
              <a:gd name="T73" fmla="*/ 14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62" h="62">
                <a:moveTo>
                  <a:pt x="31" y="62"/>
                </a:moveTo>
                <a:cubicBezTo>
                  <a:pt x="14" y="62"/>
                  <a:pt x="0" y="48"/>
                  <a:pt x="0" y="31"/>
                </a:cubicBezTo>
                <a:cubicBezTo>
                  <a:pt x="0" y="14"/>
                  <a:pt x="14" y="0"/>
                  <a:pt x="31" y="0"/>
                </a:cubicBezTo>
                <a:cubicBezTo>
                  <a:pt x="48" y="0"/>
                  <a:pt x="62" y="14"/>
                  <a:pt x="62" y="31"/>
                </a:cubicBezTo>
                <a:cubicBezTo>
                  <a:pt x="62" y="48"/>
                  <a:pt x="48" y="62"/>
                  <a:pt x="31" y="62"/>
                </a:cubicBezTo>
                <a:close/>
                <a:moveTo>
                  <a:pt x="57" y="35"/>
                </a:moveTo>
                <a:cubicBezTo>
                  <a:pt x="56" y="35"/>
                  <a:pt x="49" y="32"/>
                  <a:pt x="41" y="34"/>
                </a:cubicBezTo>
                <a:cubicBezTo>
                  <a:pt x="44" y="43"/>
                  <a:pt x="45" y="51"/>
                  <a:pt x="46" y="53"/>
                </a:cubicBezTo>
                <a:cubicBezTo>
                  <a:pt x="52" y="49"/>
                  <a:pt x="56" y="42"/>
                  <a:pt x="57" y="35"/>
                </a:cubicBezTo>
                <a:close/>
                <a:moveTo>
                  <a:pt x="41" y="55"/>
                </a:moveTo>
                <a:cubicBezTo>
                  <a:pt x="41" y="53"/>
                  <a:pt x="39" y="45"/>
                  <a:pt x="36" y="35"/>
                </a:cubicBezTo>
                <a:cubicBezTo>
                  <a:pt x="36" y="35"/>
                  <a:pt x="36" y="35"/>
                  <a:pt x="35" y="35"/>
                </a:cubicBezTo>
                <a:cubicBezTo>
                  <a:pt x="20" y="40"/>
                  <a:pt x="15" y="51"/>
                  <a:pt x="15" y="52"/>
                </a:cubicBezTo>
                <a:cubicBezTo>
                  <a:pt x="19" y="55"/>
                  <a:pt x="25" y="57"/>
                  <a:pt x="31" y="57"/>
                </a:cubicBezTo>
                <a:cubicBezTo>
                  <a:pt x="35" y="57"/>
                  <a:pt x="38" y="57"/>
                  <a:pt x="41" y="55"/>
                </a:cubicBezTo>
                <a:close/>
                <a:moveTo>
                  <a:pt x="11" y="48"/>
                </a:moveTo>
                <a:cubicBezTo>
                  <a:pt x="12" y="47"/>
                  <a:pt x="19" y="35"/>
                  <a:pt x="33" y="31"/>
                </a:cubicBezTo>
                <a:cubicBezTo>
                  <a:pt x="33" y="31"/>
                  <a:pt x="33" y="31"/>
                  <a:pt x="34" y="31"/>
                </a:cubicBezTo>
                <a:cubicBezTo>
                  <a:pt x="33" y="29"/>
                  <a:pt x="32" y="28"/>
                  <a:pt x="32" y="26"/>
                </a:cubicBezTo>
                <a:cubicBezTo>
                  <a:pt x="18" y="30"/>
                  <a:pt x="6" y="30"/>
                  <a:pt x="4" y="30"/>
                </a:cubicBezTo>
                <a:cubicBezTo>
                  <a:pt x="4" y="30"/>
                  <a:pt x="4" y="30"/>
                  <a:pt x="4" y="31"/>
                </a:cubicBezTo>
                <a:cubicBezTo>
                  <a:pt x="4" y="38"/>
                  <a:pt x="7" y="44"/>
                  <a:pt x="11" y="48"/>
                </a:cubicBezTo>
                <a:close/>
                <a:moveTo>
                  <a:pt x="5" y="25"/>
                </a:moveTo>
                <a:cubicBezTo>
                  <a:pt x="6" y="25"/>
                  <a:pt x="17" y="25"/>
                  <a:pt x="29" y="22"/>
                </a:cubicBezTo>
                <a:cubicBezTo>
                  <a:pt x="25" y="14"/>
                  <a:pt x="20" y="8"/>
                  <a:pt x="20" y="7"/>
                </a:cubicBezTo>
                <a:cubicBezTo>
                  <a:pt x="12" y="10"/>
                  <a:pt x="7" y="17"/>
                  <a:pt x="5" y="25"/>
                </a:cubicBezTo>
                <a:close/>
                <a:moveTo>
                  <a:pt x="25" y="5"/>
                </a:moveTo>
                <a:cubicBezTo>
                  <a:pt x="25" y="6"/>
                  <a:pt x="30" y="12"/>
                  <a:pt x="35" y="20"/>
                </a:cubicBezTo>
                <a:cubicBezTo>
                  <a:pt x="44" y="17"/>
                  <a:pt x="48" y="12"/>
                  <a:pt x="49" y="11"/>
                </a:cubicBezTo>
                <a:cubicBezTo>
                  <a:pt x="44" y="7"/>
                  <a:pt x="38" y="4"/>
                  <a:pt x="31" y="4"/>
                </a:cubicBezTo>
                <a:cubicBezTo>
                  <a:pt x="29" y="4"/>
                  <a:pt x="27" y="4"/>
                  <a:pt x="25" y="5"/>
                </a:cubicBezTo>
                <a:close/>
                <a:moveTo>
                  <a:pt x="51" y="14"/>
                </a:moveTo>
                <a:cubicBezTo>
                  <a:pt x="51" y="15"/>
                  <a:pt x="46" y="20"/>
                  <a:pt x="37" y="24"/>
                </a:cubicBezTo>
                <a:cubicBezTo>
                  <a:pt x="37" y="26"/>
                  <a:pt x="38" y="27"/>
                  <a:pt x="38" y="28"/>
                </a:cubicBezTo>
                <a:cubicBezTo>
                  <a:pt x="39" y="29"/>
                  <a:pt x="39" y="29"/>
                  <a:pt x="39" y="30"/>
                </a:cubicBezTo>
                <a:cubicBezTo>
                  <a:pt x="48" y="29"/>
                  <a:pt x="57" y="30"/>
                  <a:pt x="57" y="30"/>
                </a:cubicBezTo>
                <a:cubicBezTo>
                  <a:pt x="57" y="24"/>
                  <a:pt x="55" y="18"/>
                  <a:pt x="51" y="14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4" name="Freeform 61"/>
          <p:cNvSpPr>
            <a:spLocks noEditPoints="1"/>
          </p:cNvSpPr>
          <p:nvPr/>
        </p:nvSpPr>
        <p:spPr bwMode="auto">
          <a:xfrm>
            <a:off x="11776295" y="3814759"/>
            <a:ext cx="140732" cy="124606"/>
          </a:xfrm>
          <a:custGeom>
            <a:avLst/>
            <a:gdLst>
              <a:gd name="T0" fmla="*/ 48 w 59"/>
              <a:gd name="T1" fmla="*/ 0 h 52"/>
              <a:gd name="T2" fmla="*/ 11 w 59"/>
              <a:gd name="T3" fmla="*/ 0 h 52"/>
              <a:gd name="T4" fmla="*/ 0 w 59"/>
              <a:gd name="T5" fmla="*/ 12 h 52"/>
              <a:gd name="T6" fmla="*/ 0 w 59"/>
              <a:gd name="T7" fmla="*/ 50 h 52"/>
              <a:gd name="T8" fmla="*/ 2 w 59"/>
              <a:gd name="T9" fmla="*/ 52 h 52"/>
              <a:gd name="T10" fmla="*/ 57 w 59"/>
              <a:gd name="T11" fmla="*/ 52 h 52"/>
              <a:gd name="T12" fmla="*/ 59 w 59"/>
              <a:gd name="T13" fmla="*/ 50 h 52"/>
              <a:gd name="T14" fmla="*/ 59 w 59"/>
              <a:gd name="T15" fmla="*/ 12 h 52"/>
              <a:gd name="T16" fmla="*/ 48 w 59"/>
              <a:gd name="T17" fmla="*/ 0 h 52"/>
              <a:gd name="T18" fmla="*/ 37 w 59"/>
              <a:gd name="T19" fmla="*/ 34 h 52"/>
              <a:gd name="T20" fmla="*/ 37 w 59"/>
              <a:gd name="T21" fmla="*/ 45 h 52"/>
              <a:gd name="T22" fmla="*/ 22 w 59"/>
              <a:gd name="T23" fmla="*/ 45 h 52"/>
              <a:gd name="T24" fmla="*/ 22 w 59"/>
              <a:gd name="T25" fmla="*/ 34 h 52"/>
              <a:gd name="T26" fmla="*/ 11 w 59"/>
              <a:gd name="T27" fmla="*/ 34 h 52"/>
              <a:gd name="T28" fmla="*/ 29 w 59"/>
              <a:gd name="T29" fmla="*/ 19 h 52"/>
              <a:gd name="T30" fmla="*/ 48 w 59"/>
              <a:gd name="T31" fmla="*/ 34 h 52"/>
              <a:gd name="T32" fmla="*/ 37 w 59"/>
              <a:gd name="T33" fmla="*/ 34 h 52"/>
              <a:gd name="T34" fmla="*/ 9 w 59"/>
              <a:gd name="T35" fmla="*/ 8 h 52"/>
              <a:gd name="T36" fmla="*/ 12 w 59"/>
              <a:gd name="T37" fmla="*/ 4 h 52"/>
              <a:gd name="T38" fmla="*/ 46 w 59"/>
              <a:gd name="T39" fmla="*/ 4 h 52"/>
              <a:gd name="T40" fmla="*/ 50 w 59"/>
              <a:gd name="T41" fmla="*/ 8 h 52"/>
              <a:gd name="T42" fmla="*/ 9 w 59"/>
              <a:gd name="T43" fmla="*/ 8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9" h="52">
                <a:moveTo>
                  <a:pt x="48" y="0"/>
                </a:moveTo>
                <a:cubicBezTo>
                  <a:pt x="11" y="0"/>
                  <a:pt x="11" y="0"/>
                  <a:pt x="11" y="0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50"/>
                  <a:pt x="0" y="50"/>
                  <a:pt x="0" y="50"/>
                </a:cubicBezTo>
                <a:cubicBezTo>
                  <a:pt x="0" y="52"/>
                  <a:pt x="1" y="52"/>
                  <a:pt x="2" y="52"/>
                </a:cubicBezTo>
                <a:cubicBezTo>
                  <a:pt x="57" y="52"/>
                  <a:pt x="57" y="52"/>
                  <a:pt x="57" y="52"/>
                </a:cubicBezTo>
                <a:cubicBezTo>
                  <a:pt x="58" y="52"/>
                  <a:pt x="59" y="52"/>
                  <a:pt x="59" y="50"/>
                </a:cubicBezTo>
                <a:cubicBezTo>
                  <a:pt x="59" y="12"/>
                  <a:pt x="59" y="12"/>
                  <a:pt x="59" y="12"/>
                </a:cubicBezTo>
                <a:lnTo>
                  <a:pt x="48" y="0"/>
                </a:lnTo>
                <a:close/>
                <a:moveTo>
                  <a:pt x="37" y="34"/>
                </a:moveTo>
                <a:cubicBezTo>
                  <a:pt x="37" y="45"/>
                  <a:pt x="37" y="45"/>
                  <a:pt x="37" y="45"/>
                </a:cubicBezTo>
                <a:cubicBezTo>
                  <a:pt x="22" y="45"/>
                  <a:pt x="22" y="45"/>
                  <a:pt x="22" y="45"/>
                </a:cubicBezTo>
                <a:cubicBezTo>
                  <a:pt x="22" y="34"/>
                  <a:pt x="22" y="34"/>
                  <a:pt x="22" y="34"/>
                </a:cubicBezTo>
                <a:cubicBezTo>
                  <a:pt x="11" y="34"/>
                  <a:pt x="11" y="34"/>
                  <a:pt x="11" y="34"/>
                </a:cubicBezTo>
                <a:cubicBezTo>
                  <a:pt x="29" y="19"/>
                  <a:pt x="29" y="19"/>
                  <a:pt x="29" y="19"/>
                </a:cubicBezTo>
                <a:cubicBezTo>
                  <a:pt x="48" y="34"/>
                  <a:pt x="48" y="34"/>
                  <a:pt x="48" y="34"/>
                </a:cubicBezTo>
                <a:lnTo>
                  <a:pt x="37" y="34"/>
                </a:lnTo>
                <a:close/>
                <a:moveTo>
                  <a:pt x="9" y="8"/>
                </a:moveTo>
                <a:cubicBezTo>
                  <a:pt x="12" y="4"/>
                  <a:pt x="12" y="4"/>
                  <a:pt x="12" y="4"/>
                </a:cubicBezTo>
                <a:cubicBezTo>
                  <a:pt x="46" y="4"/>
                  <a:pt x="46" y="4"/>
                  <a:pt x="46" y="4"/>
                </a:cubicBezTo>
                <a:cubicBezTo>
                  <a:pt x="50" y="8"/>
                  <a:pt x="50" y="8"/>
                  <a:pt x="50" y="8"/>
                </a:cubicBezTo>
                <a:lnTo>
                  <a:pt x="9" y="8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5" name="Freeform 62"/>
          <p:cNvSpPr>
            <a:spLocks noEditPoints="1"/>
          </p:cNvSpPr>
          <p:nvPr/>
        </p:nvSpPr>
        <p:spPr bwMode="auto">
          <a:xfrm>
            <a:off x="11471377" y="4056642"/>
            <a:ext cx="227224" cy="199370"/>
          </a:xfrm>
          <a:custGeom>
            <a:avLst/>
            <a:gdLst>
              <a:gd name="T0" fmla="*/ 95 w 95"/>
              <a:gd name="T1" fmla="*/ 34 h 83"/>
              <a:gd name="T2" fmla="*/ 83 w 95"/>
              <a:gd name="T3" fmla="*/ 0 h 83"/>
              <a:gd name="T4" fmla="*/ 83 w 95"/>
              <a:gd name="T5" fmla="*/ 0 h 83"/>
              <a:gd name="T6" fmla="*/ 75 w 95"/>
              <a:gd name="T7" fmla="*/ 0 h 83"/>
              <a:gd name="T8" fmla="*/ 31 w 95"/>
              <a:gd name="T9" fmla="*/ 19 h 83"/>
              <a:gd name="T10" fmla="*/ 30 w 95"/>
              <a:gd name="T11" fmla="*/ 34 h 83"/>
              <a:gd name="T12" fmla="*/ 31 w 95"/>
              <a:gd name="T13" fmla="*/ 49 h 83"/>
              <a:gd name="T14" fmla="*/ 75 w 95"/>
              <a:gd name="T15" fmla="*/ 67 h 83"/>
              <a:gd name="T16" fmla="*/ 83 w 95"/>
              <a:gd name="T17" fmla="*/ 67 h 83"/>
              <a:gd name="T18" fmla="*/ 83 w 95"/>
              <a:gd name="T19" fmla="*/ 67 h 83"/>
              <a:gd name="T20" fmla="*/ 95 w 95"/>
              <a:gd name="T21" fmla="*/ 34 h 83"/>
              <a:gd name="T22" fmla="*/ 80 w 95"/>
              <a:gd name="T23" fmla="*/ 62 h 83"/>
              <a:gd name="T24" fmla="*/ 78 w 95"/>
              <a:gd name="T25" fmla="*/ 61 h 83"/>
              <a:gd name="T26" fmla="*/ 75 w 95"/>
              <a:gd name="T27" fmla="*/ 55 h 83"/>
              <a:gd name="T28" fmla="*/ 71 w 95"/>
              <a:gd name="T29" fmla="*/ 34 h 83"/>
              <a:gd name="T30" fmla="*/ 75 w 95"/>
              <a:gd name="T31" fmla="*/ 12 h 83"/>
              <a:gd name="T32" fmla="*/ 78 w 95"/>
              <a:gd name="T33" fmla="*/ 7 h 83"/>
              <a:gd name="T34" fmla="*/ 80 w 95"/>
              <a:gd name="T35" fmla="*/ 5 h 83"/>
              <a:gd name="T36" fmla="*/ 82 w 95"/>
              <a:gd name="T37" fmla="*/ 7 h 83"/>
              <a:gd name="T38" fmla="*/ 86 w 95"/>
              <a:gd name="T39" fmla="*/ 12 h 83"/>
              <a:gd name="T40" fmla="*/ 89 w 95"/>
              <a:gd name="T41" fmla="*/ 34 h 83"/>
              <a:gd name="T42" fmla="*/ 86 w 95"/>
              <a:gd name="T43" fmla="*/ 55 h 83"/>
              <a:gd name="T44" fmla="*/ 82 w 95"/>
              <a:gd name="T45" fmla="*/ 61 h 83"/>
              <a:gd name="T46" fmla="*/ 80 w 95"/>
              <a:gd name="T47" fmla="*/ 62 h 83"/>
              <a:gd name="T48" fmla="*/ 23 w 95"/>
              <a:gd name="T49" fmla="*/ 34 h 83"/>
              <a:gd name="T50" fmla="*/ 24 w 95"/>
              <a:gd name="T51" fmla="*/ 20 h 83"/>
              <a:gd name="T52" fmla="*/ 12 w 95"/>
              <a:gd name="T53" fmla="*/ 21 h 83"/>
              <a:gd name="T54" fmla="*/ 5 w 95"/>
              <a:gd name="T55" fmla="*/ 21 h 83"/>
              <a:gd name="T56" fmla="*/ 0 w 95"/>
              <a:gd name="T57" fmla="*/ 30 h 83"/>
              <a:gd name="T58" fmla="*/ 0 w 95"/>
              <a:gd name="T59" fmla="*/ 38 h 83"/>
              <a:gd name="T60" fmla="*/ 5 w 95"/>
              <a:gd name="T61" fmla="*/ 47 h 83"/>
              <a:gd name="T62" fmla="*/ 12 w 95"/>
              <a:gd name="T63" fmla="*/ 47 h 83"/>
              <a:gd name="T64" fmla="*/ 24 w 95"/>
              <a:gd name="T65" fmla="*/ 47 h 83"/>
              <a:gd name="T66" fmla="*/ 23 w 95"/>
              <a:gd name="T67" fmla="*/ 34 h 83"/>
              <a:gd name="T68" fmla="*/ 34 w 95"/>
              <a:gd name="T69" fmla="*/ 53 h 83"/>
              <a:gd name="T70" fmla="*/ 22 w 95"/>
              <a:gd name="T71" fmla="*/ 51 h 83"/>
              <a:gd name="T72" fmla="*/ 30 w 95"/>
              <a:gd name="T73" fmla="*/ 81 h 83"/>
              <a:gd name="T74" fmla="*/ 33 w 95"/>
              <a:gd name="T75" fmla="*/ 83 h 83"/>
              <a:gd name="T76" fmla="*/ 44 w 95"/>
              <a:gd name="T77" fmla="*/ 78 h 83"/>
              <a:gd name="T78" fmla="*/ 46 w 95"/>
              <a:gd name="T79" fmla="*/ 75 h 83"/>
              <a:gd name="T80" fmla="*/ 34 w 95"/>
              <a:gd name="T81" fmla="*/ 53 h 83"/>
              <a:gd name="T82" fmla="*/ 80 w 95"/>
              <a:gd name="T83" fmla="*/ 45 h 83"/>
              <a:gd name="T84" fmla="*/ 79 w 95"/>
              <a:gd name="T85" fmla="*/ 44 h 83"/>
              <a:gd name="T86" fmla="*/ 78 w 95"/>
              <a:gd name="T87" fmla="*/ 42 h 83"/>
              <a:gd name="T88" fmla="*/ 77 w 95"/>
              <a:gd name="T89" fmla="*/ 34 h 83"/>
              <a:gd name="T90" fmla="*/ 78 w 95"/>
              <a:gd name="T91" fmla="*/ 25 h 83"/>
              <a:gd name="T92" fmla="*/ 79 w 95"/>
              <a:gd name="T93" fmla="*/ 23 h 83"/>
              <a:gd name="T94" fmla="*/ 80 w 95"/>
              <a:gd name="T95" fmla="*/ 23 h 83"/>
              <a:gd name="T96" fmla="*/ 81 w 95"/>
              <a:gd name="T97" fmla="*/ 23 h 83"/>
              <a:gd name="T98" fmla="*/ 82 w 95"/>
              <a:gd name="T99" fmla="*/ 25 h 83"/>
              <a:gd name="T100" fmla="*/ 84 w 95"/>
              <a:gd name="T101" fmla="*/ 34 h 83"/>
              <a:gd name="T102" fmla="*/ 82 w 95"/>
              <a:gd name="T103" fmla="*/ 42 h 83"/>
              <a:gd name="T104" fmla="*/ 81 w 95"/>
              <a:gd name="T105" fmla="*/ 44 h 83"/>
              <a:gd name="T106" fmla="*/ 80 w 95"/>
              <a:gd name="T107" fmla="*/ 45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95" h="83">
                <a:moveTo>
                  <a:pt x="95" y="34"/>
                </a:moveTo>
                <a:cubicBezTo>
                  <a:pt x="95" y="15"/>
                  <a:pt x="89" y="0"/>
                  <a:pt x="83" y="0"/>
                </a:cubicBezTo>
                <a:cubicBezTo>
                  <a:pt x="83" y="0"/>
                  <a:pt x="83" y="0"/>
                  <a:pt x="83" y="0"/>
                </a:cubicBezTo>
                <a:cubicBezTo>
                  <a:pt x="75" y="0"/>
                  <a:pt x="75" y="0"/>
                  <a:pt x="75" y="0"/>
                </a:cubicBezTo>
                <a:cubicBezTo>
                  <a:pt x="75" y="0"/>
                  <a:pt x="57" y="13"/>
                  <a:pt x="31" y="19"/>
                </a:cubicBezTo>
                <a:cubicBezTo>
                  <a:pt x="30" y="23"/>
                  <a:pt x="30" y="28"/>
                  <a:pt x="30" y="34"/>
                </a:cubicBezTo>
                <a:cubicBezTo>
                  <a:pt x="30" y="39"/>
                  <a:pt x="30" y="44"/>
                  <a:pt x="31" y="49"/>
                </a:cubicBezTo>
                <a:cubicBezTo>
                  <a:pt x="57" y="54"/>
                  <a:pt x="75" y="67"/>
                  <a:pt x="75" y="67"/>
                </a:cubicBezTo>
                <a:cubicBezTo>
                  <a:pt x="83" y="67"/>
                  <a:pt x="83" y="67"/>
                  <a:pt x="83" y="67"/>
                </a:cubicBezTo>
                <a:cubicBezTo>
                  <a:pt x="83" y="67"/>
                  <a:pt x="83" y="67"/>
                  <a:pt x="83" y="67"/>
                </a:cubicBezTo>
                <a:cubicBezTo>
                  <a:pt x="89" y="67"/>
                  <a:pt x="95" y="52"/>
                  <a:pt x="95" y="34"/>
                </a:cubicBezTo>
                <a:close/>
                <a:moveTo>
                  <a:pt x="80" y="62"/>
                </a:moveTo>
                <a:cubicBezTo>
                  <a:pt x="79" y="62"/>
                  <a:pt x="78" y="61"/>
                  <a:pt x="78" y="61"/>
                </a:cubicBezTo>
                <a:cubicBezTo>
                  <a:pt x="77" y="60"/>
                  <a:pt x="76" y="58"/>
                  <a:pt x="75" y="55"/>
                </a:cubicBezTo>
                <a:cubicBezTo>
                  <a:pt x="72" y="49"/>
                  <a:pt x="71" y="42"/>
                  <a:pt x="71" y="34"/>
                </a:cubicBezTo>
                <a:cubicBezTo>
                  <a:pt x="71" y="26"/>
                  <a:pt x="72" y="18"/>
                  <a:pt x="75" y="12"/>
                </a:cubicBezTo>
                <a:cubicBezTo>
                  <a:pt x="76" y="10"/>
                  <a:pt x="77" y="8"/>
                  <a:pt x="78" y="7"/>
                </a:cubicBezTo>
                <a:cubicBezTo>
                  <a:pt x="78" y="6"/>
                  <a:pt x="79" y="5"/>
                  <a:pt x="80" y="5"/>
                </a:cubicBezTo>
                <a:cubicBezTo>
                  <a:pt x="81" y="5"/>
                  <a:pt x="82" y="6"/>
                  <a:pt x="82" y="7"/>
                </a:cubicBezTo>
                <a:cubicBezTo>
                  <a:pt x="84" y="8"/>
                  <a:pt x="85" y="10"/>
                  <a:pt x="86" y="12"/>
                </a:cubicBezTo>
                <a:cubicBezTo>
                  <a:pt x="88" y="18"/>
                  <a:pt x="89" y="26"/>
                  <a:pt x="89" y="34"/>
                </a:cubicBezTo>
                <a:cubicBezTo>
                  <a:pt x="89" y="42"/>
                  <a:pt x="88" y="49"/>
                  <a:pt x="86" y="55"/>
                </a:cubicBezTo>
                <a:cubicBezTo>
                  <a:pt x="85" y="58"/>
                  <a:pt x="84" y="60"/>
                  <a:pt x="82" y="61"/>
                </a:cubicBezTo>
                <a:cubicBezTo>
                  <a:pt x="82" y="61"/>
                  <a:pt x="81" y="62"/>
                  <a:pt x="80" y="62"/>
                </a:cubicBezTo>
                <a:close/>
                <a:moveTo>
                  <a:pt x="23" y="34"/>
                </a:moveTo>
                <a:cubicBezTo>
                  <a:pt x="23" y="29"/>
                  <a:pt x="24" y="24"/>
                  <a:pt x="24" y="20"/>
                </a:cubicBezTo>
                <a:cubicBezTo>
                  <a:pt x="20" y="21"/>
                  <a:pt x="16" y="21"/>
                  <a:pt x="12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8"/>
                  <a:pt x="0" y="38"/>
                  <a:pt x="0" y="38"/>
                </a:cubicBezTo>
                <a:cubicBezTo>
                  <a:pt x="5" y="47"/>
                  <a:pt x="5" y="47"/>
                  <a:pt x="5" y="47"/>
                </a:cubicBezTo>
                <a:cubicBezTo>
                  <a:pt x="5" y="47"/>
                  <a:pt x="5" y="47"/>
                  <a:pt x="12" y="47"/>
                </a:cubicBezTo>
                <a:cubicBezTo>
                  <a:pt x="16" y="47"/>
                  <a:pt x="20" y="47"/>
                  <a:pt x="24" y="47"/>
                </a:cubicBezTo>
                <a:cubicBezTo>
                  <a:pt x="24" y="43"/>
                  <a:pt x="23" y="39"/>
                  <a:pt x="23" y="34"/>
                </a:cubicBezTo>
                <a:close/>
                <a:moveTo>
                  <a:pt x="34" y="53"/>
                </a:moveTo>
                <a:cubicBezTo>
                  <a:pt x="22" y="51"/>
                  <a:pt x="22" y="51"/>
                  <a:pt x="22" y="51"/>
                </a:cubicBezTo>
                <a:cubicBezTo>
                  <a:pt x="30" y="81"/>
                  <a:pt x="30" y="81"/>
                  <a:pt x="30" y="81"/>
                </a:cubicBezTo>
                <a:cubicBezTo>
                  <a:pt x="30" y="82"/>
                  <a:pt x="32" y="83"/>
                  <a:pt x="33" y="83"/>
                </a:cubicBezTo>
                <a:cubicBezTo>
                  <a:pt x="44" y="78"/>
                  <a:pt x="44" y="78"/>
                  <a:pt x="44" y="78"/>
                </a:cubicBezTo>
                <a:cubicBezTo>
                  <a:pt x="46" y="78"/>
                  <a:pt x="46" y="76"/>
                  <a:pt x="46" y="75"/>
                </a:cubicBezTo>
                <a:lnTo>
                  <a:pt x="34" y="53"/>
                </a:lnTo>
                <a:close/>
                <a:moveTo>
                  <a:pt x="80" y="45"/>
                </a:moveTo>
                <a:cubicBezTo>
                  <a:pt x="80" y="45"/>
                  <a:pt x="79" y="44"/>
                  <a:pt x="79" y="44"/>
                </a:cubicBezTo>
                <a:cubicBezTo>
                  <a:pt x="79" y="44"/>
                  <a:pt x="78" y="43"/>
                  <a:pt x="78" y="42"/>
                </a:cubicBezTo>
                <a:cubicBezTo>
                  <a:pt x="77" y="40"/>
                  <a:pt x="77" y="37"/>
                  <a:pt x="77" y="34"/>
                </a:cubicBezTo>
                <a:cubicBezTo>
                  <a:pt x="77" y="31"/>
                  <a:pt x="77" y="28"/>
                  <a:pt x="78" y="25"/>
                </a:cubicBezTo>
                <a:cubicBezTo>
                  <a:pt x="78" y="25"/>
                  <a:pt x="79" y="24"/>
                  <a:pt x="79" y="23"/>
                </a:cubicBezTo>
                <a:cubicBezTo>
                  <a:pt x="79" y="23"/>
                  <a:pt x="80" y="23"/>
                  <a:pt x="80" y="23"/>
                </a:cubicBezTo>
                <a:cubicBezTo>
                  <a:pt x="80" y="23"/>
                  <a:pt x="81" y="23"/>
                  <a:pt x="81" y="23"/>
                </a:cubicBezTo>
                <a:cubicBezTo>
                  <a:pt x="81" y="24"/>
                  <a:pt x="82" y="25"/>
                  <a:pt x="82" y="25"/>
                </a:cubicBezTo>
                <a:cubicBezTo>
                  <a:pt x="83" y="28"/>
                  <a:pt x="84" y="31"/>
                  <a:pt x="84" y="34"/>
                </a:cubicBezTo>
                <a:cubicBezTo>
                  <a:pt x="84" y="37"/>
                  <a:pt x="83" y="40"/>
                  <a:pt x="82" y="42"/>
                </a:cubicBezTo>
                <a:cubicBezTo>
                  <a:pt x="82" y="43"/>
                  <a:pt x="81" y="44"/>
                  <a:pt x="81" y="44"/>
                </a:cubicBezTo>
                <a:cubicBezTo>
                  <a:pt x="81" y="44"/>
                  <a:pt x="80" y="45"/>
                  <a:pt x="80" y="45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6" name="Freeform 18"/>
          <p:cNvSpPr>
            <a:spLocks noEditPoints="1"/>
          </p:cNvSpPr>
          <p:nvPr/>
        </p:nvSpPr>
        <p:spPr bwMode="auto">
          <a:xfrm>
            <a:off x="11864252" y="3747325"/>
            <a:ext cx="120208" cy="48376"/>
          </a:xfrm>
          <a:custGeom>
            <a:avLst/>
            <a:gdLst>
              <a:gd name="T0" fmla="*/ 50 w 50"/>
              <a:gd name="T1" fmla="*/ 10 h 20"/>
              <a:gd name="T2" fmla="*/ 50 w 50"/>
              <a:gd name="T3" fmla="*/ 10 h 20"/>
              <a:gd name="T4" fmla="*/ 40 w 50"/>
              <a:gd name="T5" fmla="*/ 0 h 20"/>
              <a:gd name="T6" fmla="*/ 28 w 50"/>
              <a:gd name="T7" fmla="*/ 0 h 20"/>
              <a:gd name="T8" fmla="*/ 18 w 50"/>
              <a:gd name="T9" fmla="*/ 10 h 20"/>
              <a:gd name="T10" fmla="*/ 18 w 50"/>
              <a:gd name="T11" fmla="*/ 10 h 20"/>
              <a:gd name="T12" fmla="*/ 18 w 50"/>
              <a:gd name="T13" fmla="*/ 11 h 20"/>
              <a:gd name="T14" fmla="*/ 23 w 50"/>
              <a:gd name="T15" fmla="*/ 11 h 20"/>
              <a:gd name="T16" fmla="*/ 23 w 50"/>
              <a:gd name="T17" fmla="*/ 10 h 20"/>
              <a:gd name="T18" fmla="*/ 23 w 50"/>
              <a:gd name="T19" fmla="*/ 10 h 20"/>
              <a:gd name="T20" fmla="*/ 28 w 50"/>
              <a:gd name="T21" fmla="*/ 5 h 20"/>
              <a:gd name="T22" fmla="*/ 40 w 50"/>
              <a:gd name="T23" fmla="*/ 5 h 20"/>
              <a:gd name="T24" fmla="*/ 45 w 50"/>
              <a:gd name="T25" fmla="*/ 10 h 20"/>
              <a:gd name="T26" fmla="*/ 45 w 50"/>
              <a:gd name="T27" fmla="*/ 10 h 20"/>
              <a:gd name="T28" fmla="*/ 40 w 50"/>
              <a:gd name="T29" fmla="*/ 15 h 20"/>
              <a:gd name="T30" fmla="*/ 35 w 50"/>
              <a:gd name="T31" fmla="*/ 15 h 20"/>
              <a:gd name="T32" fmla="*/ 32 w 50"/>
              <a:gd name="T33" fmla="*/ 20 h 20"/>
              <a:gd name="T34" fmla="*/ 40 w 50"/>
              <a:gd name="T35" fmla="*/ 20 h 20"/>
              <a:gd name="T36" fmla="*/ 50 w 50"/>
              <a:gd name="T37" fmla="*/ 10 h 20"/>
              <a:gd name="T38" fmla="*/ 32 w 50"/>
              <a:gd name="T39" fmla="*/ 10 h 20"/>
              <a:gd name="T40" fmla="*/ 32 w 50"/>
              <a:gd name="T41" fmla="*/ 9 h 20"/>
              <a:gd name="T42" fmla="*/ 27 w 50"/>
              <a:gd name="T43" fmla="*/ 9 h 20"/>
              <a:gd name="T44" fmla="*/ 28 w 50"/>
              <a:gd name="T45" fmla="*/ 10 h 20"/>
              <a:gd name="T46" fmla="*/ 28 w 50"/>
              <a:gd name="T47" fmla="*/ 10 h 20"/>
              <a:gd name="T48" fmla="*/ 22 w 50"/>
              <a:gd name="T49" fmla="*/ 15 h 20"/>
              <a:gd name="T50" fmla="*/ 10 w 50"/>
              <a:gd name="T51" fmla="*/ 15 h 20"/>
              <a:gd name="T52" fmla="*/ 5 w 50"/>
              <a:gd name="T53" fmla="*/ 10 h 20"/>
              <a:gd name="T54" fmla="*/ 5 w 50"/>
              <a:gd name="T55" fmla="*/ 10 h 20"/>
              <a:gd name="T56" fmla="*/ 10 w 50"/>
              <a:gd name="T57" fmla="*/ 5 h 20"/>
              <a:gd name="T58" fmla="*/ 16 w 50"/>
              <a:gd name="T59" fmla="*/ 5 h 20"/>
              <a:gd name="T60" fmla="*/ 19 w 50"/>
              <a:gd name="T61" fmla="*/ 0 h 20"/>
              <a:gd name="T62" fmla="*/ 10 w 50"/>
              <a:gd name="T63" fmla="*/ 0 h 20"/>
              <a:gd name="T64" fmla="*/ 0 w 50"/>
              <a:gd name="T65" fmla="*/ 10 h 20"/>
              <a:gd name="T66" fmla="*/ 0 w 50"/>
              <a:gd name="T67" fmla="*/ 10 h 20"/>
              <a:gd name="T68" fmla="*/ 10 w 50"/>
              <a:gd name="T69" fmla="*/ 20 h 20"/>
              <a:gd name="T70" fmla="*/ 22 w 50"/>
              <a:gd name="T71" fmla="*/ 20 h 20"/>
              <a:gd name="T72" fmla="*/ 32 w 50"/>
              <a:gd name="T73" fmla="*/ 1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50" h="20">
                <a:moveTo>
                  <a:pt x="50" y="10"/>
                </a:moveTo>
                <a:cubicBezTo>
                  <a:pt x="50" y="10"/>
                  <a:pt x="50" y="10"/>
                  <a:pt x="50" y="10"/>
                </a:cubicBezTo>
                <a:cubicBezTo>
                  <a:pt x="50" y="5"/>
                  <a:pt x="46" y="0"/>
                  <a:pt x="40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23" y="0"/>
                  <a:pt x="18" y="5"/>
                  <a:pt x="18" y="10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10"/>
                  <a:pt x="18" y="11"/>
                  <a:pt x="18" y="11"/>
                </a:cubicBezTo>
                <a:cubicBezTo>
                  <a:pt x="23" y="11"/>
                  <a:pt x="23" y="11"/>
                  <a:pt x="23" y="11"/>
                </a:cubicBezTo>
                <a:cubicBezTo>
                  <a:pt x="23" y="11"/>
                  <a:pt x="23" y="10"/>
                  <a:pt x="23" y="10"/>
                </a:cubicBezTo>
                <a:cubicBezTo>
                  <a:pt x="23" y="10"/>
                  <a:pt x="23" y="10"/>
                  <a:pt x="23" y="10"/>
                </a:cubicBezTo>
                <a:cubicBezTo>
                  <a:pt x="23" y="7"/>
                  <a:pt x="25" y="5"/>
                  <a:pt x="28" y="5"/>
                </a:cubicBezTo>
                <a:cubicBezTo>
                  <a:pt x="40" y="5"/>
                  <a:pt x="40" y="5"/>
                  <a:pt x="40" y="5"/>
                </a:cubicBezTo>
                <a:cubicBezTo>
                  <a:pt x="43" y="5"/>
                  <a:pt x="45" y="7"/>
                  <a:pt x="45" y="10"/>
                </a:cubicBezTo>
                <a:cubicBezTo>
                  <a:pt x="45" y="10"/>
                  <a:pt x="45" y="10"/>
                  <a:pt x="45" y="10"/>
                </a:cubicBezTo>
                <a:cubicBezTo>
                  <a:pt x="45" y="13"/>
                  <a:pt x="43" y="15"/>
                  <a:pt x="40" y="15"/>
                </a:cubicBezTo>
                <a:cubicBezTo>
                  <a:pt x="35" y="15"/>
                  <a:pt x="35" y="15"/>
                  <a:pt x="35" y="15"/>
                </a:cubicBezTo>
                <a:cubicBezTo>
                  <a:pt x="34" y="17"/>
                  <a:pt x="33" y="18"/>
                  <a:pt x="32" y="20"/>
                </a:cubicBezTo>
                <a:cubicBezTo>
                  <a:pt x="40" y="20"/>
                  <a:pt x="40" y="20"/>
                  <a:pt x="40" y="20"/>
                </a:cubicBezTo>
                <a:cubicBezTo>
                  <a:pt x="46" y="20"/>
                  <a:pt x="50" y="15"/>
                  <a:pt x="50" y="10"/>
                </a:cubicBezTo>
                <a:close/>
                <a:moveTo>
                  <a:pt x="32" y="10"/>
                </a:moveTo>
                <a:cubicBezTo>
                  <a:pt x="32" y="9"/>
                  <a:pt x="32" y="9"/>
                  <a:pt x="32" y="9"/>
                </a:cubicBezTo>
                <a:cubicBezTo>
                  <a:pt x="27" y="9"/>
                  <a:pt x="27" y="9"/>
                  <a:pt x="27" y="9"/>
                </a:cubicBezTo>
                <a:cubicBezTo>
                  <a:pt x="28" y="9"/>
                  <a:pt x="28" y="9"/>
                  <a:pt x="28" y="10"/>
                </a:cubicBezTo>
                <a:cubicBezTo>
                  <a:pt x="28" y="10"/>
                  <a:pt x="28" y="10"/>
                  <a:pt x="28" y="10"/>
                </a:cubicBezTo>
                <a:cubicBezTo>
                  <a:pt x="28" y="13"/>
                  <a:pt x="25" y="15"/>
                  <a:pt x="22" y="15"/>
                </a:cubicBezTo>
                <a:cubicBezTo>
                  <a:pt x="10" y="15"/>
                  <a:pt x="10" y="15"/>
                  <a:pt x="10" y="15"/>
                </a:cubicBezTo>
                <a:cubicBezTo>
                  <a:pt x="7" y="15"/>
                  <a:pt x="5" y="13"/>
                  <a:pt x="5" y="10"/>
                </a:cubicBezTo>
                <a:cubicBezTo>
                  <a:pt x="5" y="10"/>
                  <a:pt x="5" y="10"/>
                  <a:pt x="5" y="10"/>
                </a:cubicBezTo>
                <a:cubicBezTo>
                  <a:pt x="5" y="7"/>
                  <a:pt x="7" y="5"/>
                  <a:pt x="10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3"/>
                  <a:pt x="17" y="1"/>
                  <a:pt x="19" y="0"/>
                </a:cubicBezTo>
                <a:cubicBezTo>
                  <a:pt x="10" y="0"/>
                  <a:pt x="10" y="0"/>
                  <a:pt x="10" y="0"/>
                </a:cubicBezTo>
                <a:cubicBezTo>
                  <a:pt x="5" y="0"/>
                  <a:pt x="0" y="5"/>
                  <a:pt x="0" y="10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15"/>
                  <a:pt x="5" y="20"/>
                  <a:pt x="10" y="20"/>
                </a:cubicBezTo>
                <a:cubicBezTo>
                  <a:pt x="22" y="20"/>
                  <a:pt x="22" y="20"/>
                  <a:pt x="22" y="20"/>
                </a:cubicBezTo>
                <a:cubicBezTo>
                  <a:pt x="28" y="20"/>
                  <a:pt x="32" y="15"/>
                  <a:pt x="32" y="1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7" name="Freeform 19"/>
          <p:cNvSpPr>
            <a:spLocks noEditPoints="1"/>
          </p:cNvSpPr>
          <p:nvPr/>
        </p:nvSpPr>
        <p:spPr bwMode="auto">
          <a:xfrm>
            <a:off x="11977130" y="3232777"/>
            <a:ext cx="129004" cy="126072"/>
          </a:xfrm>
          <a:custGeom>
            <a:avLst/>
            <a:gdLst>
              <a:gd name="T0" fmla="*/ 27 w 54"/>
              <a:gd name="T1" fmla="*/ 0 h 53"/>
              <a:gd name="T2" fmla="*/ 0 w 54"/>
              <a:gd name="T3" fmla="*/ 27 h 53"/>
              <a:gd name="T4" fmla="*/ 27 w 54"/>
              <a:gd name="T5" fmla="*/ 53 h 53"/>
              <a:gd name="T6" fmla="*/ 54 w 54"/>
              <a:gd name="T7" fmla="*/ 27 h 53"/>
              <a:gd name="T8" fmla="*/ 27 w 54"/>
              <a:gd name="T9" fmla="*/ 0 h 53"/>
              <a:gd name="T10" fmla="*/ 16 w 54"/>
              <a:gd name="T11" fmla="*/ 43 h 53"/>
              <a:gd name="T12" fmla="*/ 17 w 54"/>
              <a:gd name="T13" fmla="*/ 38 h 53"/>
              <a:gd name="T14" fmla="*/ 7 w 54"/>
              <a:gd name="T15" fmla="*/ 24 h 53"/>
              <a:gd name="T16" fmla="*/ 13 w 54"/>
              <a:gd name="T17" fmla="*/ 12 h 53"/>
              <a:gd name="T18" fmla="*/ 27 w 54"/>
              <a:gd name="T19" fmla="*/ 7 h 53"/>
              <a:gd name="T20" fmla="*/ 41 w 54"/>
              <a:gd name="T21" fmla="*/ 12 h 53"/>
              <a:gd name="T22" fmla="*/ 47 w 54"/>
              <a:gd name="T23" fmla="*/ 24 h 53"/>
              <a:gd name="T24" fmla="*/ 37 w 54"/>
              <a:gd name="T25" fmla="*/ 38 h 53"/>
              <a:gd name="T26" fmla="*/ 38 w 54"/>
              <a:gd name="T27" fmla="*/ 43 h 53"/>
              <a:gd name="T28" fmla="*/ 27 w 54"/>
              <a:gd name="T29" fmla="*/ 47 h 53"/>
              <a:gd name="T30" fmla="*/ 16 w 54"/>
              <a:gd name="T31" fmla="*/ 43 h 53"/>
              <a:gd name="T32" fmla="*/ 29 w 54"/>
              <a:gd name="T33" fmla="*/ 33 h 53"/>
              <a:gd name="T34" fmla="*/ 30 w 54"/>
              <a:gd name="T35" fmla="*/ 35 h 53"/>
              <a:gd name="T36" fmla="*/ 30 w 54"/>
              <a:gd name="T37" fmla="*/ 38 h 53"/>
              <a:gd name="T38" fmla="*/ 29 w 54"/>
              <a:gd name="T39" fmla="*/ 40 h 53"/>
              <a:gd name="T40" fmla="*/ 25 w 54"/>
              <a:gd name="T41" fmla="*/ 40 h 53"/>
              <a:gd name="T42" fmla="*/ 24 w 54"/>
              <a:gd name="T43" fmla="*/ 38 h 53"/>
              <a:gd name="T44" fmla="*/ 24 w 54"/>
              <a:gd name="T45" fmla="*/ 35 h 53"/>
              <a:gd name="T46" fmla="*/ 25 w 54"/>
              <a:gd name="T47" fmla="*/ 33 h 53"/>
              <a:gd name="T48" fmla="*/ 26 w 54"/>
              <a:gd name="T49" fmla="*/ 10 h 53"/>
              <a:gd name="T50" fmla="*/ 28 w 54"/>
              <a:gd name="T51" fmla="*/ 10 h 53"/>
              <a:gd name="T52" fmla="*/ 29 w 54"/>
              <a:gd name="T53" fmla="*/ 3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54" h="53">
                <a:moveTo>
                  <a:pt x="27" y="0"/>
                </a:moveTo>
                <a:cubicBezTo>
                  <a:pt x="12" y="0"/>
                  <a:pt x="0" y="12"/>
                  <a:pt x="0" y="27"/>
                </a:cubicBezTo>
                <a:cubicBezTo>
                  <a:pt x="0" y="41"/>
                  <a:pt x="12" y="53"/>
                  <a:pt x="27" y="53"/>
                </a:cubicBezTo>
                <a:cubicBezTo>
                  <a:pt x="42" y="53"/>
                  <a:pt x="54" y="41"/>
                  <a:pt x="54" y="27"/>
                </a:cubicBezTo>
                <a:cubicBezTo>
                  <a:pt x="54" y="12"/>
                  <a:pt x="42" y="0"/>
                  <a:pt x="27" y="0"/>
                </a:cubicBezTo>
                <a:close/>
                <a:moveTo>
                  <a:pt x="16" y="43"/>
                </a:moveTo>
                <a:cubicBezTo>
                  <a:pt x="17" y="42"/>
                  <a:pt x="17" y="40"/>
                  <a:pt x="17" y="38"/>
                </a:cubicBezTo>
                <a:cubicBezTo>
                  <a:pt x="17" y="32"/>
                  <a:pt x="13" y="26"/>
                  <a:pt x="7" y="24"/>
                </a:cubicBezTo>
                <a:cubicBezTo>
                  <a:pt x="8" y="20"/>
                  <a:pt x="10" y="16"/>
                  <a:pt x="13" y="12"/>
                </a:cubicBezTo>
                <a:cubicBezTo>
                  <a:pt x="17" y="9"/>
                  <a:pt x="22" y="7"/>
                  <a:pt x="27" y="7"/>
                </a:cubicBezTo>
                <a:cubicBezTo>
                  <a:pt x="32" y="7"/>
                  <a:pt x="37" y="9"/>
                  <a:pt x="41" y="12"/>
                </a:cubicBezTo>
                <a:cubicBezTo>
                  <a:pt x="44" y="16"/>
                  <a:pt x="46" y="20"/>
                  <a:pt x="47" y="24"/>
                </a:cubicBezTo>
                <a:cubicBezTo>
                  <a:pt x="41" y="26"/>
                  <a:pt x="37" y="32"/>
                  <a:pt x="37" y="38"/>
                </a:cubicBezTo>
                <a:cubicBezTo>
                  <a:pt x="37" y="40"/>
                  <a:pt x="37" y="42"/>
                  <a:pt x="38" y="43"/>
                </a:cubicBezTo>
                <a:cubicBezTo>
                  <a:pt x="35" y="45"/>
                  <a:pt x="31" y="47"/>
                  <a:pt x="27" y="47"/>
                </a:cubicBezTo>
                <a:cubicBezTo>
                  <a:pt x="23" y="47"/>
                  <a:pt x="19" y="45"/>
                  <a:pt x="16" y="43"/>
                </a:cubicBezTo>
                <a:close/>
                <a:moveTo>
                  <a:pt x="29" y="33"/>
                </a:moveTo>
                <a:cubicBezTo>
                  <a:pt x="30" y="33"/>
                  <a:pt x="30" y="34"/>
                  <a:pt x="30" y="35"/>
                </a:cubicBezTo>
                <a:cubicBezTo>
                  <a:pt x="30" y="38"/>
                  <a:pt x="30" y="38"/>
                  <a:pt x="30" y="38"/>
                </a:cubicBezTo>
                <a:cubicBezTo>
                  <a:pt x="30" y="39"/>
                  <a:pt x="30" y="40"/>
                  <a:pt x="29" y="40"/>
                </a:cubicBezTo>
                <a:cubicBezTo>
                  <a:pt x="25" y="40"/>
                  <a:pt x="25" y="40"/>
                  <a:pt x="25" y="40"/>
                </a:cubicBezTo>
                <a:cubicBezTo>
                  <a:pt x="25" y="40"/>
                  <a:pt x="24" y="39"/>
                  <a:pt x="24" y="38"/>
                </a:cubicBezTo>
                <a:cubicBezTo>
                  <a:pt x="24" y="35"/>
                  <a:pt x="24" y="35"/>
                  <a:pt x="24" y="35"/>
                </a:cubicBezTo>
                <a:cubicBezTo>
                  <a:pt x="24" y="34"/>
                  <a:pt x="24" y="33"/>
                  <a:pt x="25" y="33"/>
                </a:cubicBezTo>
                <a:cubicBezTo>
                  <a:pt x="26" y="10"/>
                  <a:pt x="26" y="10"/>
                  <a:pt x="26" y="10"/>
                </a:cubicBezTo>
                <a:cubicBezTo>
                  <a:pt x="28" y="10"/>
                  <a:pt x="28" y="10"/>
                  <a:pt x="28" y="10"/>
                </a:cubicBezTo>
                <a:lnTo>
                  <a:pt x="29" y="33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8" name="Freeform 20"/>
          <p:cNvSpPr>
            <a:spLocks noEditPoints="1"/>
          </p:cNvSpPr>
          <p:nvPr/>
        </p:nvSpPr>
        <p:spPr bwMode="auto">
          <a:xfrm>
            <a:off x="11959539" y="3373508"/>
            <a:ext cx="112878" cy="90889"/>
          </a:xfrm>
          <a:custGeom>
            <a:avLst/>
            <a:gdLst>
              <a:gd name="T0" fmla="*/ 30 w 77"/>
              <a:gd name="T1" fmla="*/ 62 h 62"/>
              <a:gd name="T2" fmla="*/ 0 w 77"/>
              <a:gd name="T3" fmla="*/ 31 h 62"/>
              <a:gd name="T4" fmla="*/ 15 w 77"/>
              <a:gd name="T5" fmla="*/ 17 h 62"/>
              <a:gd name="T6" fmla="*/ 30 w 77"/>
              <a:gd name="T7" fmla="*/ 33 h 62"/>
              <a:gd name="T8" fmla="*/ 62 w 77"/>
              <a:gd name="T9" fmla="*/ 0 h 62"/>
              <a:gd name="T10" fmla="*/ 77 w 77"/>
              <a:gd name="T11" fmla="*/ 15 h 62"/>
              <a:gd name="T12" fmla="*/ 30 w 77"/>
              <a:gd name="T13" fmla="*/ 62 h 62"/>
              <a:gd name="T14" fmla="*/ 9 w 77"/>
              <a:gd name="T15" fmla="*/ 31 h 62"/>
              <a:gd name="T16" fmla="*/ 30 w 77"/>
              <a:gd name="T17" fmla="*/ 54 h 62"/>
              <a:gd name="T18" fmla="*/ 69 w 77"/>
              <a:gd name="T19" fmla="*/ 15 h 62"/>
              <a:gd name="T20" fmla="*/ 62 w 77"/>
              <a:gd name="T21" fmla="*/ 8 h 62"/>
              <a:gd name="T22" fmla="*/ 30 w 77"/>
              <a:gd name="T23" fmla="*/ 41 h 62"/>
              <a:gd name="T24" fmla="*/ 15 w 77"/>
              <a:gd name="T25" fmla="*/ 25 h 62"/>
              <a:gd name="T26" fmla="*/ 9 w 77"/>
              <a:gd name="T27" fmla="*/ 3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7" h="62">
                <a:moveTo>
                  <a:pt x="30" y="62"/>
                </a:moveTo>
                <a:lnTo>
                  <a:pt x="0" y="31"/>
                </a:lnTo>
                <a:lnTo>
                  <a:pt x="15" y="17"/>
                </a:lnTo>
                <a:lnTo>
                  <a:pt x="30" y="33"/>
                </a:lnTo>
                <a:lnTo>
                  <a:pt x="62" y="0"/>
                </a:lnTo>
                <a:lnTo>
                  <a:pt x="77" y="15"/>
                </a:lnTo>
                <a:lnTo>
                  <a:pt x="30" y="62"/>
                </a:lnTo>
                <a:close/>
                <a:moveTo>
                  <a:pt x="9" y="31"/>
                </a:moveTo>
                <a:lnTo>
                  <a:pt x="30" y="54"/>
                </a:lnTo>
                <a:lnTo>
                  <a:pt x="69" y="15"/>
                </a:lnTo>
                <a:lnTo>
                  <a:pt x="62" y="8"/>
                </a:lnTo>
                <a:lnTo>
                  <a:pt x="30" y="41"/>
                </a:lnTo>
                <a:lnTo>
                  <a:pt x="15" y="25"/>
                </a:lnTo>
                <a:lnTo>
                  <a:pt x="9" y="3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9" name="Freeform 21"/>
          <p:cNvSpPr>
            <a:spLocks noEditPoints="1"/>
          </p:cNvSpPr>
          <p:nvPr/>
        </p:nvSpPr>
        <p:spPr bwMode="auto">
          <a:xfrm>
            <a:off x="11768965" y="3550888"/>
            <a:ext cx="133402" cy="177380"/>
          </a:xfrm>
          <a:custGeom>
            <a:avLst/>
            <a:gdLst>
              <a:gd name="T0" fmla="*/ 53 w 56"/>
              <a:gd name="T1" fmla="*/ 9 h 74"/>
              <a:gd name="T2" fmla="*/ 49 w 56"/>
              <a:gd name="T3" fmla="*/ 9 h 74"/>
              <a:gd name="T4" fmla="*/ 49 w 56"/>
              <a:gd name="T5" fmla="*/ 14 h 74"/>
              <a:gd name="T6" fmla="*/ 51 w 56"/>
              <a:gd name="T7" fmla="*/ 14 h 74"/>
              <a:gd name="T8" fmla="*/ 51 w 56"/>
              <a:gd name="T9" fmla="*/ 51 h 74"/>
              <a:gd name="T10" fmla="*/ 32 w 56"/>
              <a:gd name="T11" fmla="*/ 51 h 74"/>
              <a:gd name="T12" fmla="*/ 32 w 56"/>
              <a:gd name="T13" fmla="*/ 70 h 74"/>
              <a:gd name="T14" fmla="*/ 5 w 56"/>
              <a:gd name="T15" fmla="*/ 70 h 74"/>
              <a:gd name="T16" fmla="*/ 5 w 56"/>
              <a:gd name="T17" fmla="*/ 14 h 74"/>
              <a:gd name="T18" fmla="*/ 7 w 56"/>
              <a:gd name="T19" fmla="*/ 14 h 74"/>
              <a:gd name="T20" fmla="*/ 7 w 56"/>
              <a:gd name="T21" fmla="*/ 9 h 74"/>
              <a:gd name="T22" fmla="*/ 2 w 56"/>
              <a:gd name="T23" fmla="*/ 9 h 74"/>
              <a:gd name="T24" fmla="*/ 0 w 56"/>
              <a:gd name="T25" fmla="*/ 12 h 74"/>
              <a:gd name="T26" fmla="*/ 0 w 56"/>
              <a:gd name="T27" fmla="*/ 72 h 74"/>
              <a:gd name="T28" fmla="*/ 2 w 56"/>
              <a:gd name="T29" fmla="*/ 74 h 74"/>
              <a:gd name="T30" fmla="*/ 39 w 56"/>
              <a:gd name="T31" fmla="*/ 74 h 74"/>
              <a:gd name="T32" fmla="*/ 56 w 56"/>
              <a:gd name="T33" fmla="*/ 58 h 74"/>
              <a:gd name="T34" fmla="*/ 56 w 56"/>
              <a:gd name="T35" fmla="*/ 12 h 74"/>
              <a:gd name="T36" fmla="*/ 53 w 56"/>
              <a:gd name="T37" fmla="*/ 9 h 74"/>
              <a:gd name="T38" fmla="*/ 37 w 56"/>
              <a:gd name="T39" fmla="*/ 70 h 74"/>
              <a:gd name="T40" fmla="*/ 37 w 56"/>
              <a:gd name="T41" fmla="*/ 56 h 74"/>
              <a:gd name="T42" fmla="*/ 51 w 56"/>
              <a:gd name="T43" fmla="*/ 56 h 74"/>
              <a:gd name="T44" fmla="*/ 37 w 56"/>
              <a:gd name="T45" fmla="*/ 70 h 74"/>
              <a:gd name="T46" fmla="*/ 46 w 56"/>
              <a:gd name="T47" fmla="*/ 9 h 74"/>
              <a:gd name="T48" fmla="*/ 37 w 56"/>
              <a:gd name="T49" fmla="*/ 9 h 74"/>
              <a:gd name="T50" fmla="*/ 37 w 56"/>
              <a:gd name="T51" fmla="*/ 5 h 74"/>
              <a:gd name="T52" fmla="*/ 32 w 56"/>
              <a:gd name="T53" fmla="*/ 0 h 74"/>
              <a:gd name="T54" fmla="*/ 23 w 56"/>
              <a:gd name="T55" fmla="*/ 0 h 74"/>
              <a:gd name="T56" fmla="*/ 19 w 56"/>
              <a:gd name="T57" fmla="*/ 5 h 74"/>
              <a:gd name="T58" fmla="*/ 19 w 56"/>
              <a:gd name="T59" fmla="*/ 9 h 74"/>
              <a:gd name="T60" fmla="*/ 9 w 56"/>
              <a:gd name="T61" fmla="*/ 9 h 74"/>
              <a:gd name="T62" fmla="*/ 9 w 56"/>
              <a:gd name="T63" fmla="*/ 19 h 74"/>
              <a:gd name="T64" fmla="*/ 46 w 56"/>
              <a:gd name="T65" fmla="*/ 19 h 74"/>
              <a:gd name="T66" fmla="*/ 46 w 56"/>
              <a:gd name="T67" fmla="*/ 9 h 74"/>
              <a:gd name="T68" fmla="*/ 32 w 56"/>
              <a:gd name="T69" fmla="*/ 9 h 74"/>
              <a:gd name="T70" fmla="*/ 23 w 56"/>
              <a:gd name="T71" fmla="*/ 9 h 74"/>
              <a:gd name="T72" fmla="*/ 23 w 56"/>
              <a:gd name="T73" fmla="*/ 5 h 74"/>
              <a:gd name="T74" fmla="*/ 23 w 56"/>
              <a:gd name="T75" fmla="*/ 5 h 74"/>
              <a:gd name="T76" fmla="*/ 32 w 56"/>
              <a:gd name="T77" fmla="*/ 5 h 74"/>
              <a:gd name="T78" fmla="*/ 32 w 56"/>
              <a:gd name="T79" fmla="*/ 5 h 74"/>
              <a:gd name="T80" fmla="*/ 32 w 56"/>
              <a:gd name="T81" fmla="*/ 9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56" h="74">
                <a:moveTo>
                  <a:pt x="53" y="9"/>
                </a:moveTo>
                <a:cubicBezTo>
                  <a:pt x="49" y="9"/>
                  <a:pt x="49" y="9"/>
                  <a:pt x="49" y="9"/>
                </a:cubicBezTo>
                <a:cubicBezTo>
                  <a:pt x="49" y="14"/>
                  <a:pt x="49" y="14"/>
                  <a:pt x="49" y="14"/>
                </a:cubicBezTo>
                <a:cubicBezTo>
                  <a:pt x="51" y="14"/>
                  <a:pt x="51" y="14"/>
                  <a:pt x="51" y="14"/>
                </a:cubicBezTo>
                <a:cubicBezTo>
                  <a:pt x="51" y="51"/>
                  <a:pt x="51" y="51"/>
                  <a:pt x="51" y="51"/>
                </a:cubicBezTo>
                <a:cubicBezTo>
                  <a:pt x="32" y="51"/>
                  <a:pt x="32" y="51"/>
                  <a:pt x="32" y="51"/>
                </a:cubicBezTo>
                <a:cubicBezTo>
                  <a:pt x="32" y="70"/>
                  <a:pt x="32" y="70"/>
                  <a:pt x="32" y="70"/>
                </a:cubicBezTo>
                <a:cubicBezTo>
                  <a:pt x="5" y="70"/>
                  <a:pt x="5" y="70"/>
                  <a:pt x="5" y="70"/>
                </a:cubicBezTo>
                <a:cubicBezTo>
                  <a:pt x="5" y="14"/>
                  <a:pt x="5" y="14"/>
                  <a:pt x="5" y="14"/>
                </a:cubicBezTo>
                <a:cubicBezTo>
                  <a:pt x="7" y="14"/>
                  <a:pt x="7" y="14"/>
                  <a:pt x="7" y="14"/>
                </a:cubicBezTo>
                <a:cubicBezTo>
                  <a:pt x="7" y="9"/>
                  <a:pt x="7" y="9"/>
                  <a:pt x="7" y="9"/>
                </a:cubicBezTo>
                <a:cubicBezTo>
                  <a:pt x="2" y="9"/>
                  <a:pt x="2" y="9"/>
                  <a:pt x="2" y="9"/>
                </a:cubicBezTo>
                <a:cubicBezTo>
                  <a:pt x="1" y="9"/>
                  <a:pt x="0" y="10"/>
                  <a:pt x="0" y="12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73"/>
                  <a:pt x="1" y="74"/>
                  <a:pt x="2" y="74"/>
                </a:cubicBezTo>
                <a:cubicBezTo>
                  <a:pt x="39" y="74"/>
                  <a:pt x="39" y="74"/>
                  <a:pt x="39" y="74"/>
                </a:cubicBezTo>
                <a:cubicBezTo>
                  <a:pt x="56" y="58"/>
                  <a:pt x="56" y="58"/>
                  <a:pt x="56" y="58"/>
                </a:cubicBezTo>
                <a:cubicBezTo>
                  <a:pt x="56" y="12"/>
                  <a:pt x="56" y="12"/>
                  <a:pt x="56" y="12"/>
                </a:cubicBezTo>
                <a:cubicBezTo>
                  <a:pt x="56" y="10"/>
                  <a:pt x="55" y="9"/>
                  <a:pt x="53" y="9"/>
                </a:cubicBezTo>
                <a:close/>
                <a:moveTo>
                  <a:pt x="37" y="70"/>
                </a:moveTo>
                <a:cubicBezTo>
                  <a:pt x="37" y="56"/>
                  <a:pt x="37" y="56"/>
                  <a:pt x="37" y="56"/>
                </a:cubicBezTo>
                <a:cubicBezTo>
                  <a:pt x="51" y="56"/>
                  <a:pt x="51" y="56"/>
                  <a:pt x="51" y="56"/>
                </a:cubicBezTo>
                <a:lnTo>
                  <a:pt x="37" y="70"/>
                </a:lnTo>
                <a:close/>
                <a:moveTo>
                  <a:pt x="46" y="9"/>
                </a:moveTo>
                <a:cubicBezTo>
                  <a:pt x="37" y="9"/>
                  <a:pt x="37" y="9"/>
                  <a:pt x="37" y="9"/>
                </a:cubicBezTo>
                <a:cubicBezTo>
                  <a:pt x="37" y="5"/>
                  <a:pt x="37" y="5"/>
                  <a:pt x="37" y="5"/>
                </a:cubicBezTo>
                <a:cubicBezTo>
                  <a:pt x="37" y="2"/>
                  <a:pt x="35" y="0"/>
                  <a:pt x="32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21" y="0"/>
                  <a:pt x="19" y="2"/>
                  <a:pt x="19" y="5"/>
                </a:cubicBezTo>
                <a:cubicBezTo>
                  <a:pt x="19" y="9"/>
                  <a:pt x="19" y="9"/>
                  <a:pt x="19" y="9"/>
                </a:cubicBezTo>
                <a:cubicBezTo>
                  <a:pt x="9" y="9"/>
                  <a:pt x="9" y="9"/>
                  <a:pt x="9" y="9"/>
                </a:cubicBezTo>
                <a:cubicBezTo>
                  <a:pt x="9" y="19"/>
                  <a:pt x="9" y="19"/>
                  <a:pt x="9" y="19"/>
                </a:cubicBezTo>
                <a:cubicBezTo>
                  <a:pt x="46" y="19"/>
                  <a:pt x="46" y="19"/>
                  <a:pt x="46" y="19"/>
                </a:cubicBezTo>
                <a:lnTo>
                  <a:pt x="46" y="9"/>
                </a:lnTo>
                <a:close/>
                <a:moveTo>
                  <a:pt x="32" y="9"/>
                </a:moveTo>
                <a:cubicBezTo>
                  <a:pt x="23" y="9"/>
                  <a:pt x="23" y="9"/>
                  <a:pt x="23" y="9"/>
                </a:cubicBezTo>
                <a:cubicBezTo>
                  <a:pt x="23" y="5"/>
                  <a:pt x="23" y="5"/>
                  <a:pt x="23" y="5"/>
                </a:cubicBezTo>
                <a:cubicBezTo>
                  <a:pt x="23" y="5"/>
                  <a:pt x="23" y="5"/>
                  <a:pt x="23" y="5"/>
                </a:cubicBezTo>
                <a:cubicBezTo>
                  <a:pt x="32" y="5"/>
                  <a:pt x="32" y="5"/>
                  <a:pt x="32" y="5"/>
                </a:cubicBezTo>
                <a:cubicBezTo>
                  <a:pt x="32" y="5"/>
                  <a:pt x="32" y="5"/>
                  <a:pt x="32" y="5"/>
                </a:cubicBezTo>
                <a:lnTo>
                  <a:pt x="32" y="9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0" name="Freeform 22"/>
          <p:cNvSpPr/>
          <p:nvPr/>
        </p:nvSpPr>
        <p:spPr bwMode="auto">
          <a:xfrm>
            <a:off x="11279338" y="3761986"/>
            <a:ext cx="455911" cy="256542"/>
          </a:xfrm>
          <a:custGeom>
            <a:avLst/>
            <a:gdLst>
              <a:gd name="T0" fmla="*/ 190 w 190"/>
              <a:gd name="T1" fmla="*/ 74 h 107"/>
              <a:gd name="T2" fmla="*/ 166 w 190"/>
              <a:gd name="T3" fmla="*/ 43 h 107"/>
              <a:gd name="T4" fmla="*/ 122 w 190"/>
              <a:gd name="T5" fmla="*/ 0 h 107"/>
              <a:gd name="T6" fmla="*/ 87 w 190"/>
              <a:gd name="T7" fmla="*/ 17 h 107"/>
              <a:gd name="T8" fmla="*/ 67 w 190"/>
              <a:gd name="T9" fmla="*/ 7 h 107"/>
              <a:gd name="T10" fmla="*/ 42 w 190"/>
              <a:gd name="T11" fmla="*/ 32 h 107"/>
              <a:gd name="T12" fmla="*/ 43 w 190"/>
              <a:gd name="T13" fmla="*/ 35 h 107"/>
              <a:gd name="T14" fmla="*/ 36 w 190"/>
              <a:gd name="T15" fmla="*/ 35 h 107"/>
              <a:gd name="T16" fmla="*/ 0 w 190"/>
              <a:gd name="T17" fmla="*/ 71 h 107"/>
              <a:gd name="T18" fmla="*/ 36 w 190"/>
              <a:gd name="T19" fmla="*/ 107 h 107"/>
              <a:gd name="T20" fmla="*/ 158 w 190"/>
              <a:gd name="T21" fmla="*/ 107 h 107"/>
              <a:gd name="T22" fmla="*/ 158 w 190"/>
              <a:gd name="T23" fmla="*/ 107 h 107"/>
              <a:gd name="T24" fmla="*/ 190 w 190"/>
              <a:gd name="T25" fmla="*/ 74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0" h="107">
                <a:moveTo>
                  <a:pt x="190" y="74"/>
                </a:moveTo>
                <a:cubicBezTo>
                  <a:pt x="190" y="59"/>
                  <a:pt x="180" y="46"/>
                  <a:pt x="166" y="43"/>
                </a:cubicBezTo>
                <a:cubicBezTo>
                  <a:pt x="165" y="19"/>
                  <a:pt x="146" y="0"/>
                  <a:pt x="122" y="0"/>
                </a:cubicBezTo>
                <a:cubicBezTo>
                  <a:pt x="107" y="0"/>
                  <a:pt x="95" y="6"/>
                  <a:pt x="87" y="17"/>
                </a:cubicBezTo>
                <a:cubicBezTo>
                  <a:pt x="82" y="11"/>
                  <a:pt x="75" y="7"/>
                  <a:pt x="67" y="7"/>
                </a:cubicBezTo>
                <a:cubicBezTo>
                  <a:pt x="54" y="7"/>
                  <a:pt x="42" y="18"/>
                  <a:pt x="42" y="32"/>
                </a:cubicBezTo>
                <a:cubicBezTo>
                  <a:pt x="42" y="33"/>
                  <a:pt x="43" y="34"/>
                  <a:pt x="43" y="35"/>
                </a:cubicBezTo>
                <a:cubicBezTo>
                  <a:pt x="41" y="35"/>
                  <a:pt x="38" y="35"/>
                  <a:pt x="36" y="35"/>
                </a:cubicBezTo>
                <a:cubicBezTo>
                  <a:pt x="16" y="35"/>
                  <a:pt x="0" y="51"/>
                  <a:pt x="0" y="71"/>
                </a:cubicBezTo>
                <a:cubicBezTo>
                  <a:pt x="0" y="91"/>
                  <a:pt x="16" y="107"/>
                  <a:pt x="36" y="107"/>
                </a:cubicBezTo>
                <a:cubicBezTo>
                  <a:pt x="158" y="107"/>
                  <a:pt x="158" y="107"/>
                  <a:pt x="158" y="107"/>
                </a:cubicBezTo>
                <a:cubicBezTo>
                  <a:pt x="158" y="107"/>
                  <a:pt x="158" y="107"/>
                  <a:pt x="158" y="107"/>
                </a:cubicBezTo>
                <a:cubicBezTo>
                  <a:pt x="176" y="107"/>
                  <a:pt x="190" y="92"/>
                  <a:pt x="190" y="74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1" name="Freeform 23"/>
          <p:cNvSpPr/>
          <p:nvPr/>
        </p:nvSpPr>
        <p:spPr bwMode="auto">
          <a:xfrm>
            <a:off x="11763101" y="3090579"/>
            <a:ext cx="218427" cy="237484"/>
          </a:xfrm>
          <a:custGeom>
            <a:avLst/>
            <a:gdLst>
              <a:gd name="T0" fmla="*/ 61 w 91"/>
              <a:gd name="T1" fmla="*/ 27 h 99"/>
              <a:gd name="T2" fmla="*/ 51 w 91"/>
              <a:gd name="T3" fmla="*/ 38 h 99"/>
              <a:gd name="T4" fmla="*/ 46 w 91"/>
              <a:gd name="T5" fmla="*/ 46 h 99"/>
              <a:gd name="T6" fmla="*/ 48 w 91"/>
              <a:gd name="T7" fmla="*/ 29 h 99"/>
              <a:gd name="T8" fmla="*/ 48 w 91"/>
              <a:gd name="T9" fmla="*/ 14 h 99"/>
              <a:gd name="T10" fmla="*/ 23 w 91"/>
              <a:gd name="T11" fmla="*/ 4 h 99"/>
              <a:gd name="T12" fmla="*/ 13 w 91"/>
              <a:gd name="T13" fmla="*/ 29 h 99"/>
              <a:gd name="T14" fmla="*/ 24 w 91"/>
              <a:gd name="T15" fmla="*/ 40 h 99"/>
              <a:gd name="T16" fmla="*/ 38 w 91"/>
              <a:gd name="T17" fmla="*/ 50 h 99"/>
              <a:gd name="T18" fmla="*/ 29 w 91"/>
              <a:gd name="T19" fmla="*/ 48 h 99"/>
              <a:gd name="T20" fmla="*/ 14 w 91"/>
              <a:gd name="T21" fmla="*/ 48 h 99"/>
              <a:gd name="T22" fmla="*/ 4 w 91"/>
              <a:gd name="T23" fmla="*/ 74 h 99"/>
              <a:gd name="T24" fmla="*/ 30 w 91"/>
              <a:gd name="T25" fmla="*/ 84 h 99"/>
              <a:gd name="T26" fmla="*/ 40 w 91"/>
              <a:gd name="T27" fmla="*/ 73 h 99"/>
              <a:gd name="T28" fmla="*/ 45 w 91"/>
              <a:gd name="T29" fmla="*/ 65 h 99"/>
              <a:gd name="T30" fmla="*/ 43 w 91"/>
              <a:gd name="T31" fmla="*/ 96 h 99"/>
              <a:gd name="T32" fmla="*/ 45 w 91"/>
              <a:gd name="T33" fmla="*/ 99 h 99"/>
              <a:gd name="T34" fmla="*/ 61 w 91"/>
              <a:gd name="T35" fmla="*/ 92 h 99"/>
              <a:gd name="T36" fmla="*/ 78 w 91"/>
              <a:gd name="T37" fmla="*/ 84 h 99"/>
              <a:gd name="T38" fmla="*/ 76 w 91"/>
              <a:gd name="T39" fmla="*/ 81 h 99"/>
              <a:gd name="T40" fmla="*/ 53 w 91"/>
              <a:gd name="T41" fmla="*/ 61 h 99"/>
              <a:gd name="T42" fmla="*/ 61 w 91"/>
              <a:gd name="T43" fmla="*/ 63 h 99"/>
              <a:gd name="T44" fmla="*/ 77 w 91"/>
              <a:gd name="T45" fmla="*/ 63 h 99"/>
              <a:gd name="T46" fmla="*/ 87 w 91"/>
              <a:gd name="T47" fmla="*/ 37 h 99"/>
              <a:gd name="T48" fmla="*/ 61 w 91"/>
              <a:gd name="T49" fmla="*/ 27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91" h="99">
                <a:moveTo>
                  <a:pt x="61" y="27"/>
                </a:moveTo>
                <a:cubicBezTo>
                  <a:pt x="56" y="29"/>
                  <a:pt x="52" y="33"/>
                  <a:pt x="51" y="38"/>
                </a:cubicBezTo>
                <a:cubicBezTo>
                  <a:pt x="50" y="40"/>
                  <a:pt x="48" y="43"/>
                  <a:pt x="46" y="46"/>
                </a:cubicBezTo>
                <a:cubicBezTo>
                  <a:pt x="46" y="41"/>
                  <a:pt x="47" y="33"/>
                  <a:pt x="48" y="29"/>
                </a:cubicBezTo>
                <a:cubicBezTo>
                  <a:pt x="50" y="25"/>
                  <a:pt x="50" y="19"/>
                  <a:pt x="48" y="14"/>
                </a:cubicBezTo>
                <a:cubicBezTo>
                  <a:pt x="44" y="4"/>
                  <a:pt x="32" y="0"/>
                  <a:pt x="23" y="4"/>
                </a:cubicBezTo>
                <a:cubicBezTo>
                  <a:pt x="13" y="8"/>
                  <a:pt x="9" y="20"/>
                  <a:pt x="13" y="29"/>
                </a:cubicBezTo>
                <a:cubicBezTo>
                  <a:pt x="15" y="35"/>
                  <a:pt x="19" y="38"/>
                  <a:pt x="24" y="40"/>
                </a:cubicBezTo>
                <a:cubicBezTo>
                  <a:pt x="28" y="41"/>
                  <a:pt x="34" y="46"/>
                  <a:pt x="38" y="50"/>
                </a:cubicBezTo>
                <a:cubicBezTo>
                  <a:pt x="34" y="49"/>
                  <a:pt x="31" y="49"/>
                  <a:pt x="29" y="48"/>
                </a:cubicBezTo>
                <a:cubicBezTo>
                  <a:pt x="24" y="46"/>
                  <a:pt x="19" y="46"/>
                  <a:pt x="14" y="48"/>
                </a:cubicBezTo>
                <a:cubicBezTo>
                  <a:pt x="4" y="52"/>
                  <a:pt x="0" y="64"/>
                  <a:pt x="4" y="74"/>
                </a:cubicBezTo>
                <a:cubicBezTo>
                  <a:pt x="8" y="84"/>
                  <a:pt x="20" y="88"/>
                  <a:pt x="30" y="84"/>
                </a:cubicBezTo>
                <a:cubicBezTo>
                  <a:pt x="35" y="82"/>
                  <a:pt x="38" y="77"/>
                  <a:pt x="40" y="73"/>
                </a:cubicBezTo>
                <a:cubicBezTo>
                  <a:pt x="41" y="70"/>
                  <a:pt x="42" y="67"/>
                  <a:pt x="45" y="65"/>
                </a:cubicBezTo>
                <a:cubicBezTo>
                  <a:pt x="50" y="77"/>
                  <a:pt x="48" y="89"/>
                  <a:pt x="43" y="96"/>
                </a:cubicBezTo>
                <a:cubicBezTo>
                  <a:pt x="45" y="99"/>
                  <a:pt x="45" y="99"/>
                  <a:pt x="45" y="99"/>
                </a:cubicBezTo>
                <a:cubicBezTo>
                  <a:pt x="61" y="92"/>
                  <a:pt x="61" y="92"/>
                  <a:pt x="61" y="92"/>
                </a:cubicBezTo>
                <a:cubicBezTo>
                  <a:pt x="78" y="84"/>
                  <a:pt x="78" y="84"/>
                  <a:pt x="78" y="84"/>
                </a:cubicBezTo>
                <a:cubicBezTo>
                  <a:pt x="76" y="81"/>
                  <a:pt x="76" y="81"/>
                  <a:pt x="76" y="81"/>
                </a:cubicBezTo>
                <a:cubicBezTo>
                  <a:pt x="68" y="80"/>
                  <a:pt x="58" y="74"/>
                  <a:pt x="53" y="61"/>
                </a:cubicBezTo>
                <a:cubicBezTo>
                  <a:pt x="56" y="61"/>
                  <a:pt x="59" y="62"/>
                  <a:pt x="61" y="63"/>
                </a:cubicBezTo>
                <a:cubicBezTo>
                  <a:pt x="66" y="65"/>
                  <a:pt x="72" y="65"/>
                  <a:pt x="77" y="63"/>
                </a:cubicBezTo>
                <a:cubicBezTo>
                  <a:pt x="87" y="59"/>
                  <a:pt x="91" y="47"/>
                  <a:pt x="87" y="37"/>
                </a:cubicBezTo>
                <a:cubicBezTo>
                  <a:pt x="82" y="27"/>
                  <a:pt x="71" y="23"/>
                  <a:pt x="61" y="27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2" name="Freeform 24"/>
          <p:cNvSpPr>
            <a:spLocks noEditPoints="1"/>
          </p:cNvSpPr>
          <p:nvPr/>
        </p:nvSpPr>
        <p:spPr bwMode="auto">
          <a:xfrm>
            <a:off x="11634097" y="3660835"/>
            <a:ext cx="109947" cy="115809"/>
          </a:xfrm>
          <a:custGeom>
            <a:avLst/>
            <a:gdLst>
              <a:gd name="T0" fmla="*/ 43 w 46"/>
              <a:gd name="T1" fmla="*/ 29 h 48"/>
              <a:gd name="T2" fmla="*/ 46 w 46"/>
              <a:gd name="T3" fmla="*/ 16 h 48"/>
              <a:gd name="T4" fmla="*/ 41 w 46"/>
              <a:gd name="T5" fmla="*/ 8 h 48"/>
              <a:gd name="T6" fmla="*/ 37 w 46"/>
              <a:gd name="T7" fmla="*/ 9 h 48"/>
              <a:gd name="T8" fmla="*/ 28 w 46"/>
              <a:gd name="T9" fmla="*/ 0 h 48"/>
              <a:gd name="T10" fmla="*/ 18 w 46"/>
              <a:gd name="T11" fmla="*/ 0 h 48"/>
              <a:gd name="T12" fmla="*/ 17 w 46"/>
              <a:gd name="T13" fmla="*/ 4 h 48"/>
              <a:gd name="T14" fmla="*/ 4 w 46"/>
              <a:gd name="T15" fmla="*/ 8 h 48"/>
              <a:gd name="T16" fmla="*/ 0 w 46"/>
              <a:gd name="T17" fmla="*/ 16 h 48"/>
              <a:gd name="T18" fmla="*/ 3 w 46"/>
              <a:gd name="T19" fmla="*/ 19 h 48"/>
              <a:gd name="T20" fmla="*/ 0 w 46"/>
              <a:gd name="T21" fmla="*/ 32 h 48"/>
              <a:gd name="T22" fmla="*/ 4 w 46"/>
              <a:gd name="T23" fmla="*/ 40 h 48"/>
              <a:gd name="T24" fmla="*/ 9 w 46"/>
              <a:gd name="T25" fmla="*/ 39 h 48"/>
              <a:gd name="T26" fmla="*/ 18 w 46"/>
              <a:gd name="T27" fmla="*/ 48 h 48"/>
              <a:gd name="T28" fmla="*/ 28 w 46"/>
              <a:gd name="T29" fmla="*/ 48 h 48"/>
              <a:gd name="T30" fmla="*/ 29 w 46"/>
              <a:gd name="T31" fmla="*/ 44 h 48"/>
              <a:gd name="T32" fmla="*/ 41 w 46"/>
              <a:gd name="T33" fmla="*/ 40 h 48"/>
              <a:gd name="T34" fmla="*/ 46 w 46"/>
              <a:gd name="T35" fmla="*/ 32 h 48"/>
              <a:gd name="T36" fmla="*/ 43 w 46"/>
              <a:gd name="T37" fmla="*/ 29 h 48"/>
              <a:gd name="T38" fmla="*/ 23 w 46"/>
              <a:gd name="T39" fmla="*/ 34 h 48"/>
              <a:gd name="T40" fmla="*/ 13 w 46"/>
              <a:gd name="T41" fmla="*/ 24 h 48"/>
              <a:gd name="T42" fmla="*/ 23 w 46"/>
              <a:gd name="T43" fmla="*/ 14 h 48"/>
              <a:gd name="T44" fmla="*/ 33 w 46"/>
              <a:gd name="T45" fmla="*/ 24 h 48"/>
              <a:gd name="T46" fmla="*/ 23 w 46"/>
              <a:gd name="T47" fmla="*/ 34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6" h="48">
                <a:moveTo>
                  <a:pt x="43" y="29"/>
                </a:moveTo>
                <a:cubicBezTo>
                  <a:pt x="40" y="24"/>
                  <a:pt x="42" y="19"/>
                  <a:pt x="46" y="16"/>
                </a:cubicBezTo>
                <a:cubicBezTo>
                  <a:pt x="41" y="8"/>
                  <a:pt x="41" y="8"/>
                  <a:pt x="41" y="8"/>
                </a:cubicBezTo>
                <a:cubicBezTo>
                  <a:pt x="40" y="9"/>
                  <a:pt x="38" y="9"/>
                  <a:pt x="37" y="9"/>
                </a:cubicBezTo>
                <a:cubicBezTo>
                  <a:pt x="32" y="9"/>
                  <a:pt x="28" y="5"/>
                  <a:pt x="28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18" y="1"/>
                  <a:pt x="18" y="3"/>
                  <a:pt x="17" y="4"/>
                </a:cubicBezTo>
                <a:cubicBezTo>
                  <a:pt x="14" y="9"/>
                  <a:pt x="9" y="10"/>
                  <a:pt x="4" y="8"/>
                </a:cubicBezTo>
                <a:cubicBezTo>
                  <a:pt x="0" y="16"/>
                  <a:pt x="0" y="16"/>
                  <a:pt x="0" y="16"/>
                </a:cubicBezTo>
                <a:cubicBezTo>
                  <a:pt x="1" y="17"/>
                  <a:pt x="2" y="18"/>
                  <a:pt x="3" y="19"/>
                </a:cubicBezTo>
                <a:cubicBezTo>
                  <a:pt x="5" y="24"/>
                  <a:pt x="4" y="29"/>
                  <a:pt x="0" y="32"/>
                </a:cubicBezTo>
                <a:cubicBezTo>
                  <a:pt x="4" y="40"/>
                  <a:pt x="4" y="40"/>
                  <a:pt x="4" y="40"/>
                </a:cubicBezTo>
                <a:cubicBezTo>
                  <a:pt x="6" y="39"/>
                  <a:pt x="7" y="39"/>
                  <a:pt x="9" y="39"/>
                </a:cubicBezTo>
                <a:cubicBezTo>
                  <a:pt x="14" y="39"/>
                  <a:pt x="18" y="43"/>
                  <a:pt x="18" y="48"/>
                </a:cubicBezTo>
                <a:cubicBezTo>
                  <a:pt x="28" y="48"/>
                  <a:pt x="28" y="48"/>
                  <a:pt x="28" y="48"/>
                </a:cubicBezTo>
                <a:cubicBezTo>
                  <a:pt x="28" y="47"/>
                  <a:pt x="28" y="45"/>
                  <a:pt x="29" y="44"/>
                </a:cubicBezTo>
                <a:cubicBezTo>
                  <a:pt x="31" y="39"/>
                  <a:pt x="37" y="38"/>
                  <a:pt x="41" y="40"/>
                </a:cubicBezTo>
                <a:cubicBezTo>
                  <a:pt x="46" y="32"/>
                  <a:pt x="46" y="32"/>
                  <a:pt x="46" y="32"/>
                </a:cubicBezTo>
                <a:cubicBezTo>
                  <a:pt x="45" y="31"/>
                  <a:pt x="44" y="30"/>
                  <a:pt x="43" y="29"/>
                </a:cubicBezTo>
                <a:close/>
                <a:moveTo>
                  <a:pt x="23" y="34"/>
                </a:moveTo>
                <a:cubicBezTo>
                  <a:pt x="17" y="34"/>
                  <a:pt x="13" y="29"/>
                  <a:pt x="13" y="24"/>
                </a:cubicBezTo>
                <a:cubicBezTo>
                  <a:pt x="13" y="19"/>
                  <a:pt x="17" y="14"/>
                  <a:pt x="23" y="14"/>
                </a:cubicBezTo>
                <a:cubicBezTo>
                  <a:pt x="28" y="14"/>
                  <a:pt x="33" y="19"/>
                  <a:pt x="33" y="24"/>
                </a:cubicBezTo>
                <a:cubicBezTo>
                  <a:pt x="33" y="29"/>
                  <a:pt x="28" y="34"/>
                  <a:pt x="23" y="34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3" name="Freeform 25"/>
          <p:cNvSpPr/>
          <p:nvPr/>
        </p:nvSpPr>
        <p:spPr bwMode="auto">
          <a:xfrm>
            <a:off x="11727918" y="3357382"/>
            <a:ext cx="167118" cy="170051"/>
          </a:xfrm>
          <a:custGeom>
            <a:avLst/>
            <a:gdLst>
              <a:gd name="T0" fmla="*/ 53 w 70"/>
              <a:gd name="T1" fmla="*/ 45 h 71"/>
              <a:gd name="T2" fmla="*/ 41 w 70"/>
              <a:gd name="T3" fmla="*/ 32 h 71"/>
              <a:gd name="T4" fmla="*/ 70 w 70"/>
              <a:gd name="T5" fmla="*/ 10 h 71"/>
              <a:gd name="T6" fmla="*/ 62 w 70"/>
              <a:gd name="T7" fmla="*/ 1 h 71"/>
              <a:gd name="T8" fmla="*/ 25 w 70"/>
              <a:gd name="T9" fmla="*/ 16 h 71"/>
              <a:gd name="T10" fmla="*/ 13 w 70"/>
              <a:gd name="T11" fmla="*/ 5 h 71"/>
              <a:gd name="T12" fmla="*/ 2 w 70"/>
              <a:gd name="T13" fmla="*/ 3 h 71"/>
              <a:gd name="T14" fmla="*/ 4 w 70"/>
              <a:gd name="T15" fmla="*/ 13 h 71"/>
              <a:gd name="T16" fmla="*/ 16 w 70"/>
              <a:gd name="T17" fmla="*/ 25 h 71"/>
              <a:gd name="T18" fmla="*/ 1 w 70"/>
              <a:gd name="T19" fmla="*/ 62 h 71"/>
              <a:gd name="T20" fmla="*/ 10 w 70"/>
              <a:gd name="T21" fmla="*/ 71 h 71"/>
              <a:gd name="T22" fmla="*/ 32 w 70"/>
              <a:gd name="T23" fmla="*/ 41 h 71"/>
              <a:gd name="T24" fmla="*/ 44 w 70"/>
              <a:gd name="T25" fmla="*/ 53 h 71"/>
              <a:gd name="T26" fmla="*/ 44 w 70"/>
              <a:gd name="T27" fmla="*/ 71 h 71"/>
              <a:gd name="T28" fmla="*/ 53 w 70"/>
              <a:gd name="T29" fmla="*/ 71 h 71"/>
              <a:gd name="T30" fmla="*/ 57 w 70"/>
              <a:gd name="T31" fmla="*/ 58 h 71"/>
              <a:gd name="T32" fmla="*/ 70 w 70"/>
              <a:gd name="T33" fmla="*/ 53 h 71"/>
              <a:gd name="T34" fmla="*/ 70 w 70"/>
              <a:gd name="T35" fmla="*/ 45 h 71"/>
              <a:gd name="T36" fmla="*/ 53 w 70"/>
              <a:gd name="T37" fmla="*/ 45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70" h="71">
                <a:moveTo>
                  <a:pt x="53" y="45"/>
                </a:moveTo>
                <a:cubicBezTo>
                  <a:pt x="41" y="32"/>
                  <a:pt x="41" y="32"/>
                  <a:pt x="41" y="32"/>
                </a:cubicBezTo>
                <a:cubicBezTo>
                  <a:pt x="70" y="10"/>
                  <a:pt x="70" y="10"/>
                  <a:pt x="70" y="10"/>
                </a:cubicBezTo>
                <a:cubicBezTo>
                  <a:pt x="62" y="1"/>
                  <a:pt x="62" y="1"/>
                  <a:pt x="62" y="1"/>
                </a:cubicBezTo>
                <a:cubicBezTo>
                  <a:pt x="25" y="16"/>
                  <a:pt x="25" y="16"/>
                  <a:pt x="25" y="16"/>
                </a:cubicBezTo>
                <a:cubicBezTo>
                  <a:pt x="13" y="5"/>
                  <a:pt x="13" y="5"/>
                  <a:pt x="13" y="5"/>
                </a:cubicBezTo>
                <a:cubicBezTo>
                  <a:pt x="10" y="1"/>
                  <a:pt x="5" y="0"/>
                  <a:pt x="2" y="3"/>
                </a:cubicBezTo>
                <a:cubicBezTo>
                  <a:pt x="0" y="5"/>
                  <a:pt x="1" y="10"/>
                  <a:pt x="4" y="13"/>
                </a:cubicBezTo>
                <a:cubicBezTo>
                  <a:pt x="16" y="25"/>
                  <a:pt x="16" y="25"/>
                  <a:pt x="16" y="25"/>
                </a:cubicBezTo>
                <a:cubicBezTo>
                  <a:pt x="1" y="62"/>
                  <a:pt x="1" y="62"/>
                  <a:pt x="1" y="62"/>
                </a:cubicBezTo>
                <a:cubicBezTo>
                  <a:pt x="10" y="71"/>
                  <a:pt x="10" y="71"/>
                  <a:pt x="10" y="71"/>
                </a:cubicBezTo>
                <a:cubicBezTo>
                  <a:pt x="32" y="41"/>
                  <a:pt x="32" y="41"/>
                  <a:pt x="32" y="41"/>
                </a:cubicBezTo>
                <a:cubicBezTo>
                  <a:pt x="44" y="53"/>
                  <a:pt x="44" y="53"/>
                  <a:pt x="44" y="53"/>
                </a:cubicBezTo>
                <a:cubicBezTo>
                  <a:pt x="44" y="71"/>
                  <a:pt x="44" y="71"/>
                  <a:pt x="44" y="71"/>
                </a:cubicBezTo>
                <a:cubicBezTo>
                  <a:pt x="53" y="71"/>
                  <a:pt x="53" y="71"/>
                  <a:pt x="53" y="71"/>
                </a:cubicBezTo>
                <a:cubicBezTo>
                  <a:pt x="57" y="58"/>
                  <a:pt x="57" y="58"/>
                  <a:pt x="57" y="58"/>
                </a:cubicBezTo>
                <a:cubicBezTo>
                  <a:pt x="70" y="53"/>
                  <a:pt x="70" y="53"/>
                  <a:pt x="70" y="53"/>
                </a:cubicBezTo>
                <a:cubicBezTo>
                  <a:pt x="70" y="45"/>
                  <a:pt x="70" y="45"/>
                  <a:pt x="70" y="45"/>
                </a:cubicBezTo>
                <a:cubicBezTo>
                  <a:pt x="53" y="45"/>
                  <a:pt x="53" y="45"/>
                  <a:pt x="53" y="45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4" name="Freeform 26"/>
          <p:cNvSpPr>
            <a:spLocks noEditPoints="1"/>
          </p:cNvSpPr>
          <p:nvPr/>
        </p:nvSpPr>
        <p:spPr bwMode="auto">
          <a:xfrm>
            <a:off x="11933152" y="3467329"/>
            <a:ext cx="58638" cy="107014"/>
          </a:xfrm>
          <a:custGeom>
            <a:avLst/>
            <a:gdLst>
              <a:gd name="T0" fmla="*/ 16 w 24"/>
              <a:gd name="T1" fmla="*/ 44 h 45"/>
              <a:gd name="T2" fmla="*/ 16 w 24"/>
              <a:gd name="T3" fmla="*/ 44 h 45"/>
              <a:gd name="T4" fmla="*/ 23 w 24"/>
              <a:gd name="T5" fmla="*/ 34 h 45"/>
              <a:gd name="T6" fmla="*/ 21 w 24"/>
              <a:gd name="T7" fmla="*/ 23 h 45"/>
              <a:gd name="T8" fmla="*/ 11 w 24"/>
              <a:gd name="T9" fmla="*/ 16 h 45"/>
              <a:gd name="T10" fmla="*/ 11 w 24"/>
              <a:gd name="T11" fmla="*/ 16 h 45"/>
              <a:gd name="T12" fmla="*/ 10 w 24"/>
              <a:gd name="T13" fmla="*/ 17 h 45"/>
              <a:gd name="T14" fmla="*/ 11 w 24"/>
              <a:gd name="T15" fmla="*/ 20 h 45"/>
              <a:gd name="T16" fmla="*/ 12 w 24"/>
              <a:gd name="T17" fmla="*/ 20 h 45"/>
              <a:gd name="T18" fmla="*/ 12 w 24"/>
              <a:gd name="T19" fmla="*/ 20 h 45"/>
              <a:gd name="T20" fmla="*/ 17 w 24"/>
              <a:gd name="T21" fmla="*/ 24 h 45"/>
              <a:gd name="T22" fmla="*/ 19 w 24"/>
              <a:gd name="T23" fmla="*/ 35 h 45"/>
              <a:gd name="T24" fmla="*/ 16 w 24"/>
              <a:gd name="T25" fmla="*/ 40 h 45"/>
              <a:gd name="T26" fmla="*/ 16 w 24"/>
              <a:gd name="T27" fmla="*/ 40 h 45"/>
              <a:gd name="T28" fmla="*/ 10 w 24"/>
              <a:gd name="T29" fmla="*/ 36 h 45"/>
              <a:gd name="T30" fmla="*/ 9 w 24"/>
              <a:gd name="T31" fmla="*/ 31 h 45"/>
              <a:gd name="T32" fmla="*/ 5 w 24"/>
              <a:gd name="T33" fmla="*/ 30 h 45"/>
              <a:gd name="T34" fmla="*/ 6 w 24"/>
              <a:gd name="T35" fmla="*/ 37 h 45"/>
              <a:gd name="T36" fmla="*/ 16 w 24"/>
              <a:gd name="T37" fmla="*/ 44 h 45"/>
              <a:gd name="T38" fmla="*/ 13 w 24"/>
              <a:gd name="T39" fmla="*/ 28 h 45"/>
              <a:gd name="T40" fmla="*/ 15 w 24"/>
              <a:gd name="T41" fmla="*/ 28 h 45"/>
              <a:gd name="T42" fmla="*/ 14 w 24"/>
              <a:gd name="T43" fmla="*/ 24 h 45"/>
              <a:gd name="T44" fmla="*/ 13 w 24"/>
              <a:gd name="T45" fmla="*/ 24 h 45"/>
              <a:gd name="T46" fmla="*/ 12 w 24"/>
              <a:gd name="T47" fmla="*/ 24 h 45"/>
              <a:gd name="T48" fmla="*/ 7 w 24"/>
              <a:gd name="T49" fmla="*/ 21 h 45"/>
              <a:gd name="T50" fmla="*/ 5 w 24"/>
              <a:gd name="T51" fmla="*/ 10 h 45"/>
              <a:gd name="T52" fmla="*/ 9 w 24"/>
              <a:gd name="T53" fmla="*/ 4 h 45"/>
              <a:gd name="T54" fmla="*/ 9 w 24"/>
              <a:gd name="T55" fmla="*/ 4 h 45"/>
              <a:gd name="T56" fmla="*/ 14 w 24"/>
              <a:gd name="T57" fmla="*/ 8 h 45"/>
              <a:gd name="T58" fmla="*/ 15 w 24"/>
              <a:gd name="T59" fmla="*/ 13 h 45"/>
              <a:gd name="T60" fmla="*/ 20 w 24"/>
              <a:gd name="T61" fmla="*/ 15 h 45"/>
              <a:gd name="T62" fmla="*/ 18 w 24"/>
              <a:gd name="T63" fmla="*/ 7 h 45"/>
              <a:gd name="T64" fmla="*/ 8 w 24"/>
              <a:gd name="T65" fmla="*/ 0 h 45"/>
              <a:gd name="T66" fmla="*/ 8 w 24"/>
              <a:gd name="T67" fmla="*/ 1 h 45"/>
              <a:gd name="T68" fmla="*/ 1 w 24"/>
              <a:gd name="T69" fmla="*/ 11 h 45"/>
              <a:gd name="T70" fmla="*/ 3 w 24"/>
              <a:gd name="T71" fmla="*/ 21 h 45"/>
              <a:gd name="T72" fmla="*/ 13 w 24"/>
              <a:gd name="T73" fmla="*/ 28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4" h="45">
                <a:moveTo>
                  <a:pt x="16" y="44"/>
                </a:moveTo>
                <a:cubicBezTo>
                  <a:pt x="16" y="44"/>
                  <a:pt x="16" y="44"/>
                  <a:pt x="16" y="44"/>
                </a:cubicBezTo>
                <a:cubicBezTo>
                  <a:pt x="21" y="43"/>
                  <a:pt x="24" y="38"/>
                  <a:pt x="23" y="34"/>
                </a:cubicBezTo>
                <a:cubicBezTo>
                  <a:pt x="21" y="23"/>
                  <a:pt x="21" y="23"/>
                  <a:pt x="21" y="23"/>
                </a:cubicBezTo>
                <a:cubicBezTo>
                  <a:pt x="20" y="18"/>
                  <a:pt x="16" y="15"/>
                  <a:pt x="11" y="16"/>
                </a:cubicBezTo>
                <a:cubicBezTo>
                  <a:pt x="11" y="16"/>
                  <a:pt x="11" y="16"/>
                  <a:pt x="11" y="16"/>
                </a:cubicBezTo>
                <a:cubicBezTo>
                  <a:pt x="11" y="16"/>
                  <a:pt x="10" y="16"/>
                  <a:pt x="10" y="17"/>
                </a:cubicBezTo>
                <a:cubicBezTo>
                  <a:pt x="11" y="20"/>
                  <a:pt x="11" y="20"/>
                  <a:pt x="11" y="20"/>
                </a:cubicBezTo>
                <a:cubicBezTo>
                  <a:pt x="11" y="20"/>
                  <a:pt x="11" y="20"/>
                  <a:pt x="12" y="20"/>
                </a:cubicBezTo>
                <a:cubicBezTo>
                  <a:pt x="12" y="20"/>
                  <a:pt x="12" y="20"/>
                  <a:pt x="12" y="20"/>
                </a:cubicBezTo>
                <a:cubicBezTo>
                  <a:pt x="14" y="20"/>
                  <a:pt x="17" y="21"/>
                  <a:pt x="17" y="24"/>
                </a:cubicBezTo>
                <a:cubicBezTo>
                  <a:pt x="19" y="35"/>
                  <a:pt x="19" y="35"/>
                  <a:pt x="19" y="35"/>
                </a:cubicBezTo>
                <a:cubicBezTo>
                  <a:pt x="20" y="37"/>
                  <a:pt x="18" y="39"/>
                  <a:pt x="16" y="40"/>
                </a:cubicBezTo>
                <a:cubicBezTo>
                  <a:pt x="16" y="40"/>
                  <a:pt x="16" y="40"/>
                  <a:pt x="16" y="40"/>
                </a:cubicBezTo>
                <a:cubicBezTo>
                  <a:pt x="13" y="41"/>
                  <a:pt x="11" y="39"/>
                  <a:pt x="10" y="36"/>
                </a:cubicBezTo>
                <a:cubicBezTo>
                  <a:pt x="9" y="31"/>
                  <a:pt x="9" y="31"/>
                  <a:pt x="9" y="31"/>
                </a:cubicBezTo>
                <a:cubicBezTo>
                  <a:pt x="8" y="31"/>
                  <a:pt x="6" y="30"/>
                  <a:pt x="5" y="30"/>
                </a:cubicBezTo>
                <a:cubicBezTo>
                  <a:pt x="6" y="37"/>
                  <a:pt x="6" y="37"/>
                  <a:pt x="6" y="37"/>
                </a:cubicBezTo>
                <a:cubicBezTo>
                  <a:pt x="7" y="42"/>
                  <a:pt x="12" y="45"/>
                  <a:pt x="16" y="44"/>
                </a:cubicBezTo>
                <a:close/>
                <a:moveTo>
                  <a:pt x="13" y="28"/>
                </a:moveTo>
                <a:cubicBezTo>
                  <a:pt x="14" y="28"/>
                  <a:pt x="14" y="28"/>
                  <a:pt x="15" y="28"/>
                </a:cubicBezTo>
                <a:cubicBezTo>
                  <a:pt x="14" y="24"/>
                  <a:pt x="14" y="24"/>
                  <a:pt x="14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2" y="24"/>
                  <a:pt x="12" y="24"/>
                  <a:pt x="12" y="24"/>
                </a:cubicBezTo>
                <a:cubicBezTo>
                  <a:pt x="10" y="25"/>
                  <a:pt x="8" y="23"/>
                  <a:pt x="7" y="21"/>
                </a:cubicBezTo>
                <a:cubicBezTo>
                  <a:pt x="5" y="10"/>
                  <a:pt x="5" y="10"/>
                  <a:pt x="5" y="10"/>
                </a:cubicBezTo>
                <a:cubicBezTo>
                  <a:pt x="4" y="7"/>
                  <a:pt x="6" y="5"/>
                  <a:pt x="9" y="4"/>
                </a:cubicBezTo>
                <a:cubicBezTo>
                  <a:pt x="9" y="4"/>
                  <a:pt x="9" y="4"/>
                  <a:pt x="9" y="4"/>
                </a:cubicBezTo>
                <a:cubicBezTo>
                  <a:pt x="11" y="4"/>
                  <a:pt x="14" y="6"/>
                  <a:pt x="14" y="8"/>
                </a:cubicBezTo>
                <a:cubicBezTo>
                  <a:pt x="15" y="13"/>
                  <a:pt x="15" y="13"/>
                  <a:pt x="15" y="13"/>
                </a:cubicBezTo>
                <a:cubicBezTo>
                  <a:pt x="17" y="13"/>
                  <a:pt x="18" y="14"/>
                  <a:pt x="20" y="15"/>
                </a:cubicBezTo>
                <a:cubicBezTo>
                  <a:pt x="18" y="7"/>
                  <a:pt x="18" y="7"/>
                  <a:pt x="18" y="7"/>
                </a:cubicBezTo>
                <a:cubicBezTo>
                  <a:pt x="17" y="3"/>
                  <a:pt x="13" y="0"/>
                  <a:pt x="8" y="0"/>
                </a:cubicBezTo>
                <a:cubicBezTo>
                  <a:pt x="8" y="1"/>
                  <a:pt x="8" y="1"/>
                  <a:pt x="8" y="1"/>
                </a:cubicBezTo>
                <a:cubicBezTo>
                  <a:pt x="3" y="1"/>
                  <a:pt x="0" y="6"/>
                  <a:pt x="1" y="11"/>
                </a:cubicBezTo>
                <a:cubicBezTo>
                  <a:pt x="3" y="21"/>
                  <a:pt x="3" y="21"/>
                  <a:pt x="3" y="21"/>
                </a:cubicBezTo>
                <a:cubicBezTo>
                  <a:pt x="4" y="26"/>
                  <a:pt x="9" y="29"/>
                  <a:pt x="13" y="28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5" name="Freeform 27"/>
          <p:cNvSpPr/>
          <p:nvPr/>
        </p:nvSpPr>
        <p:spPr bwMode="auto">
          <a:xfrm>
            <a:off x="11478706" y="3438011"/>
            <a:ext cx="219892" cy="221358"/>
          </a:xfrm>
          <a:custGeom>
            <a:avLst/>
            <a:gdLst>
              <a:gd name="T0" fmla="*/ 29 w 92"/>
              <a:gd name="T1" fmla="*/ 18 h 92"/>
              <a:gd name="T2" fmla="*/ 92 w 92"/>
              <a:gd name="T3" fmla="*/ 0 h 92"/>
              <a:gd name="T4" fmla="*/ 92 w 92"/>
              <a:gd name="T5" fmla="*/ 6 h 92"/>
              <a:gd name="T6" fmla="*/ 92 w 92"/>
              <a:gd name="T7" fmla="*/ 18 h 92"/>
              <a:gd name="T8" fmla="*/ 92 w 92"/>
              <a:gd name="T9" fmla="*/ 67 h 92"/>
              <a:gd name="T10" fmla="*/ 72 w 92"/>
              <a:gd name="T11" fmla="*/ 81 h 92"/>
              <a:gd name="T12" fmla="*/ 52 w 92"/>
              <a:gd name="T13" fmla="*/ 67 h 92"/>
              <a:gd name="T14" fmla="*/ 72 w 92"/>
              <a:gd name="T15" fmla="*/ 52 h 92"/>
              <a:gd name="T16" fmla="*/ 80 w 92"/>
              <a:gd name="T17" fmla="*/ 54 h 92"/>
              <a:gd name="T18" fmla="*/ 80 w 92"/>
              <a:gd name="T19" fmla="*/ 24 h 92"/>
              <a:gd name="T20" fmla="*/ 40 w 92"/>
              <a:gd name="T21" fmla="*/ 35 h 92"/>
              <a:gd name="T22" fmla="*/ 40 w 92"/>
              <a:gd name="T23" fmla="*/ 78 h 92"/>
              <a:gd name="T24" fmla="*/ 20 w 92"/>
              <a:gd name="T25" fmla="*/ 92 h 92"/>
              <a:gd name="T26" fmla="*/ 0 w 92"/>
              <a:gd name="T27" fmla="*/ 78 h 92"/>
              <a:gd name="T28" fmla="*/ 20 w 92"/>
              <a:gd name="T29" fmla="*/ 64 h 92"/>
              <a:gd name="T30" fmla="*/ 29 w 92"/>
              <a:gd name="T31" fmla="*/ 65 h 92"/>
              <a:gd name="T32" fmla="*/ 29 w 92"/>
              <a:gd name="T33" fmla="*/ 35 h 92"/>
              <a:gd name="T34" fmla="*/ 29 w 92"/>
              <a:gd name="T35" fmla="*/ 18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2" h="92">
                <a:moveTo>
                  <a:pt x="29" y="18"/>
                </a:moveTo>
                <a:cubicBezTo>
                  <a:pt x="92" y="0"/>
                  <a:pt x="92" y="0"/>
                  <a:pt x="92" y="0"/>
                </a:cubicBezTo>
                <a:cubicBezTo>
                  <a:pt x="92" y="6"/>
                  <a:pt x="92" y="6"/>
                  <a:pt x="92" y="6"/>
                </a:cubicBezTo>
                <a:cubicBezTo>
                  <a:pt x="92" y="18"/>
                  <a:pt x="92" y="18"/>
                  <a:pt x="92" y="18"/>
                </a:cubicBezTo>
                <a:cubicBezTo>
                  <a:pt x="92" y="67"/>
                  <a:pt x="92" y="67"/>
                  <a:pt x="92" y="67"/>
                </a:cubicBezTo>
                <a:cubicBezTo>
                  <a:pt x="92" y="74"/>
                  <a:pt x="83" y="81"/>
                  <a:pt x="72" y="81"/>
                </a:cubicBezTo>
                <a:cubicBezTo>
                  <a:pt x="61" y="81"/>
                  <a:pt x="52" y="74"/>
                  <a:pt x="52" y="67"/>
                </a:cubicBezTo>
                <a:cubicBezTo>
                  <a:pt x="52" y="59"/>
                  <a:pt x="61" y="52"/>
                  <a:pt x="72" y="52"/>
                </a:cubicBezTo>
                <a:cubicBezTo>
                  <a:pt x="75" y="52"/>
                  <a:pt x="78" y="53"/>
                  <a:pt x="80" y="54"/>
                </a:cubicBezTo>
                <a:cubicBezTo>
                  <a:pt x="80" y="24"/>
                  <a:pt x="80" y="24"/>
                  <a:pt x="80" y="24"/>
                </a:cubicBezTo>
                <a:cubicBezTo>
                  <a:pt x="40" y="35"/>
                  <a:pt x="40" y="35"/>
                  <a:pt x="40" y="35"/>
                </a:cubicBezTo>
                <a:cubicBezTo>
                  <a:pt x="40" y="78"/>
                  <a:pt x="40" y="78"/>
                  <a:pt x="40" y="78"/>
                </a:cubicBezTo>
                <a:cubicBezTo>
                  <a:pt x="40" y="86"/>
                  <a:pt x="31" y="92"/>
                  <a:pt x="20" y="92"/>
                </a:cubicBezTo>
                <a:cubicBezTo>
                  <a:pt x="9" y="92"/>
                  <a:pt x="0" y="86"/>
                  <a:pt x="0" y="78"/>
                </a:cubicBezTo>
                <a:cubicBezTo>
                  <a:pt x="0" y="70"/>
                  <a:pt x="9" y="64"/>
                  <a:pt x="20" y="64"/>
                </a:cubicBezTo>
                <a:cubicBezTo>
                  <a:pt x="23" y="64"/>
                  <a:pt x="26" y="64"/>
                  <a:pt x="29" y="65"/>
                </a:cubicBezTo>
                <a:cubicBezTo>
                  <a:pt x="29" y="35"/>
                  <a:pt x="29" y="35"/>
                  <a:pt x="29" y="35"/>
                </a:cubicBezTo>
                <a:lnTo>
                  <a:pt x="29" y="18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6" name="Freeform 28"/>
          <p:cNvSpPr>
            <a:spLocks noEditPoints="1"/>
          </p:cNvSpPr>
          <p:nvPr/>
        </p:nvSpPr>
        <p:spPr bwMode="auto">
          <a:xfrm>
            <a:off x="11656087" y="2954245"/>
            <a:ext cx="155392" cy="218426"/>
          </a:xfrm>
          <a:custGeom>
            <a:avLst/>
            <a:gdLst>
              <a:gd name="T0" fmla="*/ 38 w 65"/>
              <a:gd name="T1" fmla="*/ 46 h 91"/>
              <a:gd name="T2" fmla="*/ 46 w 65"/>
              <a:gd name="T3" fmla="*/ 26 h 91"/>
              <a:gd name="T4" fmla="*/ 52 w 65"/>
              <a:gd name="T5" fmla="*/ 33 h 91"/>
              <a:gd name="T6" fmla="*/ 47 w 65"/>
              <a:gd name="T7" fmla="*/ 46 h 91"/>
              <a:gd name="T8" fmla="*/ 52 w 65"/>
              <a:gd name="T9" fmla="*/ 59 h 91"/>
              <a:gd name="T10" fmla="*/ 45 w 65"/>
              <a:gd name="T11" fmla="*/ 65 h 91"/>
              <a:gd name="T12" fmla="*/ 38 w 65"/>
              <a:gd name="T13" fmla="*/ 46 h 91"/>
              <a:gd name="T14" fmla="*/ 32 w 65"/>
              <a:gd name="T15" fmla="*/ 78 h 91"/>
              <a:gd name="T16" fmla="*/ 19 w 65"/>
              <a:gd name="T17" fmla="*/ 46 h 91"/>
              <a:gd name="T18" fmla="*/ 33 w 65"/>
              <a:gd name="T19" fmla="*/ 13 h 91"/>
              <a:gd name="T20" fmla="*/ 39 w 65"/>
              <a:gd name="T21" fmla="*/ 20 h 91"/>
              <a:gd name="T22" fmla="*/ 39 w 65"/>
              <a:gd name="T23" fmla="*/ 20 h 91"/>
              <a:gd name="T24" fmla="*/ 28 w 65"/>
              <a:gd name="T25" fmla="*/ 46 h 91"/>
              <a:gd name="T26" fmla="*/ 39 w 65"/>
              <a:gd name="T27" fmla="*/ 72 h 91"/>
              <a:gd name="T28" fmla="*/ 32 w 65"/>
              <a:gd name="T29" fmla="*/ 78 h 91"/>
              <a:gd name="T30" fmla="*/ 6 w 65"/>
              <a:gd name="T31" fmla="*/ 20 h 91"/>
              <a:gd name="T32" fmla="*/ 20 w 65"/>
              <a:gd name="T33" fmla="*/ 0 h 91"/>
              <a:gd name="T34" fmla="*/ 20 w 65"/>
              <a:gd name="T35" fmla="*/ 0 h 91"/>
              <a:gd name="T36" fmla="*/ 27 w 65"/>
              <a:gd name="T37" fmla="*/ 6 h 91"/>
              <a:gd name="T38" fmla="*/ 10 w 65"/>
              <a:gd name="T39" fmla="*/ 45 h 91"/>
              <a:gd name="T40" fmla="*/ 26 w 65"/>
              <a:gd name="T41" fmla="*/ 85 h 91"/>
              <a:gd name="T42" fmla="*/ 19 w 65"/>
              <a:gd name="T43" fmla="*/ 91 h 91"/>
              <a:gd name="T44" fmla="*/ 5 w 65"/>
              <a:gd name="T45" fmla="*/ 70 h 91"/>
              <a:gd name="T46" fmla="*/ 1 w 65"/>
              <a:gd name="T47" fmla="*/ 45 h 91"/>
              <a:gd name="T48" fmla="*/ 6 w 65"/>
              <a:gd name="T49" fmla="*/ 20 h 91"/>
              <a:gd name="T50" fmla="*/ 61 w 65"/>
              <a:gd name="T51" fmla="*/ 51 h 91"/>
              <a:gd name="T52" fmla="*/ 65 w 65"/>
              <a:gd name="T53" fmla="*/ 46 h 91"/>
              <a:gd name="T54" fmla="*/ 61 w 65"/>
              <a:gd name="T55" fmla="*/ 41 h 91"/>
              <a:gd name="T56" fmla="*/ 56 w 65"/>
              <a:gd name="T57" fmla="*/ 46 h 91"/>
              <a:gd name="T58" fmla="*/ 61 w 65"/>
              <a:gd name="T59" fmla="*/ 51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65" h="91">
                <a:moveTo>
                  <a:pt x="38" y="46"/>
                </a:moveTo>
                <a:cubicBezTo>
                  <a:pt x="38" y="38"/>
                  <a:pt x="41" y="31"/>
                  <a:pt x="46" y="26"/>
                </a:cubicBezTo>
                <a:cubicBezTo>
                  <a:pt x="52" y="33"/>
                  <a:pt x="52" y="33"/>
                  <a:pt x="52" y="33"/>
                </a:cubicBezTo>
                <a:cubicBezTo>
                  <a:pt x="49" y="36"/>
                  <a:pt x="47" y="41"/>
                  <a:pt x="47" y="46"/>
                </a:cubicBezTo>
                <a:cubicBezTo>
                  <a:pt x="47" y="51"/>
                  <a:pt x="49" y="56"/>
                  <a:pt x="52" y="59"/>
                </a:cubicBezTo>
                <a:cubicBezTo>
                  <a:pt x="45" y="65"/>
                  <a:pt x="45" y="65"/>
                  <a:pt x="45" y="65"/>
                </a:cubicBezTo>
                <a:cubicBezTo>
                  <a:pt x="40" y="60"/>
                  <a:pt x="37" y="53"/>
                  <a:pt x="38" y="46"/>
                </a:cubicBezTo>
                <a:close/>
                <a:moveTo>
                  <a:pt x="32" y="78"/>
                </a:moveTo>
                <a:cubicBezTo>
                  <a:pt x="24" y="69"/>
                  <a:pt x="19" y="58"/>
                  <a:pt x="19" y="46"/>
                </a:cubicBezTo>
                <a:cubicBezTo>
                  <a:pt x="19" y="33"/>
                  <a:pt x="24" y="22"/>
                  <a:pt x="33" y="13"/>
                </a:cubicBezTo>
                <a:cubicBezTo>
                  <a:pt x="39" y="20"/>
                  <a:pt x="39" y="20"/>
                  <a:pt x="39" y="20"/>
                </a:cubicBezTo>
                <a:cubicBezTo>
                  <a:pt x="39" y="20"/>
                  <a:pt x="39" y="20"/>
                  <a:pt x="39" y="20"/>
                </a:cubicBezTo>
                <a:cubicBezTo>
                  <a:pt x="32" y="27"/>
                  <a:pt x="28" y="36"/>
                  <a:pt x="28" y="46"/>
                </a:cubicBezTo>
                <a:cubicBezTo>
                  <a:pt x="28" y="55"/>
                  <a:pt x="32" y="65"/>
                  <a:pt x="39" y="72"/>
                </a:cubicBezTo>
                <a:lnTo>
                  <a:pt x="32" y="78"/>
                </a:lnTo>
                <a:close/>
                <a:moveTo>
                  <a:pt x="6" y="20"/>
                </a:moveTo>
                <a:cubicBezTo>
                  <a:pt x="9" y="13"/>
                  <a:pt x="14" y="6"/>
                  <a:pt x="20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27" y="6"/>
                  <a:pt x="27" y="6"/>
                  <a:pt x="27" y="6"/>
                </a:cubicBezTo>
                <a:cubicBezTo>
                  <a:pt x="16" y="17"/>
                  <a:pt x="10" y="31"/>
                  <a:pt x="10" y="45"/>
                </a:cubicBezTo>
                <a:cubicBezTo>
                  <a:pt x="10" y="60"/>
                  <a:pt x="15" y="74"/>
                  <a:pt x="26" y="85"/>
                </a:cubicBezTo>
                <a:cubicBezTo>
                  <a:pt x="19" y="91"/>
                  <a:pt x="19" y="91"/>
                  <a:pt x="19" y="91"/>
                </a:cubicBezTo>
                <a:cubicBezTo>
                  <a:pt x="13" y="85"/>
                  <a:pt x="9" y="78"/>
                  <a:pt x="5" y="70"/>
                </a:cubicBezTo>
                <a:cubicBezTo>
                  <a:pt x="2" y="62"/>
                  <a:pt x="0" y="54"/>
                  <a:pt x="1" y="45"/>
                </a:cubicBezTo>
                <a:cubicBezTo>
                  <a:pt x="1" y="37"/>
                  <a:pt x="3" y="28"/>
                  <a:pt x="6" y="20"/>
                </a:cubicBezTo>
                <a:close/>
                <a:moveTo>
                  <a:pt x="61" y="51"/>
                </a:moveTo>
                <a:cubicBezTo>
                  <a:pt x="63" y="51"/>
                  <a:pt x="65" y="49"/>
                  <a:pt x="65" y="46"/>
                </a:cubicBezTo>
                <a:cubicBezTo>
                  <a:pt x="65" y="44"/>
                  <a:pt x="63" y="41"/>
                  <a:pt x="61" y="41"/>
                </a:cubicBezTo>
                <a:cubicBezTo>
                  <a:pt x="58" y="41"/>
                  <a:pt x="56" y="43"/>
                  <a:pt x="56" y="46"/>
                </a:cubicBezTo>
                <a:cubicBezTo>
                  <a:pt x="56" y="49"/>
                  <a:pt x="58" y="51"/>
                  <a:pt x="61" y="51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7" name="Freeform 29"/>
          <p:cNvSpPr>
            <a:spLocks noEditPoints="1"/>
          </p:cNvSpPr>
          <p:nvPr/>
        </p:nvSpPr>
        <p:spPr bwMode="auto">
          <a:xfrm>
            <a:off x="11598914" y="3188799"/>
            <a:ext cx="150993" cy="150993"/>
          </a:xfrm>
          <a:custGeom>
            <a:avLst/>
            <a:gdLst>
              <a:gd name="T0" fmla="*/ 63 w 103"/>
              <a:gd name="T1" fmla="*/ 27 h 103"/>
              <a:gd name="T2" fmla="*/ 65 w 103"/>
              <a:gd name="T3" fmla="*/ 2 h 103"/>
              <a:gd name="T4" fmla="*/ 19 w 103"/>
              <a:gd name="T5" fmla="*/ 0 h 103"/>
              <a:gd name="T6" fmla="*/ 1 w 103"/>
              <a:gd name="T7" fmla="*/ 20 h 103"/>
              <a:gd name="T8" fmla="*/ 0 w 103"/>
              <a:gd name="T9" fmla="*/ 77 h 103"/>
              <a:gd name="T10" fmla="*/ 39 w 103"/>
              <a:gd name="T11" fmla="*/ 77 h 103"/>
              <a:gd name="T12" fmla="*/ 37 w 103"/>
              <a:gd name="T13" fmla="*/ 102 h 103"/>
              <a:gd name="T14" fmla="*/ 101 w 103"/>
              <a:gd name="T15" fmla="*/ 103 h 103"/>
              <a:gd name="T16" fmla="*/ 103 w 103"/>
              <a:gd name="T17" fmla="*/ 27 h 103"/>
              <a:gd name="T18" fmla="*/ 63 w 103"/>
              <a:gd name="T19" fmla="*/ 27 h 103"/>
              <a:gd name="T20" fmla="*/ 19 w 103"/>
              <a:gd name="T21" fmla="*/ 10 h 103"/>
              <a:gd name="T22" fmla="*/ 19 w 103"/>
              <a:gd name="T23" fmla="*/ 20 h 103"/>
              <a:gd name="T24" fmla="*/ 9 w 103"/>
              <a:gd name="T25" fmla="*/ 20 h 103"/>
              <a:gd name="T26" fmla="*/ 19 w 103"/>
              <a:gd name="T27" fmla="*/ 10 h 103"/>
              <a:gd name="T28" fmla="*/ 6 w 103"/>
              <a:gd name="T29" fmla="*/ 71 h 103"/>
              <a:gd name="T30" fmla="*/ 6 w 103"/>
              <a:gd name="T31" fmla="*/ 27 h 103"/>
              <a:gd name="T32" fmla="*/ 26 w 103"/>
              <a:gd name="T33" fmla="*/ 27 h 103"/>
              <a:gd name="T34" fmla="*/ 26 w 103"/>
              <a:gd name="T35" fmla="*/ 7 h 103"/>
              <a:gd name="T36" fmla="*/ 58 w 103"/>
              <a:gd name="T37" fmla="*/ 7 h 103"/>
              <a:gd name="T38" fmla="*/ 58 w 103"/>
              <a:gd name="T39" fmla="*/ 27 h 103"/>
              <a:gd name="T40" fmla="*/ 39 w 103"/>
              <a:gd name="T41" fmla="*/ 46 h 103"/>
              <a:gd name="T42" fmla="*/ 39 w 103"/>
              <a:gd name="T43" fmla="*/ 71 h 103"/>
              <a:gd name="T44" fmla="*/ 6 w 103"/>
              <a:gd name="T45" fmla="*/ 71 h 103"/>
              <a:gd name="T46" fmla="*/ 57 w 103"/>
              <a:gd name="T47" fmla="*/ 36 h 103"/>
              <a:gd name="T48" fmla="*/ 57 w 103"/>
              <a:gd name="T49" fmla="*/ 46 h 103"/>
              <a:gd name="T50" fmla="*/ 47 w 103"/>
              <a:gd name="T51" fmla="*/ 46 h 103"/>
              <a:gd name="T52" fmla="*/ 57 w 103"/>
              <a:gd name="T53" fmla="*/ 36 h 103"/>
              <a:gd name="T54" fmla="*/ 94 w 103"/>
              <a:gd name="T55" fmla="*/ 97 h 103"/>
              <a:gd name="T56" fmla="*/ 44 w 103"/>
              <a:gd name="T57" fmla="*/ 97 h 103"/>
              <a:gd name="T58" fmla="*/ 45 w 103"/>
              <a:gd name="T59" fmla="*/ 51 h 103"/>
              <a:gd name="T60" fmla="*/ 63 w 103"/>
              <a:gd name="T61" fmla="*/ 53 h 103"/>
              <a:gd name="T62" fmla="*/ 63 w 103"/>
              <a:gd name="T63" fmla="*/ 33 h 103"/>
              <a:gd name="T64" fmla="*/ 96 w 103"/>
              <a:gd name="T65" fmla="*/ 33 h 103"/>
              <a:gd name="T66" fmla="*/ 94 w 103"/>
              <a:gd name="T67" fmla="*/ 97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03" h="103">
                <a:moveTo>
                  <a:pt x="63" y="27"/>
                </a:moveTo>
                <a:lnTo>
                  <a:pt x="65" y="2"/>
                </a:lnTo>
                <a:lnTo>
                  <a:pt x="19" y="0"/>
                </a:lnTo>
                <a:lnTo>
                  <a:pt x="1" y="20"/>
                </a:lnTo>
                <a:lnTo>
                  <a:pt x="0" y="77"/>
                </a:lnTo>
                <a:lnTo>
                  <a:pt x="39" y="77"/>
                </a:lnTo>
                <a:lnTo>
                  <a:pt x="37" y="102"/>
                </a:lnTo>
                <a:lnTo>
                  <a:pt x="101" y="103"/>
                </a:lnTo>
                <a:lnTo>
                  <a:pt x="103" y="27"/>
                </a:lnTo>
                <a:lnTo>
                  <a:pt x="63" y="27"/>
                </a:lnTo>
                <a:close/>
                <a:moveTo>
                  <a:pt x="19" y="10"/>
                </a:moveTo>
                <a:lnTo>
                  <a:pt x="19" y="20"/>
                </a:lnTo>
                <a:lnTo>
                  <a:pt x="9" y="20"/>
                </a:lnTo>
                <a:lnTo>
                  <a:pt x="19" y="10"/>
                </a:lnTo>
                <a:close/>
                <a:moveTo>
                  <a:pt x="6" y="71"/>
                </a:moveTo>
                <a:lnTo>
                  <a:pt x="6" y="27"/>
                </a:lnTo>
                <a:lnTo>
                  <a:pt x="26" y="27"/>
                </a:lnTo>
                <a:lnTo>
                  <a:pt x="26" y="7"/>
                </a:lnTo>
                <a:lnTo>
                  <a:pt x="58" y="7"/>
                </a:lnTo>
                <a:lnTo>
                  <a:pt x="58" y="27"/>
                </a:lnTo>
                <a:lnTo>
                  <a:pt x="39" y="46"/>
                </a:lnTo>
                <a:lnTo>
                  <a:pt x="39" y="71"/>
                </a:lnTo>
                <a:lnTo>
                  <a:pt x="6" y="71"/>
                </a:lnTo>
                <a:close/>
                <a:moveTo>
                  <a:pt x="57" y="36"/>
                </a:moveTo>
                <a:lnTo>
                  <a:pt x="57" y="46"/>
                </a:lnTo>
                <a:lnTo>
                  <a:pt x="47" y="46"/>
                </a:lnTo>
                <a:lnTo>
                  <a:pt x="57" y="36"/>
                </a:lnTo>
                <a:close/>
                <a:moveTo>
                  <a:pt x="94" y="97"/>
                </a:moveTo>
                <a:lnTo>
                  <a:pt x="44" y="97"/>
                </a:lnTo>
                <a:lnTo>
                  <a:pt x="45" y="51"/>
                </a:lnTo>
                <a:lnTo>
                  <a:pt x="63" y="53"/>
                </a:lnTo>
                <a:lnTo>
                  <a:pt x="63" y="33"/>
                </a:lnTo>
                <a:lnTo>
                  <a:pt x="96" y="33"/>
                </a:lnTo>
                <a:lnTo>
                  <a:pt x="94" y="97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8" name="Freeform 30"/>
          <p:cNvSpPr>
            <a:spLocks noEditPoints="1"/>
          </p:cNvSpPr>
          <p:nvPr/>
        </p:nvSpPr>
        <p:spPr bwMode="auto">
          <a:xfrm>
            <a:off x="11403943" y="4272137"/>
            <a:ext cx="244815" cy="208166"/>
          </a:xfrm>
          <a:custGeom>
            <a:avLst/>
            <a:gdLst>
              <a:gd name="T0" fmla="*/ 76 w 102"/>
              <a:gd name="T1" fmla="*/ 1 h 87"/>
              <a:gd name="T2" fmla="*/ 7 w 102"/>
              <a:gd name="T3" fmla="*/ 22 h 87"/>
              <a:gd name="T4" fmla="*/ 1 w 102"/>
              <a:gd name="T5" fmla="*/ 32 h 87"/>
              <a:gd name="T6" fmla="*/ 15 w 102"/>
              <a:gd name="T7" fmla="*/ 80 h 87"/>
              <a:gd name="T8" fmla="*/ 26 w 102"/>
              <a:gd name="T9" fmla="*/ 86 h 87"/>
              <a:gd name="T10" fmla="*/ 95 w 102"/>
              <a:gd name="T11" fmla="*/ 65 h 87"/>
              <a:gd name="T12" fmla="*/ 101 w 102"/>
              <a:gd name="T13" fmla="*/ 55 h 87"/>
              <a:gd name="T14" fmla="*/ 87 w 102"/>
              <a:gd name="T15" fmla="*/ 7 h 87"/>
              <a:gd name="T16" fmla="*/ 76 w 102"/>
              <a:gd name="T17" fmla="*/ 1 h 87"/>
              <a:gd name="T18" fmla="*/ 8 w 102"/>
              <a:gd name="T19" fmla="*/ 27 h 87"/>
              <a:gd name="T20" fmla="*/ 78 w 102"/>
              <a:gd name="T21" fmla="*/ 7 h 87"/>
              <a:gd name="T22" fmla="*/ 81 w 102"/>
              <a:gd name="T23" fmla="*/ 8 h 87"/>
              <a:gd name="T24" fmla="*/ 84 w 102"/>
              <a:gd name="T25" fmla="*/ 17 h 87"/>
              <a:gd name="T26" fmla="*/ 9 w 102"/>
              <a:gd name="T27" fmla="*/ 38 h 87"/>
              <a:gd name="T28" fmla="*/ 7 w 102"/>
              <a:gd name="T29" fmla="*/ 30 h 87"/>
              <a:gd name="T30" fmla="*/ 8 w 102"/>
              <a:gd name="T31" fmla="*/ 27 h 87"/>
              <a:gd name="T32" fmla="*/ 94 w 102"/>
              <a:gd name="T33" fmla="*/ 60 h 87"/>
              <a:gd name="T34" fmla="*/ 24 w 102"/>
              <a:gd name="T35" fmla="*/ 80 h 87"/>
              <a:gd name="T36" fmla="*/ 21 w 102"/>
              <a:gd name="T37" fmla="*/ 78 h 87"/>
              <a:gd name="T38" fmla="*/ 14 w 102"/>
              <a:gd name="T39" fmla="*/ 54 h 87"/>
              <a:gd name="T40" fmla="*/ 88 w 102"/>
              <a:gd name="T41" fmla="*/ 33 h 87"/>
              <a:gd name="T42" fmla="*/ 95 w 102"/>
              <a:gd name="T43" fmla="*/ 57 h 87"/>
              <a:gd name="T44" fmla="*/ 94 w 102"/>
              <a:gd name="T45" fmla="*/ 60 h 87"/>
              <a:gd name="T46" fmla="*/ 22 w 102"/>
              <a:gd name="T47" fmla="*/ 64 h 87"/>
              <a:gd name="T48" fmla="*/ 27 w 102"/>
              <a:gd name="T49" fmla="*/ 62 h 87"/>
              <a:gd name="T50" fmla="*/ 31 w 102"/>
              <a:gd name="T51" fmla="*/ 73 h 87"/>
              <a:gd name="T52" fmla="*/ 25 w 102"/>
              <a:gd name="T53" fmla="*/ 74 h 87"/>
              <a:gd name="T54" fmla="*/ 22 w 102"/>
              <a:gd name="T55" fmla="*/ 64 h 87"/>
              <a:gd name="T56" fmla="*/ 33 w 102"/>
              <a:gd name="T57" fmla="*/ 60 h 87"/>
              <a:gd name="T58" fmla="*/ 38 w 102"/>
              <a:gd name="T59" fmla="*/ 59 h 87"/>
              <a:gd name="T60" fmla="*/ 41 w 102"/>
              <a:gd name="T61" fmla="*/ 70 h 87"/>
              <a:gd name="T62" fmla="*/ 36 w 102"/>
              <a:gd name="T63" fmla="*/ 71 h 87"/>
              <a:gd name="T64" fmla="*/ 33 w 102"/>
              <a:gd name="T65" fmla="*/ 60 h 87"/>
              <a:gd name="T66" fmla="*/ 43 w 102"/>
              <a:gd name="T67" fmla="*/ 57 h 87"/>
              <a:gd name="T68" fmla="*/ 49 w 102"/>
              <a:gd name="T69" fmla="*/ 56 h 87"/>
              <a:gd name="T70" fmla="*/ 52 w 102"/>
              <a:gd name="T71" fmla="*/ 66 h 87"/>
              <a:gd name="T72" fmla="*/ 47 w 102"/>
              <a:gd name="T73" fmla="*/ 68 h 87"/>
              <a:gd name="T74" fmla="*/ 43 w 102"/>
              <a:gd name="T75" fmla="*/ 57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02" h="87">
                <a:moveTo>
                  <a:pt x="76" y="1"/>
                </a:moveTo>
                <a:cubicBezTo>
                  <a:pt x="7" y="22"/>
                  <a:pt x="7" y="22"/>
                  <a:pt x="7" y="22"/>
                </a:cubicBezTo>
                <a:cubicBezTo>
                  <a:pt x="2" y="23"/>
                  <a:pt x="0" y="28"/>
                  <a:pt x="1" y="32"/>
                </a:cubicBezTo>
                <a:cubicBezTo>
                  <a:pt x="15" y="80"/>
                  <a:pt x="15" y="80"/>
                  <a:pt x="15" y="80"/>
                </a:cubicBezTo>
                <a:cubicBezTo>
                  <a:pt x="17" y="84"/>
                  <a:pt x="21" y="87"/>
                  <a:pt x="26" y="86"/>
                </a:cubicBezTo>
                <a:cubicBezTo>
                  <a:pt x="95" y="65"/>
                  <a:pt x="95" y="65"/>
                  <a:pt x="95" y="65"/>
                </a:cubicBezTo>
                <a:cubicBezTo>
                  <a:pt x="100" y="64"/>
                  <a:pt x="102" y="59"/>
                  <a:pt x="101" y="55"/>
                </a:cubicBezTo>
                <a:cubicBezTo>
                  <a:pt x="87" y="7"/>
                  <a:pt x="87" y="7"/>
                  <a:pt x="87" y="7"/>
                </a:cubicBezTo>
                <a:cubicBezTo>
                  <a:pt x="85" y="3"/>
                  <a:pt x="81" y="0"/>
                  <a:pt x="76" y="1"/>
                </a:cubicBezTo>
                <a:close/>
                <a:moveTo>
                  <a:pt x="8" y="27"/>
                </a:moveTo>
                <a:cubicBezTo>
                  <a:pt x="78" y="7"/>
                  <a:pt x="78" y="7"/>
                  <a:pt x="78" y="7"/>
                </a:cubicBezTo>
                <a:cubicBezTo>
                  <a:pt x="79" y="6"/>
                  <a:pt x="81" y="7"/>
                  <a:pt x="81" y="8"/>
                </a:cubicBezTo>
                <a:cubicBezTo>
                  <a:pt x="84" y="17"/>
                  <a:pt x="84" y="17"/>
                  <a:pt x="84" y="17"/>
                </a:cubicBezTo>
                <a:cubicBezTo>
                  <a:pt x="9" y="38"/>
                  <a:pt x="9" y="38"/>
                  <a:pt x="9" y="38"/>
                </a:cubicBezTo>
                <a:cubicBezTo>
                  <a:pt x="7" y="30"/>
                  <a:pt x="7" y="30"/>
                  <a:pt x="7" y="30"/>
                </a:cubicBezTo>
                <a:cubicBezTo>
                  <a:pt x="6" y="29"/>
                  <a:pt x="7" y="27"/>
                  <a:pt x="8" y="27"/>
                </a:cubicBezTo>
                <a:close/>
                <a:moveTo>
                  <a:pt x="94" y="60"/>
                </a:moveTo>
                <a:cubicBezTo>
                  <a:pt x="24" y="80"/>
                  <a:pt x="24" y="80"/>
                  <a:pt x="24" y="80"/>
                </a:cubicBezTo>
                <a:cubicBezTo>
                  <a:pt x="23" y="81"/>
                  <a:pt x="21" y="80"/>
                  <a:pt x="21" y="78"/>
                </a:cubicBezTo>
                <a:cubicBezTo>
                  <a:pt x="14" y="54"/>
                  <a:pt x="14" y="54"/>
                  <a:pt x="14" y="54"/>
                </a:cubicBezTo>
                <a:cubicBezTo>
                  <a:pt x="88" y="33"/>
                  <a:pt x="88" y="33"/>
                  <a:pt x="88" y="33"/>
                </a:cubicBezTo>
                <a:cubicBezTo>
                  <a:pt x="95" y="57"/>
                  <a:pt x="95" y="57"/>
                  <a:pt x="95" y="57"/>
                </a:cubicBezTo>
                <a:cubicBezTo>
                  <a:pt x="96" y="58"/>
                  <a:pt x="95" y="60"/>
                  <a:pt x="94" y="60"/>
                </a:cubicBezTo>
                <a:close/>
                <a:moveTo>
                  <a:pt x="22" y="64"/>
                </a:moveTo>
                <a:cubicBezTo>
                  <a:pt x="27" y="62"/>
                  <a:pt x="27" y="62"/>
                  <a:pt x="27" y="62"/>
                </a:cubicBezTo>
                <a:cubicBezTo>
                  <a:pt x="31" y="73"/>
                  <a:pt x="31" y="73"/>
                  <a:pt x="31" y="73"/>
                </a:cubicBezTo>
                <a:cubicBezTo>
                  <a:pt x="25" y="74"/>
                  <a:pt x="25" y="74"/>
                  <a:pt x="25" y="74"/>
                </a:cubicBezTo>
                <a:lnTo>
                  <a:pt x="22" y="64"/>
                </a:lnTo>
                <a:close/>
                <a:moveTo>
                  <a:pt x="33" y="60"/>
                </a:moveTo>
                <a:cubicBezTo>
                  <a:pt x="38" y="59"/>
                  <a:pt x="38" y="59"/>
                  <a:pt x="38" y="59"/>
                </a:cubicBezTo>
                <a:cubicBezTo>
                  <a:pt x="41" y="70"/>
                  <a:pt x="41" y="70"/>
                  <a:pt x="41" y="70"/>
                </a:cubicBezTo>
                <a:cubicBezTo>
                  <a:pt x="36" y="71"/>
                  <a:pt x="36" y="71"/>
                  <a:pt x="36" y="71"/>
                </a:cubicBezTo>
                <a:lnTo>
                  <a:pt x="33" y="60"/>
                </a:lnTo>
                <a:close/>
                <a:moveTo>
                  <a:pt x="43" y="57"/>
                </a:moveTo>
                <a:cubicBezTo>
                  <a:pt x="49" y="56"/>
                  <a:pt x="49" y="56"/>
                  <a:pt x="49" y="56"/>
                </a:cubicBezTo>
                <a:cubicBezTo>
                  <a:pt x="52" y="66"/>
                  <a:pt x="52" y="66"/>
                  <a:pt x="52" y="66"/>
                </a:cubicBezTo>
                <a:cubicBezTo>
                  <a:pt x="47" y="68"/>
                  <a:pt x="47" y="68"/>
                  <a:pt x="47" y="68"/>
                </a:cubicBezTo>
                <a:lnTo>
                  <a:pt x="43" y="57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9" name="Freeform 31"/>
          <p:cNvSpPr/>
          <p:nvPr/>
        </p:nvSpPr>
        <p:spPr bwMode="auto">
          <a:xfrm>
            <a:off x="11494833" y="2756342"/>
            <a:ext cx="221359" cy="228689"/>
          </a:xfrm>
          <a:custGeom>
            <a:avLst/>
            <a:gdLst>
              <a:gd name="T0" fmla="*/ 65 w 92"/>
              <a:gd name="T1" fmla="*/ 96 h 96"/>
              <a:gd name="T2" fmla="*/ 36 w 92"/>
              <a:gd name="T3" fmla="*/ 49 h 96"/>
              <a:gd name="T4" fmla="*/ 36 w 92"/>
              <a:gd name="T5" fmla="*/ 72 h 96"/>
              <a:gd name="T6" fmla="*/ 0 w 92"/>
              <a:gd name="T7" fmla="*/ 36 h 96"/>
              <a:gd name="T8" fmla="*/ 36 w 92"/>
              <a:gd name="T9" fmla="*/ 0 h 96"/>
              <a:gd name="T10" fmla="*/ 36 w 92"/>
              <a:gd name="T11" fmla="*/ 24 h 96"/>
              <a:gd name="T12" fmla="*/ 65 w 92"/>
              <a:gd name="T13" fmla="*/ 96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2" h="96">
                <a:moveTo>
                  <a:pt x="65" y="96"/>
                </a:moveTo>
                <a:cubicBezTo>
                  <a:pt x="76" y="77"/>
                  <a:pt x="78" y="48"/>
                  <a:pt x="36" y="49"/>
                </a:cubicBezTo>
                <a:cubicBezTo>
                  <a:pt x="36" y="72"/>
                  <a:pt x="36" y="72"/>
                  <a:pt x="36" y="72"/>
                </a:cubicBezTo>
                <a:cubicBezTo>
                  <a:pt x="0" y="36"/>
                  <a:pt x="0" y="36"/>
                  <a:pt x="0" y="36"/>
                </a:cubicBezTo>
                <a:cubicBezTo>
                  <a:pt x="36" y="0"/>
                  <a:pt x="36" y="0"/>
                  <a:pt x="36" y="0"/>
                </a:cubicBezTo>
                <a:cubicBezTo>
                  <a:pt x="36" y="24"/>
                  <a:pt x="36" y="24"/>
                  <a:pt x="36" y="24"/>
                </a:cubicBezTo>
                <a:cubicBezTo>
                  <a:pt x="86" y="22"/>
                  <a:pt x="92" y="68"/>
                  <a:pt x="65" y="96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0" name="Freeform 32"/>
          <p:cNvSpPr>
            <a:spLocks noEditPoints="1"/>
          </p:cNvSpPr>
          <p:nvPr/>
        </p:nvSpPr>
        <p:spPr bwMode="auto">
          <a:xfrm>
            <a:off x="11430330" y="2930791"/>
            <a:ext cx="206700" cy="146595"/>
          </a:xfrm>
          <a:custGeom>
            <a:avLst/>
            <a:gdLst>
              <a:gd name="T0" fmla="*/ 70 w 86"/>
              <a:gd name="T1" fmla="*/ 58 h 61"/>
              <a:gd name="T2" fmla="*/ 75 w 86"/>
              <a:gd name="T3" fmla="*/ 49 h 61"/>
              <a:gd name="T4" fmla="*/ 80 w 86"/>
              <a:gd name="T5" fmla="*/ 41 h 61"/>
              <a:gd name="T6" fmla="*/ 85 w 86"/>
              <a:gd name="T7" fmla="*/ 32 h 61"/>
              <a:gd name="T8" fmla="*/ 83 w 86"/>
              <a:gd name="T9" fmla="*/ 25 h 61"/>
              <a:gd name="T10" fmla="*/ 65 w 86"/>
              <a:gd name="T11" fmla="*/ 9 h 61"/>
              <a:gd name="T12" fmla="*/ 58 w 86"/>
              <a:gd name="T13" fmla="*/ 9 h 61"/>
              <a:gd name="T14" fmla="*/ 50 w 86"/>
              <a:gd name="T15" fmla="*/ 17 h 61"/>
              <a:gd name="T16" fmla="*/ 49 w 86"/>
              <a:gd name="T17" fmla="*/ 18 h 61"/>
              <a:gd name="T18" fmla="*/ 17 w 86"/>
              <a:gd name="T19" fmla="*/ 0 h 61"/>
              <a:gd name="T20" fmla="*/ 0 w 86"/>
              <a:gd name="T21" fmla="*/ 3 h 61"/>
              <a:gd name="T22" fmla="*/ 4 w 86"/>
              <a:gd name="T23" fmla="*/ 16 h 61"/>
              <a:gd name="T24" fmla="*/ 9 w 86"/>
              <a:gd name="T25" fmla="*/ 15 h 61"/>
              <a:gd name="T26" fmla="*/ 11 w 86"/>
              <a:gd name="T27" fmla="*/ 24 h 61"/>
              <a:gd name="T28" fmla="*/ 20 w 86"/>
              <a:gd name="T29" fmla="*/ 21 h 61"/>
              <a:gd name="T30" fmla="*/ 23 w 86"/>
              <a:gd name="T31" fmla="*/ 30 h 61"/>
              <a:gd name="T32" fmla="*/ 32 w 86"/>
              <a:gd name="T33" fmla="*/ 27 h 61"/>
              <a:gd name="T34" fmla="*/ 35 w 86"/>
              <a:gd name="T35" fmla="*/ 36 h 61"/>
              <a:gd name="T36" fmla="*/ 39 w 86"/>
              <a:gd name="T37" fmla="*/ 35 h 61"/>
              <a:gd name="T38" fmla="*/ 39 w 86"/>
              <a:gd name="T39" fmla="*/ 36 h 61"/>
              <a:gd name="T40" fmla="*/ 37 w 86"/>
              <a:gd name="T41" fmla="*/ 47 h 61"/>
              <a:gd name="T42" fmla="*/ 41 w 86"/>
              <a:gd name="T43" fmla="*/ 53 h 61"/>
              <a:gd name="T44" fmla="*/ 64 w 86"/>
              <a:gd name="T45" fmla="*/ 61 h 61"/>
              <a:gd name="T46" fmla="*/ 70 w 86"/>
              <a:gd name="T47" fmla="*/ 58 h 61"/>
              <a:gd name="T48" fmla="*/ 15 w 86"/>
              <a:gd name="T49" fmla="*/ 10 h 61"/>
              <a:gd name="T50" fmla="*/ 18 w 86"/>
              <a:gd name="T51" fmla="*/ 6 h 61"/>
              <a:gd name="T52" fmla="*/ 46 w 86"/>
              <a:gd name="T53" fmla="*/ 21 h 61"/>
              <a:gd name="T54" fmla="*/ 43 w 86"/>
              <a:gd name="T55" fmla="*/ 25 h 61"/>
              <a:gd name="T56" fmla="*/ 15 w 86"/>
              <a:gd name="T57" fmla="*/ 10 h 61"/>
              <a:gd name="T58" fmla="*/ 61 w 86"/>
              <a:gd name="T59" fmla="*/ 54 h 61"/>
              <a:gd name="T60" fmla="*/ 57 w 86"/>
              <a:gd name="T61" fmla="*/ 52 h 61"/>
              <a:gd name="T62" fmla="*/ 56 w 86"/>
              <a:gd name="T63" fmla="*/ 49 h 61"/>
              <a:gd name="T64" fmla="*/ 69 w 86"/>
              <a:gd name="T65" fmla="*/ 24 h 61"/>
              <a:gd name="T66" fmla="*/ 72 w 86"/>
              <a:gd name="T67" fmla="*/ 23 h 61"/>
              <a:gd name="T68" fmla="*/ 77 w 86"/>
              <a:gd name="T69" fmla="*/ 26 h 61"/>
              <a:gd name="T70" fmla="*/ 77 w 86"/>
              <a:gd name="T71" fmla="*/ 29 h 61"/>
              <a:gd name="T72" fmla="*/ 64 w 86"/>
              <a:gd name="T73" fmla="*/ 53 h 61"/>
              <a:gd name="T74" fmla="*/ 61 w 86"/>
              <a:gd name="T75" fmla="*/ 54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6" h="61">
                <a:moveTo>
                  <a:pt x="70" y="58"/>
                </a:moveTo>
                <a:cubicBezTo>
                  <a:pt x="75" y="49"/>
                  <a:pt x="75" y="49"/>
                  <a:pt x="75" y="49"/>
                </a:cubicBezTo>
                <a:cubicBezTo>
                  <a:pt x="77" y="47"/>
                  <a:pt x="79" y="43"/>
                  <a:pt x="80" y="41"/>
                </a:cubicBezTo>
                <a:cubicBezTo>
                  <a:pt x="85" y="32"/>
                  <a:pt x="85" y="32"/>
                  <a:pt x="85" y="32"/>
                </a:cubicBezTo>
                <a:cubicBezTo>
                  <a:pt x="86" y="29"/>
                  <a:pt x="85" y="26"/>
                  <a:pt x="83" y="25"/>
                </a:cubicBezTo>
                <a:cubicBezTo>
                  <a:pt x="65" y="9"/>
                  <a:pt x="65" y="9"/>
                  <a:pt x="65" y="9"/>
                </a:cubicBezTo>
                <a:cubicBezTo>
                  <a:pt x="63" y="7"/>
                  <a:pt x="60" y="8"/>
                  <a:pt x="58" y="9"/>
                </a:cubicBezTo>
                <a:cubicBezTo>
                  <a:pt x="50" y="17"/>
                  <a:pt x="50" y="17"/>
                  <a:pt x="50" y="17"/>
                </a:cubicBezTo>
                <a:cubicBezTo>
                  <a:pt x="49" y="17"/>
                  <a:pt x="49" y="18"/>
                  <a:pt x="49" y="18"/>
                </a:cubicBezTo>
                <a:cubicBezTo>
                  <a:pt x="17" y="0"/>
                  <a:pt x="17" y="0"/>
                  <a:pt x="17" y="0"/>
                </a:cubicBezTo>
                <a:cubicBezTo>
                  <a:pt x="0" y="3"/>
                  <a:pt x="0" y="3"/>
                  <a:pt x="0" y="3"/>
                </a:cubicBezTo>
                <a:cubicBezTo>
                  <a:pt x="4" y="16"/>
                  <a:pt x="4" y="16"/>
                  <a:pt x="4" y="16"/>
                </a:cubicBezTo>
                <a:cubicBezTo>
                  <a:pt x="9" y="15"/>
                  <a:pt x="9" y="15"/>
                  <a:pt x="9" y="15"/>
                </a:cubicBezTo>
                <a:cubicBezTo>
                  <a:pt x="11" y="24"/>
                  <a:pt x="11" y="24"/>
                  <a:pt x="11" y="24"/>
                </a:cubicBezTo>
                <a:cubicBezTo>
                  <a:pt x="20" y="21"/>
                  <a:pt x="20" y="21"/>
                  <a:pt x="20" y="21"/>
                </a:cubicBezTo>
                <a:cubicBezTo>
                  <a:pt x="23" y="30"/>
                  <a:pt x="23" y="30"/>
                  <a:pt x="23" y="30"/>
                </a:cubicBezTo>
                <a:cubicBezTo>
                  <a:pt x="32" y="27"/>
                  <a:pt x="32" y="27"/>
                  <a:pt x="32" y="27"/>
                </a:cubicBezTo>
                <a:cubicBezTo>
                  <a:pt x="35" y="36"/>
                  <a:pt x="35" y="36"/>
                  <a:pt x="35" y="36"/>
                </a:cubicBezTo>
                <a:cubicBezTo>
                  <a:pt x="39" y="35"/>
                  <a:pt x="39" y="35"/>
                  <a:pt x="39" y="35"/>
                </a:cubicBezTo>
                <a:cubicBezTo>
                  <a:pt x="39" y="35"/>
                  <a:pt x="39" y="36"/>
                  <a:pt x="39" y="36"/>
                </a:cubicBezTo>
                <a:cubicBezTo>
                  <a:pt x="37" y="47"/>
                  <a:pt x="37" y="47"/>
                  <a:pt x="37" y="47"/>
                </a:cubicBezTo>
                <a:cubicBezTo>
                  <a:pt x="37" y="50"/>
                  <a:pt x="38" y="53"/>
                  <a:pt x="41" y="53"/>
                </a:cubicBezTo>
                <a:cubicBezTo>
                  <a:pt x="64" y="61"/>
                  <a:pt x="64" y="61"/>
                  <a:pt x="64" y="61"/>
                </a:cubicBezTo>
                <a:cubicBezTo>
                  <a:pt x="66" y="61"/>
                  <a:pt x="69" y="60"/>
                  <a:pt x="70" y="58"/>
                </a:cubicBezTo>
                <a:close/>
                <a:moveTo>
                  <a:pt x="15" y="10"/>
                </a:moveTo>
                <a:cubicBezTo>
                  <a:pt x="18" y="6"/>
                  <a:pt x="18" y="6"/>
                  <a:pt x="18" y="6"/>
                </a:cubicBezTo>
                <a:cubicBezTo>
                  <a:pt x="46" y="21"/>
                  <a:pt x="46" y="21"/>
                  <a:pt x="46" y="21"/>
                </a:cubicBezTo>
                <a:cubicBezTo>
                  <a:pt x="43" y="25"/>
                  <a:pt x="43" y="25"/>
                  <a:pt x="43" y="25"/>
                </a:cubicBezTo>
                <a:lnTo>
                  <a:pt x="15" y="10"/>
                </a:lnTo>
                <a:close/>
                <a:moveTo>
                  <a:pt x="61" y="54"/>
                </a:moveTo>
                <a:cubicBezTo>
                  <a:pt x="57" y="52"/>
                  <a:pt x="57" y="52"/>
                  <a:pt x="57" y="52"/>
                </a:cubicBezTo>
                <a:cubicBezTo>
                  <a:pt x="56" y="51"/>
                  <a:pt x="55" y="50"/>
                  <a:pt x="56" y="49"/>
                </a:cubicBezTo>
                <a:cubicBezTo>
                  <a:pt x="69" y="24"/>
                  <a:pt x="69" y="24"/>
                  <a:pt x="69" y="24"/>
                </a:cubicBezTo>
                <a:cubicBezTo>
                  <a:pt x="70" y="23"/>
                  <a:pt x="71" y="23"/>
                  <a:pt x="72" y="23"/>
                </a:cubicBezTo>
                <a:cubicBezTo>
                  <a:pt x="77" y="26"/>
                  <a:pt x="77" y="26"/>
                  <a:pt x="77" y="26"/>
                </a:cubicBezTo>
                <a:cubicBezTo>
                  <a:pt x="78" y="26"/>
                  <a:pt x="78" y="28"/>
                  <a:pt x="77" y="29"/>
                </a:cubicBezTo>
                <a:cubicBezTo>
                  <a:pt x="64" y="53"/>
                  <a:pt x="64" y="53"/>
                  <a:pt x="64" y="53"/>
                </a:cubicBezTo>
                <a:cubicBezTo>
                  <a:pt x="64" y="54"/>
                  <a:pt x="62" y="55"/>
                  <a:pt x="61" y="54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1" name="Freeform 33"/>
          <p:cNvSpPr>
            <a:spLocks noEditPoints="1"/>
          </p:cNvSpPr>
          <p:nvPr/>
        </p:nvSpPr>
        <p:spPr bwMode="auto">
          <a:xfrm>
            <a:off x="11286667" y="4144599"/>
            <a:ext cx="165653" cy="143663"/>
          </a:xfrm>
          <a:custGeom>
            <a:avLst/>
            <a:gdLst>
              <a:gd name="T0" fmla="*/ 56 w 69"/>
              <a:gd name="T1" fmla="*/ 0 h 60"/>
              <a:gd name="T2" fmla="*/ 13 w 69"/>
              <a:gd name="T3" fmla="*/ 0 h 60"/>
              <a:gd name="T4" fmla="*/ 0 w 69"/>
              <a:gd name="T5" fmla="*/ 13 h 60"/>
              <a:gd name="T6" fmla="*/ 0 w 69"/>
              <a:gd name="T7" fmla="*/ 58 h 60"/>
              <a:gd name="T8" fmla="*/ 2 w 69"/>
              <a:gd name="T9" fmla="*/ 60 h 60"/>
              <a:gd name="T10" fmla="*/ 66 w 69"/>
              <a:gd name="T11" fmla="*/ 60 h 60"/>
              <a:gd name="T12" fmla="*/ 69 w 69"/>
              <a:gd name="T13" fmla="*/ 58 h 60"/>
              <a:gd name="T14" fmla="*/ 69 w 69"/>
              <a:gd name="T15" fmla="*/ 13 h 60"/>
              <a:gd name="T16" fmla="*/ 56 w 69"/>
              <a:gd name="T17" fmla="*/ 0 h 60"/>
              <a:gd name="T18" fmla="*/ 34 w 69"/>
              <a:gd name="T19" fmla="*/ 51 h 60"/>
              <a:gd name="T20" fmla="*/ 13 w 69"/>
              <a:gd name="T21" fmla="*/ 34 h 60"/>
              <a:gd name="T22" fmla="*/ 26 w 69"/>
              <a:gd name="T23" fmla="*/ 34 h 60"/>
              <a:gd name="T24" fmla="*/ 26 w 69"/>
              <a:gd name="T25" fmla="*/ 21 h 60"/>
              <a:gd name="T26" fmla="*/ 43 w 69"/>
              <a:gd name="T27" fmla="*/ 21 h 60"/>
              <a:gd name="T28" fmla="*/ 43 w 69"/>
              <a:gd name="T29" fmla="*/ 34 h 60"/>
              <a:gd name="T30" fmla="*/ 56 w 69"/>
              <a:gd name="T31" fmla="*/ 34 h 60"/>
              <a:gd name="T32" fmla="*/ 34 w 69"/>
              <a:gd name="T33" fmla="*/ 51 h 60"/>
              <a:gd name="T34" fmla="*/ 10 w 69"/>
              <a:gd name="T35" fmla="*/ 9 h 60"/>
              <a:gd name="T36" fmla="*/ 15 w 69"/>
              <a:gd name="T37" fmla="*/ 4 h 60"/>
              <a:gd name="T38" fmla="*/ 54 w 69"/>
              <a:gd name="T39" fmla="*/ 4 h 60"/>
              <a:gd name="T40" fmla="*/ 58 w 69"/>
              <a:gd name="T41" fmla="*/ 9 h 60"/>
              <a:gd name="T42" fmla="*/ 10 w 69"/>
              <a:gd name="T43" fmla="*/ 9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9" h="60">
                <a:moveTo>
                  <a:pt x="56" y="0"/>
                </a:moveTo>
                <a:cubicBezTo>
                  <a:pt x="13" y="0"/>
                  <a:pt x="13" y="0"/>
                  <a:pt x="13" y="0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9"/>
                  <a:pt x="1" y="60"/>
                  <a:pt x="2" y="60"/>
                </a:cubicBezTo>
                <a:cubicBezTo>
                  <a:pt x="66" y="60"/>
                  <a:pt x="66" y="60"/>
                  <a:pt x="66" y="60"/>
                </a:cubicBezTo>
                <a:cubicBezTo>
                  <a:pt x="68" y="60"/>
                  <a:pt x="69" y="59"/>
                  <a:pt x="69" y="58"/>
                </a:cubicBezTo>
                <a:cubicBezTo>
                  <a:pt x="69" y="13"/>
                  <a:pt x="69" y="13"/>
                  <a:pt x="69" y="13"/>
                </a:cubicBezTo>
                <a:lnTo>
                  <a:pt x="56" y="0"/>
                </a:lnTo>
                <a:close/>
                <a:moveTo>
                  <a:pt x="34" y="51"/>
                </a:moveTo>
                <a:cubicBezTo>
                  <a:pt x="13" y="34"/>
                  <a:pt x="13" y="34"/>
                  <a:pt x="13" y="34"/>
                </a:cubicBezTo>
                <a:cubicBezTo>
                  <a:pt x="26" y="34"/>
                  <a:pt x="26" y="34"/>
                  <a:pt x="26" y="34"/>
                </a:cubicBezTo>
                <a:cubicBezTo>
                  <a:pt x="26" y="21"/>
                  <a:pt x="26" y="21"/>
                  <a:pt x="26" y="21"/>
                </a:cubicBezTo>
                <a:cubicBezTo>
                  <a:pt x="43" y="21"/>
                  <a:pt x="43" y="21"/>
                  <a:pt x="43" y="21"/>
                </a:cubicBezTo>
                <a:cubicBezTo>
                  <a:pt x="43" y="34"/>
                  <a:pt x="43" y="34"/>
                  <a:pt x="43" y="34"/>
                </a:cubicBezTo>
                <a:cubicBezTo>
                  <a:pt x="56" y="34"/>
                  <a:pt x="56" y="34"/>
                  <a:pt x="56" y="34"/>
                </a:cubicBezTo>
                <a:lnTo>
                  <a:pt x="34" y="51"/>
                </a:lnTo>
                <a:close/>
                <a:moveTo>
                  <a:pt x="10" y="9"/>
                </a:moveTo>
                <a:cubicBezTo>
                  <a:pt x="15" y="4"/>
                  <a:pt x="15" y="4"/>
                  <a:pt x="15" y="4"/>
                </a:cubicBezTo>
                <a:cubicBezTo>
                  <a:pt x="54" y="4"/>
                  <a:pt x="54" y="4"/>
                  <a:pt x="54" y="4"/>
                </a:cubicBezTo>
                <a:cubicBezTo>
                  <a:pt x="58" y="9"/>
                  <a:pt x="58" y="9"/>
                  <a:pt x="58" y="9"/>
                </a:cubicBezTo>
                <a:lnTo>
                  <a:pt x="10" y="9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2" name="Freeform 34"/>
          <p:cNvSpPr>
            <a:spLocks noEditPoints="1"/>
          </p:cNvSpPr>
          <p:nvPr/>
        </p:nvSpPr>
        <p:spPr bwMode="auto">
          <a:xfrm>
            <a:off x="11516822" y="2552574"/>
            <a:ext cx="136334" cy="186175"/>
          </a:xfrm>
          <a:custGeom>
            <a:avLst/>
            <a:gdLst>
              <a:gd name="T0" fmla="*/ 57 w 57"/>
              <a:gd name="T1" fmla="*/ 48 h 78"/>
              <a:gd name="T2" fmla="*/ 57 w 57"/>
              <a:gd name="T3" fmla="*/ 48 h 78"/>
              <a:gd name="T4" fmla="*/ 57 w 57"/>
              <a:gd name="T5" fmla="*/ 48 h 78"/>
              <a:gd name="T6" fmla="*/ 28 w 57"/>
              <a:gd name="T7" fmla="*/ 0 h 78"/>
              <a:gd name="T8" fmla="*/ 0 w 57"/>
              <a:gd name="T9" fmla="*/ 48 h 78"/>
              <a:gd name="T10" fmla="*/ 0 w 57"/>
              <a:gd name="T11" fmla="*/ 48 h 78"/>
              <a:gd name="T12" fmla="*/ 0 w 57"/>
              <a:gd name="T13" fmla="*/ 48 h 78"/>
              <a:gd name="T14" fmla="*/ 0 w 57"/>
              <a:gd name="T15" fmla="*/ 49 h 78"/>
              <a:gd name="T16" fmla="*/ 0 w 57"/>
              <a:gd name="T17" fmla="*/ 49 h 78"/>
              <a:gd name="T18" fmla="*/ 0 w 57"/>
              <a:gd name="T19" fmla="*/ 49 h 78"/>
              <a:gd name="T20" fmla="*/ 28 w 57"/>
              <a:gd name="T21" fmla="*/ 78 h 78"/>
              <a:gd name="T22" fmla="*/ 57 w 57"/>
              <a:gd name="T23" fmla="*/ 49 h 78"/>
              <a:gd name="T24" fmla="*/ 57 w 57"/>
              <a:gd name="T25" fmla="*/ 49 h 78"/>
              <a:gd name="T26" fmla="*/ 57 w 57"/>
              <a:gd name="T27" fmla="*/ 49 h 78"/>
              <a:gd name="T28" fmla="*/ 57 w 57"/>
              <a:gd name="T29" fmla="*/ 48 h 78"/>
              <a:gd name="T30" fmla="*/ 48 w 57"/>
              <a:gd name="T31" fmla="*/ 49 h 78"/>
              <a:gd name="T32" fmla="*/ 48 w 57"/>
              <a:gd name="T33" fmla="*/ 49 h 78"/>
              <a:gd name="T34" fmla="*/ 42 w 57"/>
              <a:gd name="T35" fmla="*/ 62 h 78"/>
              <a:gd name="T36" fmla="*/ 28 w 57"/>
              <a:gd name="T37" fmla="*/ 68 h 78"/>
              <a:gd name="T38" fmla="*/ 26 w 57"/>
              <a:gd name="T39" fmla="*/ 68 h 78"/>
              <a:gd name="T40" fmla="*/ 43 w 57"/>
              <a:gd name="T41" fmla="*/ 37 h 78"/>
              <a:gd name="T42" fmla="*/ 43 w 57"/>
              <a:gd name="T43" fmla="*/ 33 h 78"/>
              <a:gd name="T44" fmla="*/ 48 w 57"/>
              <a:gd name="T45" fmla="*/ 48 h 78"/>
              <a:gd name="T46" fmla="*/ 48 w 57"/>
              <a:gd name="T47" fmla="*/ 48 h 78"/>
              <a:gd name="T48" fmla="*/ 48 w 57"/>
              <a:gd name="T49" fmla="*/ 48 h 78"/>
              <a:gd name="T50" fmla="*/ 48 w 57"/>
              <a:gd name="T51" fmla="*/ 48 h 78"/>
              <a:gd name="T52" fmla="*/ 48 w 57"/>
              <a:gd name="T53" fmla="*/ 49 h 78"/>
              <a:gd name="T54" fmla="*/ 48 w 57"/>
              <a:gd name="T55" fmla="*/ 49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7" h="78">
                <a:moveTo>
                  <a:pt x="57" y="48"/>
                </a:moveTo>
                <a:cubicBezTo>
                  <a:pt x="57" y="48"/>
                  <a:pt x="57" y="48"/>
                  <a:pt x="57" y="48"/>
                </a:cubicBezTo>
                <a:cubicBezTo>
                  <a:pt x="57" y="48"/>
                  <a:pt x="57" y="48"/>
                  <a:pt x="57" y="48"/>
                </a:cubicBezTo>
                <a:cubicBezTo>
                  <a:pt x="57" y="24"/>
                  <a:pt x="28" y="0"/>
                  <a:pt x="28" y="0"/>
                </a:cubicBezTo>
                <a:cubicBezTo>
                  <a:pt x="28" y="0"/>
                  <a:pt x="0" y="24"/>
                  <a:pt x="0" y="48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48"/>
                  <a:pt x="0" y="48"/>
                  <a:pt x="0" y="49"/>
                </a:cubicBezTo>
                <a:cubicBezTo>
                  <a:pt x="0" y="49"/>
                  <a:pt x="0" y="49"/>
                  <a:pt x="0" y="49"/>
                </a:cubicBezTo>
                <a:cubicBezTo>
                  <a:pt x="0" y="49"/>
                  <a:pt x="0" y="49"/>
                  <a:pt x="0" y="49"/>
                </a:cubicBezTo>
                <a:cubicBezTo>
                  <a:pt x="0" y="65"/>
                  <a:pt x="13" y="78"/>
                  <a:pt x="28" y="78"/>
                </a:cubicBezTo>
                <a:cubicBezTo>
                  <a:pt x="44" y="78"/>
                  <a:pt x="57" y="65"/>
                  <a:pt x="57" y="49"/>
                </a:cubicBezTo>
                <a:cubicBezTo>
                  <a:pt x="57" y="49"/>
                  <a:pt x="57" y="49"/>
                  <a:pt x="57" y="49"/>
                </a:cubicBezTo>
                <a:cubicBezTo>
                  <a:pt x="57" y="49"/>
                  <a:pt x="57" y="49"/>
                  <a:pt x="57" y="49"/>
                </a:cubicBezTo>
                <a:cubicBezTo>
                  <a:pt x="57" y="48"/>
                  <a:pt x="57" y="48"/>
                  <a:pt x="57" y="48"/>
                </a:cubicBezTo>
                <a:close/>
                <a:moveTo>
                  <a:pt x="48" y="49"/>
                </a:moveTo>
                <a:cubicBezTo>
                  <a:pt x="48" y="49"/>
                  <a:pt x="48" y="49"/>
                  <a:pt x="48" y="49"/>
                </a:cubicBezTo>
                <a:cubicBezTo>
                  <a:pt x="48" y="54"/>
                  <a:pt x="46" y="59"/>
                  <a:pt x="42" y="62"/>
                </a:cubicBezTo>
                <a:cubicBezTo>
                  <a:pt x="38" y="66"/>
                  <a:pt x="34" y="68"/>
                  <a:pt x="28" y="68"/>
                </a:cubicBezTo>
                <a:cubicBezTo>
                  <a:pt x="28" y="68"/>
                  <a:pt x="27" y="68"/>
                  <a:pt x="26" y="68"/>
                </a:cubicBezTo>
                <a:cubicBezTo>
                  <a:pt x="36" y="61"/>
                  <a:pt x="43" y="50"/>
                  <a:pt x="43" y="37"/>
                </a:cubicBezTo>
                <a:cubicBezTo>
                  <a:pt x="43" y="35"/>
                  <a:pt x="43" y="34"/>
                  <a:pt x="43" y="33"/>
                </a:cubicBezTo>
                <a:cubicBezTo>
                  <a:pt x="46" y="38"/>
                  <a:pt x="48" y="43"/>
                  <a:pt x="48" y="48"/>
                </a:cubicBezTo>
                <a:cubicBezTo>
                  <a:pt x="48" y="48"/>
                  <a:pt x="48" y="48"/>
                  <a:pt x="48" y="48"/>
                </a:cubicBezTo>
                <a:cubicBezTo>
                  <a:pt x="48" y="48"/>
                  <a:pt x="48" y="48"/>
                  <a:pt x="48" y="48"/>
                </a:cubicBezTo>
                <a:cubicBezTo>
                  <a:pt x="48" y="48"/>
                  <a:pt x="48" y="48"/>
                  <a:pt x="48" y="48"/>
                </a:cubicBezTo>
                <a:cubicBezTo>
                  <a:pt x="48" y="48"/>
                  <a:pt x="48" y="48"/>
                  <a:pt x="48" y="49"/>
                </a:cubicBezTo>
                <a:cubicBezTo>
                  <a:pt x="48" y="49"/>
                  <a:pt x="48" y="49"/>
                  <a:pt x="48" y="49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3" name="Freeform 35"/>
          <p:cNvSpPr>
            <a:spLocks noEditPoints="1"/>
          </p:cNvSpPr>
          <p:nvPr/>
        </p:nvSpPr>
        <p:spPr bwMode="auto">
          <a:xfrm>
            <a:off x="11370226" y="2417708"/>
            <a:ext cx="214029" cy="203767"/>
          </a:xfrm>
          <a:custGeom>
            <a:avLst/>
            <a:gdLst>
              <a:gd name="T0" fmla="*/ 52 w 89"/>
              <a:gd name="T1" fmla="*/ 3 h 85"/>
              <a:gd name="T2" fmla="*/ 4 w 89"/>
              <a:gd name="T3" fmla="*/ 36 h 85"/>
              <a:gd name="T4" fmla="*/ 3 w 89"/>
              <a:gd name="T5" fmla="*/ 45 h 85"/>
              <a:gd name="T6" fmla="*/ 28 w 89"/>
              <a:gd name="T7" fmla="*/ 82 h 85"/>
              <a:gd name="T8" fmla="*/ 37 w 89"/>
              <a:gd name="T9" fmla="*/ 83 h 85"/>
              <a:gd name="T10" fmla="*/ 85 w 89"/>
              <a:gd name="T11" fmla="*/ 50 h 85"/>
              <a:gd name="T12" fmla="*/ 87 w 89"/>
              <a:gd name="T13" fmla="*/ 41 h 85"/>
              <a:gd name="T14" fmla="*/ 61 w 89"/>
              <a:gd name="T15" fmla="*/ 4 h 85"/>
              <a:gd name="T16" fmla="*/ 52 w 89"/>
              <a:gd name="T17" fmla="*/ 3 h 85"/>
              <a:gd name="T18" fmla="*/ 38 w 89"/>
              <a:gd name="T19" fmla="*/ 48 h 85"/>
              <a:gd name="T20" fmla="*/ 31 w 89"/>
              <a:gd name="T21" fmla="*/ 71 h 85"/>
              <a:gd name="T22" fmla="*/ 11 w 89"/>
              <a:gd name="T23" fmla="*/ 42 h 85"/>
              <a:gd name="T24" fmla="*/ 38 w 89"/>
              <a:gd name="T25" fmla="*/ 48 h 85"/>
              <a:gd name="T26" fmla="*/ 14 w 89"/>
              <a:gd name="T27" fmla="*/ 40 h 85"/>
              <a:gd name="T28" fmla="*/ 52 w 89"/>
              <a:gd name="T29" fmla="*/ 13 h 85"/>
              <a:gd name="T30" fmla="*/ 43 w 89"/>
              <a:gd name="T31" fmla="*/ 41 h 85"/>
              <a:gd name="T32" fmla="*/ 14 w 89"/>
              <a:gd name="T33" fmla="*/ 40 h 85"/>
              <a:gd name="T34" fmla="*/ 39 w 89"/>
              <a:gd name="T35" fmla="*/ 48 h 85"/>
              <a:gd name="T36" fmla="*/ 50 w 89"/>
              <a:gd name="T37" fmla="*/ 50 h 85"/>
              <a:gd name="T38" fmla="*/ 51 w 89"/>
              <a:gd name="T39" fmla="*/ 40 h 85"/>
              <a:gd name="T40" fmla="*/ 74 w 89"/>
              <a:gd name="T41" fmla="*/ 47 h 85"/>
              <a:gd name="T42" fmla="*/ 38 w 89"/>
              <a:gd name="T43" fmla="*/ 72 h 85"/>
              <a:gd name="T44" fmla="*/ 39 w 89"/>
              <a:gd name="T45" fmla="*/ 48 h 85"/>
              <a:gd name="T46" fmla="*/ 51 w 89"/>
              <a:gd name="T47" fmla="*/ 39 h 85"/>
              <a:gd name="T48" fmla="*/ 55 w 89"/>
              <a:gd name="T49" fmla="*/ 11 h 85"/>
              <a:gd name="T50" fmla="*/ 75 w 89"/>
              <a:gd name="T51" fmla="*/ 40 h 85"/>
              <a:gd name="T52" fmla="*/ 51 w 89"/>
              <a:gd name="T53" fmla="*/ 39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89" h="85">
                <a:moveTo>
                  <a:pt x="52" y="3"/>
                </a:moveTo>
                <a:cubicBezTo>
                  <a:pt x="4" y="36"/>
                  <a:pt x="4" y="36"/>
                  <a:pt x="4" y="36"/>
                </a:cubicBezTo>
                <a:cubicBezTo>
                  <a:pt x="1" y="38"/>
                  <a:pt x="0" y="42"/>
                  <a:pt x="3" y="45"/>
                </a:cubicBezTo>
                <a:cubicBezTo>
                  <a:pt x="28" y="82"/>
                  <a:pt x="28" y="82"/>
                  <a:pt x="28" y="82"/>
                </a:cubicBezTo>
                <a:cubicBezTo>
                  <a:pt x="30" y="85"/>
                  <a:pt x="34" y="85"/>
                  <a:pt x="37" y="83"/>
                </a:cubicBezTo>
                <a:cubicBezTo>
                  <a:pt x="85" y="50"/>
                  <a:pt x="85" y="50"/>
                  <a:pt x="85" y="50"/>
                </a:cubicBezTo>
                <a:cubicBezTo>
                  <a:pt x="88" y="48"/>
                  <a:pt x="89" y="44"/>
                  <a:pt x="87" y="41"/>
                </a:cubicBezTo>
                <a:cubicBezTo>
                  <a:pt x="61" y="4"/>
                  <a:pt x="61" y="4"/>
                  <a:pt x="61" y="4"/>
                </a:cubicBezTo>
                <a:cubicBezTo>
                  <a:pt x="59" y="1"/>
                  <a:pt x="55" y="0"/>
                  <a:pt x="52" y="3"/>
                </a:cubicBezTo>
                <a:close/>
                <a:moveTo>
                  <a:pt x="38" y="48"/>
                </a:moveTo>
                <a:cubicBezTo>
                  <a:pt x="31" y="71"/>
                  <a:pt x="31" y="71"/>
                  <a:pt x="31" y="71"/>
                </a:cubicBezTo>
                <a:cubicBezTo>
                  <a:pt x="11" y="42"/>
                  <a:pt x="11" y="42"/>
                  <a:pt x="11" y="42"/>
                </a:cubicBezTo>
                <a:lnTo>
                  <a:pt x="38" y="48"/>
                </a:lnTo>
                <a:close/>
                <a:moveTo>
                  <a:pt x="14" y="40"/>
                </a:moveTo>
                <a:cubicBezTo>
                  <a:pt x="52" y="13"/>
                  <a:pt x="52" y="13"/>
                  <a:pt x="52" y="13"/>
                </a:cubicBezTo>
                <a:cubicBezTo>
                  <a:pt x="43" y="41"/>
                  <a:pt x="43" y="41"/>
                  <a:pt x="43" y="41"/>
                </a:cubicBezTo>
                <a:lnTo>
                  <a:pt x="14" y="40"/>
                </a:lnTo>
                <a:close/>
                <a:moveTo>
                  <a:pt x="39" y="48"/>
                </a:moveTo>
                <a:cubicBezTo>
                  <a:pt x="50" y="50"/>
                  <a:pt x="50" y="50"/>
                  <a:pt x="50" y="50"/>
                </a:cubicBezTo>
                <a:cubicBezTo>
                  <a:pt x="51" y="40"/>
                  <a:pt x="51" y="40"/>
                  <a:pt x="51" y="40"/>
                </a:cubicBezTo>
                <a:cubicBezTo>
                  <a:pt x="74" y="47"/>
                  <a:pt x="74" y="47"/>
                  <a:pt x="74" y="47"/>
                </a:cubicBezTo>
                <a:cubicBezTo>
                  <a:pt x="38" y="72"/>
                  <a:pt x="38" y="72"/>
                  <a:pt x="38" y="72"/>
                </a:cubicBezTo>
                <a:lnTo>
                  <a:pt x="39" y="48"/>
                </a:lnTo>
                <a:close/>
                <a:moveTo>
                  <a:pt x="51" y="39"/>
                </a:moveTo>
                <a:cubicBezTo>
                  <a:pt x="55" y="11"/>
                  <a:pt x="55" y="11"/>
                  <a:pt x="55" y="11"/>
                </a:cubicBezTo>
                <a:cubicBezTo>
                  <a:pt x="75" y="40"/>
                  <a:pt x="75" y="40"/>
                  <a:pt x="75" y="40"/>
                </a:cubicBezTo>
                <a:lnTo>
                  <a:pt x="51" y="39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4" name="Freeform 36"/>
          <p:cNvSpPr>
            <a:spLocks noEditPoints="1"/>
          </p:cNvSpPr>
          <p:nvPr/>
        </p:nvSpPr>
        <p:spPr bwMode="auto">
          <a:xfrm>
            <a:off x="11286667" y="2300431"/>
            <a:ext cx="162721" cy="165653"/>
          </a:xfrm>
          <a:custGeom>
            <a:avLst/>
            <a:gdLst>
              <a:gd name="T0" fmla="*/ 34 w 68"/>
              <a:gd name="T1" fmla="*/ 0 h 69"/>
              <a:gd name="T2" fmla="*/ 0 w 68"/>
              <a:gd name="T3" fmla="*/ 35 h 69"/>
              <a:gd name="T4" fmla="*/ 34 w 68"/>
              <a:gd name="T5" fmla="*/ 69 h 69"/>
              <a:gd name="T6" fmla="*/ 68 w 68"/>
              <a:gd name="T7" fmla="*/ 35 h 69"/>
              <a:gd name="T8" fmla="*/ 34 w 68"/>
              <a:gd name="T9" fmla="*/ 0 h 69"/>
              <a:gd name="T10" fmla="*/ 34 w 68"/>
              <a:gd name="T11" fmla="*/ 62 h 69"/>
              <a:gd name="T12" fmla="*/ 7 w 68"/>
              <a:gd name="T13" fmla="*/ 35 h 69"/>
              <a:gd name="T14" fmla="*/ 34 w 68"/>
              <a:gd name="T15" fmla="*/ 7 h 69"/>
              <a:gd name="T16" fmla="*/ 62 w 68"/>
              <a:gd name="T17" fmla="*/ 35 h 69"/>
              <a:gd name="T18" fmla="*/ 34 w 68"/>
              <a:gd name="T19" fmla="*/ 62 h 69"/>
              <a:gd name="T20" fmla="*/ 22 w 68"/>
              <a:gd name="T21" fmla="*/ 24 h 69"/>
              <a:gd name="T22" fmla="*/ 36 w 68"/>
              <a:gd name="T23" fmla="*/ 35 h 69"/>
              <a:gd name="T24" fmla="*/ 22 w 68"/>
              <a:gd name="T25" fmla="*/ 45 h 69"/>
              <a:gd name="T26" fmla="*/ 22 w 68"/>
              <a:gd name="T27" fmla="*/ 24 h 69"/>
              <a:gd name="T28" fmla="*/ 39 w 68"/>
              <a:gd name="T29" fmla="*/ 24 h 69"/>
              <a:gd name="T30" fmla="*/ 54 w 68"/>
              <a:gd name="T31" fmla="*/ 35 h 69"/>
              <a:gd name="T32" fmla="*/ 39 w 68"/>
              <a:gd name="T33" fmla="*/ 45 h 69"/>
              <a:gd name="T34" fmla="*/ 39 w 68"/>
              <a:gd name="T35" fmla="*/ 24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8" h="69">
                <a:moveTo>
                  <a:pt x="34" y="0"/>
                </a:moveTo>
                <a:cubicBezTo>
                  <a:pt x="15" y="0"/>
                  <a:pt x="0" y="16"/>
                  <a:pt x="0" y="35"/>
                </a:cubicBezTo>
                <a:cubicBezTo>
                  <a:pt x="0" y="53"/>
                  <a:pt x="15" y="69"/>
                  <a:pt x="34" y="69"/>
                </a:cubicBezTo>
                <a:cubicBezTo>
                  <a:pt x="53" y="69"/>
                  <a:pt x="68" y="53"/>
                  <a:pt x="68" y="35"/>
                </a:cubicBezTo>
                <a:cubicBezTo>
                  <a:pt x="68" y="16"/>
                  <a:pt x="53" y="0"/>
                  <a:pt x="34" y="0"/>
                </a:cubicBezTo>
                <a:close/>
                <a:moveTo>
                  <a:pt x="34" y="62"/>
                </a:moveTo>
                <a:cubicBezTo>
                  <a:pt x="19" y="62"/>
                  <a:pt x="7" y="50"/>
                  <a:pt x="7" y="35"/>
                </a:cubicBezTo>
                <a:cubicBezTo>
                  <a:pt x="7" y="19"/>
                  <a:pt x="19" y="7"/>
                  <a:pt x="34" y="7"/>
                </a:cubicBezTo>
                <a:cubicBezTo>
                  <a:pt x="50" y="7"/>
                  <a:pt x="62" y="19"/>
                  <a:pt x="62" y="35"/>
                </a:cubicBezTo>
                <a:cubicBezTo>
                  <a:pt x="62" y="50"/>
                  <a:pt x="50" y="62"/>
                  <a:pt x="34" y="62"/>
                </a:cubicBezTo>
                <a:close/>
                <a:moveTo>
                  <a:pt x="22" y="24"/>
                </a:moveTo>
                <a:cubicBezTo>
                  <a:pt x="36" y="35"/>
                  <a:pt x="36" y="35"/>
                  <a:pt x="36" y="35"/>
                </a:cubicBezTo>
                <a:cubicBezTo>
                  <a:pt x="22" y="45"/>
                  <a:pt x="22" y="45"/>
                  <a:pt x="22" y="45"/>
                </a:cubicBezTo>
                <a:lnTo>
                  <a:pt x="22" y="24"/>
                </a:lnTo>
                <a:close/>
                <a:moveTo>
                  <a:pt x="39" y="24"/>
                </a:moveTo>
                <a:cubicBezTo>
                  <a:pt x="54" y="35"/>
                  <a:pt x="54" y="35"/>
                  <a:pt x="54" y="35"/>
                </a:cubicBezTo>
                <a:cubicBezTo>
                  <a:pt x="39" y="45"/>
                  <a:pt x="39" y="45"/>
                  <a:pt x="39" y="45"/>
                </a:cubicBezTo>
                <a:lnTo>
                  <a:pt x="39" y="24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5" name="Freeform 37"/>
          <p:cNvSpPr>
            <a:spLocks noEditPoints="1"/>
          </p:cNvSpPr>
          <p:nvPr/>
        </p:nvSpPr>
        <p:spPr bwMode="auto">
          <a:xfrm>
            <a:off x="11361430" y="2650794"/>
            <a:ext cx="129004" cy="148061"/>
          </a:xfrm>
          <a:custGeom>
            <a:avLst/>
            <a:gdLst>
              <a:gd name="T0" fmla="*/ 50 w 54"/>
              <a:gd name="T1" fmla="*/ 12 h 62"/>
              <a:gd name="T2" fmla="*/ 42 w 54"/>
              <a:gd name="T3" fmla="*/ 5 h 62"/>
              <a:gd name="T4" fmla="*/ 33 w 54"/>
              <a:gd name="T5" fmla="*/ 0 h 62"/>
              <a:gd name="T6" fmla="*/ 6 w 54"/>
              <a:gd name="T7" fmla="*/ 0 h 62"/>
              <a:gd name="T8" fmla="*/ 0 w 54"/>
              <a:gd name="T9" fmla="*/ 6 h 62"/>
              <a:gd name="T10" fmla="*/ 0 w 54"/>
              <a:gd name="T11" fmla="*/ 56 h 62"/>
              <a:gd name="T12" fmla="*/ 6 w 54"/>
              <a:gd name="T13" fmla="*/ 62 h 62"/>
              <a:gd name="T14" fmla="*/ 48 w 54"/>
              <a:gd name="T15" fmla="*/ 62 h 62"/>
              <a:gd name="T16" fmla="*/ 54 w 54"/>
              <a:gd name="T17" fmla="*/ 56 h 62"/>
              <a:gd name="T18" fmla="*/ 54 w 54"/>
              <a:gd name="T19" fmla="*/ 21 h 62"/>
              <a:gd name="T20" fmla="*/ 50 w 54"/>
              <a:gd name="T21" fmla="*/ 12 h 62"/>
              <a:gd name="T22" fmla="*/ 35 w 54"/>
              <a:gd name="T23" fmla="*/ 9 h 62"/>
              <a:gd name="T24" fmla="*/ 35 w 54"/>
              <a:gd name="T25" fmla="*/ 9 h 62"/>
              <a:gd name="T26" fmla="*/ 37 w 54"/>
              <a:gd name="T27" fmla="*/ 10 h 62"/>
              <a:gd name="T28" fmla="*/ 44 w 54"/>
              <a:gd name="T29" fmla="*/ 17 h 62"/>
              <a:gd name="T30" fmla="*/ 45 w 54"/>
              <a:gd name="T31" fmla="*/ 19 h 62"/>
              <a:gd name="T32" fmla="*/ 46 w 54"/>
              <a:gd name="T33" fmla="*/ 20 h 62"/>
              <a:gd name="T34" fmla="*/ 35 w 54"/>
              <a:gd name="T35" fmla="*/ 20 h 62"/>
              <a:gd name="T36" fmla="*/ 35 w 54"/>
              <a:gd name="T37" fmla="*/ 9 h 62"/>
              <a:gd name="T38" fmla="*/ 46 w 54"/>
              <a:gd name="T39" fmla="*/ 54 h 62"/>
              <a:gd name="T40" fmla="*/ 8 w 54"/>
              <a:gd name="T41" fmla="*/ 54 h 62"/>
              <a:gd name="T42" fmla="*/ 8 w 54"/>
              <a:gd name="T43" fmla="*/ 8 h 62"/>
              <a:gd name="T44" fmla="*/ 31 w 54"/>
              <a:gd name="T45" fmla="*/ 8 h 62"/>
              <a:gd name="T46" fmla="*/ 31 w 54"/>
              <a:gd name="T47" fmla="*/ 23 h 62"/>
              <a:gd name="T48" fmla="*/ 46 w 54"/>
              <a:gd name="T49" fmla="*/ 23 h 62"/>
              <a:gd name="T50" fmla="*/ 46 w 54"/>
              <a:gd name="T51" fmla="*/ 54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54" h="62">
                <a:moveTo>
                  <a:pt x="50" y="12"/>
                </a:moveTo>
                <a:cubicBezTo>
                  <a:pt x="42" y="5"/>
                  <a:pt x="42" y="5"/>
                  <a:pt x="42" y="5"/>
                </a:cubicBezTo>
                <a:cubicBezTo>
                  <a:pt x="40" y="2"/>
                  <a:pt x="36" y="0"/>
                  <a:pt x="33" y="0"/>
                </a:cubicBezTo>
                <a:cubicBezTo>
                  <a:pt x="6" y="0"/>
                  <a:pt x="6" y="0"/>
                  <a:pt x="6" y="0"/>
                </a:cubicBezTo>
                <a:cubicBezTo>
                  <a:pt x="3" y="0"/>
                  <a:pt x="0" y="3"/>
                  <a:pt x="0" y="6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9"/>
                  <a:pt x="3" y="62"/>
                  <a:pt x="6" y="62"/>
                </a:cubicBezTo>
                <a:cubicBezTo>
                  <a:pt x="48" y="62"/>
                  <a:pt x="48" y="62"/>
                  <a:pt x="48" y="62"/>
                </a:cubicBezTo>
                <a:cubicBezTo>
                  <a:pt x="51" y="62"/>
                  <a:pt x="54" y="59"/>
                  <a:pt x="54" y="56"/>
                </a:cubicBezTo>
                <a:cubicBezTo>
                  <a:pt x="54" y="21"/>
                  <a:pt x="54" y="21"/>
                  <a:pt x="54" y="21"/>
                </a:cubicBezTo>
                <a:cubicBezTo>
                  <a:pt x="54" y="18"/>
                  <a:pt x="52" y="14"/>
                  <a:pt x="50" y="12"/>
                </a:cubicBezTo>
                <a:close/>
                <a:moveTo>
                  <a:pt x="35" y="9"/>
                </a:moveTo>
                <a:cubicBezTo>
                  <a:pt x="35" y="9"/>
                  <a:pt x="35" y="9"/>
                  <a:pt x="35" y="9"/>
                </a:cubicBezTo>
                <a:cubicBezTo>
                  <a:pt x="36" y="9"/>
                  <a:pt x="37" y="10"/>
                  <a:pt x="37" y="10"/>
                </a:cubicBezTo>
                <a:cubicBezTo>
                  <a:pt x="44" y="17"/>
                  <a:pt x="44" y="17"/>
                  <a:pt x="44" y="17"/>
                </a:cubicBezTo>
                <a:cubicBezTo>
                  <a:pt x="45" y="17"/>
                  <a:pt x="45" y="18"/>
                  <a:pt x="45" y="19"/>
                </a:cubicBezTo>
                <a:cubicBezTo>
                  <a:pt x="46" y="19"/>
                  <a:pt x="46" y="19"/>
                  <a:pt x="46" y="20"/>
                </a:cubicBezTo>
                <a:cubicBezTo>
                  <a:pt x="35" y="20"/>
                  <a:pt x="35" y="20"/>
                  <a:pt x="35" y="20"/>
                </a:cubicBezTo>
                <a:lnTo>
                  <a:pt x="35" y="9"/>
                </a:lnTo>
                <a:close/>
                <a:moveTo>
                  <a:pt x="46" y="54"/>
                </a:moveTo>
                <a:cubicBezTo>
                  <a:pt x="8" y="54"/>
                  <a:pt x="8" y="54"/>
                  <a:pt x="8" y="54"/>
                </a:cubicBezTo>
                <a:cubicBezTo>
                  <a:pt x="8" y="8"/>
                  <a:pt x="8" y="8"/>
                  <a:pt x="8" y="8"/>
                </a:cubicBezTo>
                <a:cubicBezTo>
                  <a:pt x="31" y="8"/>
                  <a:pt x="31" y="8"/>
                  <a:pt x="31" y="8"/>
                </a:cubicBezTo>
                <a:cubicBezTo>
                  <a:pt x="31" y="23"/>
                  <a:pt x="31" y="23"/>
                  <a:pt x="31" y="23"/>
                </a:cubicBezTo>
                <a:cubicBezTo>
                  <a:pt x="46" y="23"/>
                  <a:pt x="46" y="23"/>
                  <a:pt x="46" y="23"/>
                </a:cubicBezTo>
                <a:lnTo>
                  <a:pt x="46" y="54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6" name="Freeform 38"/>
          <p:cNvSpPr>
            <a:spLocks noEditPoints="1"/>
          </p:cNvSpPr>
          <p:nvPr/>
        </p:nvSpPr>
        <p:spPr bwMode="auto">
          <a:xfrm>
            <a:off x="11351169" y="3096443"/>
            <a:ext cx="209632" cy="222825"/>
          </a:xfrm>
          <a:custGeom>
            <a:avLst/>
            <a:gdLst>
              <a:gd name="T0" fmla="*/ 78 w 87"/>
              <a:gd name="T1" fmla="*/ 0 h 93"/>
              <a:gd name="T2" fmla="*/ 9 w 87"/>
              <a:gd name="T3" fmla="*/ 0 h 93"/>
              <a:gd name="T4" fmla="*/ 0 w 87"/>
              <a:gd name="T5" fmla="*/ 9 h 93"/>
              <a:gd name="T6" fmla="*/ 0 w 87"/>
              <a:gd name="T7" fmla="*/ 84 h 93"/>
              <a:gd name="T8" fmla="*/ 9 w 87"/>
              <a:gd name="T9" fmla="*/ 93 h 93"/>
              <a:gd name="T10" fmla="*/ 78 w 87"/>
              <a:gd name="T11" fmla="*/ 93 h 93"/>
              <a:gd name="T12" fmla="*/ 87 w 87"/>
              <a:gd name="T13" fmla="*/ 84 h 93"/>
              <a:gd name="T14" fmla="*/ 87 w 87"/>
              <a:gd name="T15" fmla="*/ 9 h 93"/>
              <a:gd name="T16" fmla="*/ 78 w 87"/>
              <a:gd name="T17" fmla="*/ 0 h 93"/>
              <a:gd name="T18" fmla="*/ 75 w 87"/>
              <a:gd name="T19" fmla="*/ 81 h 93"/>
              <a:gd name="T20" fmla="*/ 12 w 87"/>
              <a:gd name="T21" fmla="*/ 81 h 93"/>
              <a:gd name="T22" fmla="*/ 12 w 87"/>
              <a:gd name="T23" fmla="*/ 12 h 93"/>
              <a:gd name="T24" fmla="*/ 75 w 87"/>
              <a:gd name="T25" fmla="*/ 12 h 93"/>
              <a:gd name="T26" fmla="*/ 75 w 87"/>
              <a:gd name="T27" fmla="*/ 81 h 93"/>
              <a:gd name="T28" fmla="*/ 23 w 87"/>
              <a:gd name="T29" fmla="*/ 41 h 93"/>
              <a:gd name="T30" fmla="*/ 64 w 87"/>
              <a:gd name="T31" fmla="*/ 41 h 93"/>
              <a:gd name="T32" fmla="*/ 64 w 87"/>
              <a:gd name="T33" fmla="*/ 46 h 93"/>
              <a:gd name="T34" fmla="*/ 23 w 87"/>
              <a:gd name="T35" fmla="*/ 46 h 93"/>
              <a:gd name="T36" fmla="*/ 23 w 87"/>
              <a:gd name="T37" fmla="*/ 41 h 93"/>
              <a:gd name="T38" fmla="*/ 23 w 87"/>
              <a:gd name="T39" fmla="*/ 52 h 93"/>
              <a:gd name="T40" fmla="*/ 64 w 87"/>
              <a:gd name="T41" fmla="*/ 52 h 93"/>
              <a:gd name="T42" fmla="*/ 64 w 87"/>
              <a:gd name="T43" fmla="*/ 58 h 93"/>
              <a:gd name="T44" fmla="*/ 23 w 87"/>
              <a:gd name="T45" fmla="*/ 58 h 93"/>
              <a:gd name="T46" fmla="*/ 23 w 87"/>
              <a:gd name="T47" fmla="*/ 52 h 93"/>
              <a:gd name="T48" fmla="*/ 23 w 87"/>
              <a:gd name="T49" fmla="*/ 64 h 93"/>
              <a:gd name="T50" fmla="*/ 64 w 87"/>
              <a:gd name="T51" fmla="*/ 64 h 93"/>
              <a:gd name="T52" fmla="*/ 64 w 87"/>
              <a:gd name="T53" fmla="*/ 69 h 93"/>
              <a:gd name="T54" fmla="*/ 23 w 87"/>
              <a:gd name="T55" fmla="*/ 69 h 93"/>
              <a:gd name="T56" fmla="*/ 23 w 87"/>
              <a:gd name="T57" fmla="*/ 64 h 93"/>
              <a:gd name="T58" fmla="*/ 23 w 87"/>
              <a:gd name="T59" fmla="*/ 29 h 93"/>
              <a:gd name="T60" fmla="*/ 64 w 87"/>
              <a:gd name="T61" fmla="*/ 29 h 93"/>
              <a:gd name="T62" fmla="*/ 64 w 87"/>
              <a:gd name="T63" fmla="*/ 35 h 93"/>
              <a:gd name="T64" fmla="*/ 23 w 87"/>
              <a:gd name="T65" fmla="*/ 35 h 93"/>
              <a:gd name="T66" fmla="*/ 23 w 87"/>
              <a:gd name="T67" fmla="*/ 29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87" h="93">
                <a:moveTo>
                  <a:pt x="78" y="0"/>
                </a:moveTo>
                <a:cubicBezTo>
                  <a:pt x="9" y="0"/>
                  <a:pt x="9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89"/>
                  <a:pt x="4" y="93"/>
                  <a:pt x="9" y="93"/>
                </a:cubicBezTo>
                <a:cubicBezTo>
                  <a:pt x="78" y="93"/>
                  <a:pt x="78" y="93"/>
                  <a:pt x="78" y="93"/>
                </a:cubicBezTo>
                <a:cubicBezTo>
                  <a:pt x="83" y="93"/>
                  <a:pt x="87" y="89"/>
                  <a:pt x="87" y="84"/>
                </a:cubicBezTo>
                <a:cubicBezTo>
                  <a:pt x="87" y="9"/>
                  <a:pt x="87" y="9"/>
                  <a:pt x="87" y="9"/>
                </a:cubicBezTo>
                <a:cubicBezTo>
                  <a:pt x="87" y="4"/>
                  <a:pt x="83" y="0"/>
                  <a:pt x="78" y="0"/>
                </a:cubicBezTo>
                <a:close/>
                <a:moveTo>
                  <a:pt x="75" y="81"/>
                </a:moveTo>
                <a:cubicBezTo>
                  <a:pt x="12" y="81"/>
                  <a:pt x="12" y="81"/>
                  <a:pt x="12" y="81"/>
                </a:cubicBezTo>
                <a:cubicBezTo>
                  <a:pt x="12" y="12"/>
                  <a:pt x="12" y="12"/>
                  <a:pt x="12" y="12"/>
                </a:cubicBezTo>
                <a:cubicBezTo>
                  <a:pt x="75" y="12"/>
                  <a:pt x="75" y="12"/>
                  <a:pt x="75" y="12"/>
                </a:cubicBezTo>
                <a:lnTo>
                  <a:pt x="75" y="81"/>
                </a:lnTo>
                <a:close/>
                <a:moveTo>
                  <a:pt x="23" y="41"/>
                </a:moveTo>
                <a:cubicBezTo>
                  <a:pt x="64" y="41"/>
                  <a:pt x="64" y="41"/>
                  <a:pt x="64" y="41"/>
                </a:cubicBezTo>
                <a:cubicBezTo>
                  <a:pt x="64" y="46"/>
                  <a:pt x="64" y="46"/>
                  <a:pt x="64" y="46"/>
                </a:cubicBezTo>
                <a:cubicBezTo>
                  <a:pt x="23" y="46"/>
                  <a:pt x="23" y="46"/>
                  <a:pt x="23" y="46"/>
                </a:cubicBezTo>
                <a:lnTo>
                  <a:pt x="23" y="41"/>
                </a:lnTo>
                <a:close/>
                <a:moveTo>
                  <a:pt x="23" y="52"/>
                </a:moveTo>
                <a:cubicBezTo>
                  <a:pt x="64" y="52"/>
                  <a:pt x="64" y="52"/>
                  <a:pt x="64" y="52"/>
                </a:cubicBezTo>
                <a:cubicBezTo>
                  <a:pt x="64" y="58"/>
                  <a:pt x="64" y="58"/>
                  <a:pt x="64" y="58"/>
                </a:cubicBezTo>
                <a:cubicBezTo>
                  <a:pt x="23" y="58"/>
                  <a:pt x="23" y="58"/>
                  <a:pt x="23" y="58"/>
                </a:cubicBezTo>
                <a:lnTo>
                  <a:pt x="23" y="52"/>
                </a:lnTo>
                <a:close/>
                <a:moveTo>
                  <a:pt x="23" y="64"/>
                </a:moveTo>
                <a:cubicBezTo>
                  <a:pt x="64" y="64"/>
                  <a:pt x="64" y="64"/>
                  <a:pt x="64" y="64"/>
                </a:cubicBezTo>
                <a:cubicBezTo>
                  <a:pt x="64" y="69"/>
                  <a:pt x="64" y="69"/>
                  <a:pt x="64" y="69"/>
                </a:cubicBezTo>
                <a:cubicBezTo>
                  <a:pt x="23" y="69"/>
                  <a:pt x="23" y="69"/>
                  <a:pt x="23" y="69"/>
                </a:cubicBezTo>
                <a:lnTo>
                  <a:pt x="23" y="64"/>
                </a:lnTo>
                <a:close/>
                <a:moveTo>
                  <a:pt x="23" y="29"/>
                </a:moveTo>
                <a:cubicBezTo>
                  <a:pt x="64" y="29"/>
                  <a:pt x="64" y="29"/>
                  <a:pt x="64" y="29"/>
                </a:cubicBezTo>
                <a:cubicBezTo>
                  <a:pt x="64" y="35"/>
                  <a:pt x="64" y="35"/>
                  <a:pt x="64" y="35"/>
                </a:cubicBezTo>
                <a:cubicBezTo>
                  <a:pt x="23" y="35"/>
                  <a:pt x="23" y="35"/>
                  <a:pt x="23" y="35"/>
                </a:cubicBezTo>
                <a:lnTo>
                  <a:pt x="23" y="29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7" name="Freeform 39"/>
          <p:cNvSpPr>
            <a:spLocks noEditPoints="1"/>
          </p:cNvSpPr>
          <p:nvPr/>
        </p:nvSpPr>
        <p:spPr bwMode="auto">
          <a:xfrm>
            <a:off x="11313054" y="3361781"/>
            <a:ext cx="196438" cy="148061"/>
          </a:xfrm>
          <a:custGeom>
            <a:avLst/>
            <a:gdLst>
              <a:gd name="T0" fmla="*/ 0 w 134"/>
              <a:gd name="T1" fmla="*/ 0 h 101"/>
              <a:gd name="T2" fmla="*/ 0 w 134"/>
              <a:gd name="T3" fmla="*/ 101 h 101"/>
              <a:gd name="T4" fmla="*/ 134 w 134"/>
              <a:gd name="T5" fmla="*/ 101 h 101"/>
              <a:gd name="T6" fmla="*/ 134 w 134"/>
              <a:gd name="T7" fmla="*/ 0 h 101"/>
              <a:gd name="T8" fmla="*/ 0 w 134"/>
              <a:gd name="T9" fmla="*/ 0 h 101"/>
              <a:gd name="T10" fmla="*/ 25 w 134"/>
              <a:gd name="T11" fmla="*/ 93 h 101"/>
              <a:gd name="T12" fmla="*/ 8 w 134"/>
              <a:gd name="T13" fmla="*/ 93 h 101"/>
              <a:gd name="T14" fmla="*/ 8 w 134"/>
              <a:gd name="T15" fmla="*/ 77 h 101"/>
              <a:gd name="T16" fmla="*/ 25 w 134"/>
              <a:gd name="T17" fmla="*/ 77 h 101"/>
              <a:gd name="T18" fmla="*/ 25 w 134"/>
              <a:gd name="T19" fmla="*/ 93 h 101"/>
              <a:gd name="T20" fmla="*/ 25 w 134"/>
              <a:gd name="T21" fmla="*/ 59 h 101"/>
              <a:gd name="T22" fmla="*/ 8 w 134"/>
              <a:gd name="T23" fmla="*/ 59 h 101"/>
              <a:gd name="T24" fmla="*/ 8 w 134"/>
              <a:gd name="T25" fmla="*/ 43 h 101"/>
              <a:gd name="T26" fmla="*/ 25 w 134"/>
              <a:gd name="T27" fmla="*/ 43 h 101"/>
              <a:gd name="T28" fmla="*/ 25 w 134"/>
              <a:gd name="T29" fmla="*/ 59 h 101"/>
              <a:gd name="T30" fmla="*/ 25 w 134"/>
              <a:gd name="T31" fmla="*/ 26 h 101"/>
              <a:gd name="T32" fmla="*/ 8 w 134"/>
              <a:gd name="T33" fmla="*/ 26 h 101"/>
              <a:gd name="T34" fmla="*/ 8 w 134"/>
              <a:gd name="T35" fmla="*/ 8 h 101"/>
              <a:gd name="T36" fmla="*/ 25 w 134"/>
              <a:gd name="T37" fmla="*/ 8 h 101"/>
              <a:gd name="T38" fmla="*/ 25 w 134"/>
              <a:gd name="T39" fmla="*/ 26 h 101"/>
              <a:gd name="T40" fmla="*/ 102 w 134"/>
              <a:gd name="T41" fmla="*/ 93 h 101"/>
              <a:gd name="T42" fmla="*/ 35 w 134"/>
              <a:gd name="T43" fmla="*/ 93 h 101"/>
              <a:gd name="T44" fmla="*/ 35 w 134"/>
              <a:gd name="T45" fmla="*/ 8 h 101"/>
              <a:gd name="T46" fmla="*/ 102 w 134"/>
              <a:gd name="T47" fmla="*/ 8 h 101"/>
              <a:gd name="T48" fmla="*/ 102 w 134"/>
              <a:gd name="T49" fmla="*/ 93 h 101"/>
              <a:gd name="T50" fmla="*/ 126 w 134"/>
              <a:gd name="T51" fmla="*/ 93 h 101"/>
              <a:gd name="T52" fmla="*/ 110 w 134"/>
              <a:gd name="T53" fmla="*/ 93 h 101"/>
              <a:gd name="T54" fmla="*/ 110 w 134"/>
              <a:gd name="T55" fmla="*/ 77 h 101"/>
              <a:gd name="T56" fmla="*/ 126 w 134"/>
              <a:gd name="T57" fmla="*/ 77 h 101"/>
              <a:gd name="T58" fmla="*/ 126 w 134"/>
              <a:gd name="T59" fmla="*/ 93 h 101"/>
              <a:gd name="T60" fmla="*/ 126 w 134"/>
              <a:gd name="T61" fmla="*/ 59 h 101"/>
              <a:gd name="T62" fmla="*/ 110 w 134"/>
              <a:gd name="T63" fmla="*/ 59 h 101"/>
              <a:gd name="T64" fmla="*/ 110 w 134"/>
              <a:gd name="T65" fmla="*/ 43 h 101"/>
              <a:gd name="T66" fmla="*/ 126 w 134"/>
              <a:gd name="T67" fmla="*/ 43 h 101"/>
              <a:gd name="T68" fmla="*/ 126 w 134"/>
              <a:gd name="T69" fmla="*/ 59 h 101"/>
              <a:gd name="T70" fmla="*/ 126 w 134"/>
              <a:gd name="T71" fmla="*/ 26 h 101"/>
              <a:gd name="T72" fmla="*/ 110 w 134"/>
              <a:gd name="T73" fmla="*/ 26 h 101"/>
              <a:gd name="T74" fmla="*/ 110 w 134"/>
              <a:gd name="T75" fmla="*/ 8 h 101"/>
              <a:gd name="T76" fmla="*/ 126 w 134"/>
              <a:gd name="T77" fmla="*/ 8 h 101"/>
              <a:gd name="T78" fmla="*/ 126 w 134"/>
              <a:gd name="T79" fmla="*/ 26 h 101"/>
              <a:gd name="T80" fmla="*/ 51 w 134"/>
              <a:gd name="T81" fmla="*/ 26 h 101"/>
              <a:gd name="T82" fmla="*/ 51 w 134"/>
              <a:gd name="T83" fmla="*/ 77 h 101"/>
              <a:gd name="T84" fmla="*/ 84 w 134"/>
              <a:gd name="T85" fmla="*/ 51 h 101"/>
              <a:gd name="T86" fmla="*/ 51 w 134"/>
              <a:gd name="T87" fmla="*/ 26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34" h="101">
                <a:moveTo>
                  <a:pt x="0" y="0"/>
                </a:moveTo>
                <a:lnTo>
                  <a:pt x="0" y="101"/>
                </a:lnTo>
                <a:lnTo>
                  <a:pt x="134" y="101"/>
                </a:lnTo>
                <a:lnTo>
                  <a:pt x="134" y="0"/>
                </a:lnTo>
                <a:lnTo>
                  <a:pt x="0" y="0"/>
                </a:lnTo>
                <a:close/>
                <a:moveTo>
                  <a:pt x="25" y="93"/>
                </a:moveTo>
                <a:lnTo>
                  <a:pt x="8" y="93"/>
                </a:lnTo>
                <a:lnTo>
                  <a:pt x="8" y="77"/>
                </a:lnTo>
                <a:lnTo>
                  <a:pt x="25" y="77"/>
                </a:lnTo>
                <a:lnTo>
                  <a:pt x="25" y="93"/>
                </a:lnTo>
                <a:close/>
                <a:moveTo>
                  <a:pt x="25" y="59"/>
                </a:moveTo>
                <a:lnTo>
                  <a:pt x="8" y="59"/>
                </a:lnTo>
                <a:lnTo>
                  <a:pt x="8" y="43"/>
                </a:lnTo>
                <a:lnTo>
                  <a:pt x="25" y="43"/>
                </a:lnTo>
                <a:lnTo>
                  <a:pt x="25" y="59"/>
                </a:lnTo>
                <a:close/>
                <a:moveTo>
                  <a:pt x="25" y="26"/>
                </a:moveTo>
                <a:lnTo>
                  <a:pt x="8" y="26"/>
                </a:lnTo>
                <a:lnTo>
                  <a:pt x="8" y="8"/>
                </a:lnTo>
                <a:lnTo>
                  <a:pt x="25" y="8"/>
                </a:lnTo>
                <a:lnTo>
                  <a:pt x="25" y="26"/>
                </a:lnTo>
                <a:close/>
                <a:moveTo>
                  <a:pt x="102" y="93"/>
                </a:moveTo>
                <a:lnTo>
                  <a:pt x="35" y="93"/>
                </a:lnTo>
                <a:lnTo>
                  <a:pt x="35" y="8"/>
                </a:lnTo>
                <a:lnTo>
                  <a:pt x="102" y="8"/>
                </a:lnTo>
                <a:lnTo>
                  <a:pt x="102" y="93"/>
                </a:lnTo>
                <a:close/>
                <a:moveTo>
                  <a:pt x="126" y="93"/>
                </a:moveTo>
                <a:lnTo>
                  <a:pt x="110" y="93"/>
                </a:lnTo>
                <a:lnTo>
                  <a:pt x="110" y="77"/>
                </a:lnTo>
                <a:lnTo>
                  <a:pt x="126" y="77"/>
                </a:lnTo>
                <a:lnTo>
                  <a:pt x="126" y="93"/>
                </a:lnTo>
                <a:close/>
                <a:moveTo>
                  <a:pt x="126" y="59"/>
                </a:moveTo>
                <a:lnTo>
                  <a:pt x="110" y="59"/>
                </a:lnTo>
                <a:lnTo>
                  <a:pt x="110" y="43"/>
                </a:lnTo>
                <a:lnTo>
                  <a:pt x="126" y="43"/>
                </a:lnTo>
                <a:lnTo>
                  <a:pt x="126" y="59"/>
                </a:lnTo>
                <a:close/>
                <a:moveTo>
                  <a:pt x="126" y="26"/>
                </a:moveTo>
                <a:lnTo>
                  <a:pt x="110" y="26"/>
                </a:lnTo>
                <a:lnTo>
                  <a:pt x="110" y="8"/>
                </a:lnTo>
                <a:lnTo>
                  <a:pt x="126" y="8"/>
                </a:lnTo>
                <a:lnTo>
                  <a:pt x="126" y="26"/>
                </a:lnTo>
                <a:close/>
                <a:moveTo>
                  <a:pt x="51" y="26"/>
                </a:moveTo>
                <a:lnTo>
                  <a:pt x="51" y="77"/>
                </a:lnTo>
                <a:lnTo>
                  <a:pt x="84" y="51"/>
                </a:lnTo>
                <a:lnTo>
                  <a:pt x="51" y="26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8" name="Freeform 40"/>
          <p:cNvSpPr>
            <a:spLocks noEditPoints="1"/>
          </p:cNvSpPr>
          <p:nvPr/>
        </p:nvSpPr>
        <p:spPr bwMode="auto">
          <a:xfrm>
            <a:off x="11538810" y="3319267"/>
            <a:ext cx="117276" cy="109946"/>
          </a:xfrm>
          <a:custGeom>
            <a:avLst/>
            <a:gdLst>
              <a:gd name="T0" fmla="*/ 80 w 80"/>
              <a:gd name="T1" fmla="*/ 29 h 75"/>
              <a:gd name="T2" fmla="*/ 52 w 80"/>
              <a:gd name="T3" fmla="*/ 24 h 75"/>
              <a:gd name="T4" fmla="*/ 41 w 80"/>
              <a:gd name="T5" fmla="*/ 0 h 75"/>
              <a:gd name="T6" fmla="*/ 28 w 80"/>
              <a:gd name="T7" fmla="*/ 24 h 75"/>
              <a:gd name="T8" fmla="*/ 0 w 80"/>
              <a:gd name="T9" fmla="*/ 29 h 75"/>
              <a:gd name="T10" fmla="*/ 19 w 80"/>
              <a:gd name="T11" fmla="*/ 49 h 75"/>
              <a:gd name="T12" fmla="*/ 15 w 80"/>
              <a:gd name="T13" fmla="*/ 75 h 75"/>
              <a:gd name="T14" fmla="*/ 41 w 80"/>
              <a:gd name="T15" fmla="*/ 62 h 75"/>
              <a:gd name="T16" fmla="*/ 65 w 80"/>
              <a:gd name="T17" fmla="*/ 75 h 75"/>
              <a:gd name="T18" fmla="*/ 60 w 80"/>
              <a:gd name="T19" fmla="*/ 49 h 75"/>
              <a:gd name="T20" fmla="*/ 80 w 80"/>
              <a:gd name="T21" fmla="*/ 29 h 75"/>
              <a:gd name="T22" fmla="*/ 41 w 80"/>
              <a:gd name="T23" fmla="*/ 57 h 75"/>
              <a:gd name="T24" fmla="*/ 23 w 80"/>
              <a:gd name="T25" fmla="*/ 65 h 75"/>
              <a:gd name="T26" fmla="*/ 26 w 80"/>
              <a:gd name="T27" fmla="*/ 45 h 75"/>
              <a:gd name="T28" fmla="*/ 11 w 80"/>
              <a:gd name="T29" fmla="*/ 32 h 75"/>
              <a:gd name="T30" fmla="*/ 31 w 80"/>
              <a:gd name="T31" fmla="*/ 29 h 75"/>
              <a:gd name="T32" fmla="*/ 41 w 80"/>
              <a:gd name="T33" fmla="*/ 11 h 75"/>
              <a:gd name="T34" fmla="*/ 49 w 80"/>
              <a:gd name="T35" fmla="*/ 29 h 75"/>
              <a:gd name="T36" fmla="*/ 68 w 80"/>
              <a:gd name="T37" fmla="*/ 32 h 75"/>
              <a:gd name="T38" fmla="*/ 54 w 80"/>
              <a:gd name="T39" fmla="*/ 45 h 75"/>
              <a:gd name="T40" fmla="*/ 57 w 80"/>
              <a:gd name="T41" fmla="*/ 65 h 75"/>
              <a:gd name="T42" fmla="*/ 41 w 80"/>
              <a:gd name="T43" fmla="*/ 57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80" h="75">
                <a:moveTo>
                  <a:pt x="80" y="29"/>
                </a:moveTo>
                <a:lnTo>
                  <a:pt x="52" y="24"/>
                </a:lnTo>
                <a:lnTo>
                  <a:pt x="41" y="0"/>
                </a:lnTo>
                <a:lnTo>
                  <a:pt x="28" y="24"/>
                </a:lnTo>
                <a:lnTo>
                  <a:pt x="0" y="29"/>
                </a:lnTo>
                <a:lnTo>
                  <a:pt x="19" y="49"/>
                </a:lnTo>
                <a:lnTo>
                  <a:pt x="15" y="75"/>
                </a:lnTo>
                <a:lnTo>
                  <a:pt x="41" y="62"/>
                </a:lnTo>
                <a:lnTo>
                  <a:pt x="65" y="75"/>
                </a:lnTo>
                <a:lnTo>
                  <a:pt x="60" y="49"/>
                </a:lnTo>
                <a:lnTo>
                  <a:pt x="80" y="29"/>
                </a:lnTo>
                <a:close/>
                <a:moveTo>
                  <a:pt x="41" y="57"/>
                </a:moveTo>
                <a:lnTo>
                  <a:pt x="23" y="65"/>
                </a:lnTo>
                <a:lnTo>
                  <a:pt x="26" y="45"/>
                </a:lnTo>
                <a:lnTo>
                  <a:pt x="11" y="32"/>
                </a:lnTo>
                <a:lnTo>
                  <a:pt x="31" y="29"/>
                </a:lnTo>
                <a:lnTo>
                  <a:pt x="41" y="11"/>
                </a:lnTo>
                <a:lnTo>
                  <a:pt x="49" y="29"/>
                </a:lnTo>
                <a:lnTo>
                  <a:pt x="68" y="32"/>
                </a:lnTo>
                <a:lnTo>
                  <a:pt x="54" y="45"/>
                </a:lnTo>
                <a:lnTo>
                  <a:pt x="57" y="65"/>
                </a:lnTo>
                <a:lnTo>
                  <a:pt x="41" y="57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9" name="Freeform 41"/>
          <p:cNvSpPr>
            <a:spLocks noEditPoints="1"/>
          </p:cNvSpPr>
          <p:nvPr/>
        </p:nvSpPr>
        <p:spPr bwMode="auto">
          <a:xfrm>
            <a:off x="11153265" y="2194883"/>
            <a:ext cx="143663" cy="155392"/>
          </a:xfrm>
          <a:custGeom>
            <a:avLst/>
            <a:gdLst>
              <a:gd name="T0" fmla="*/ 48 w 60"/>
              <a:gd name="T1" fmla="*/ 11 h 65"/>
              <a:gd name="T2" fmla="*/ 60 w 60"/>
              <a:gd name="T3" fmla="*/ 6 h 65"/>
              <a:gd name="T4" fmla="*/ 60 w 60"/>
              <a:gd name="T5" fmla="*/ 44 h 65"/>
              <a:gd name="T6" fmla="*/ 48 w 60"/>
              <a:gd name="T7" fmla="*/ 48 h 65"/>
              <a:gd name="T8" fmla="*/ 36 w 60"/>
              <a:gd name="T9" fmla="*/ 45 h 65"/>
              <a:gd name="T10" fmla="*/ 24 w 60"/>
              <a:gd name="T11" fmla="*/ 41 h 65"/>
              <a:gd name="T12" fmla="*/ 12 w 60"/>
              <a:gd name="T13" fmla="*/ 46 h 65"/>
              <a:gd name="T14" fmla="*/ 12 w 60"/>
              <a:gd name="T15" fmla="*/ 8 h 65"/>
              <a:gd name="T16" fmla="*/ 24 w 60"/>
              <a:gd name="T17" fmla="*/ 4 h 65"/>
              <a:gd name="T18" fmla="*/ 36 w 60"/>
              <a:gd name="T19" fmla="*/ 7 h 65"/>
              <a:gd name="T20" fmla="*/ 48 w 60"/>
              <a:gd name="T21" fmla="*/ 11 h 65"/>
              <a:gd name="T22" fmla="*/ 4 w 60"/>
              <a:gd name="T23" fmla="*/ 0 h 65"/>
              <a:gd name="T24" fmla="*/ 8 w 60"/>
              <a:gd name="T25" fmla="*/ 4 h 65"/>
              <a:gd name="T26" fmla="*/ 8 w 60"/>
              <a:gd name="T27" fmla="*/ 65 h 65"/>
              <a:gd name="T28" fmla="*/ 0 w 60"/>
              <a:gd name="T29" fmla="*/ 65 h 65"/>
              <a:gd name="T30" fmla="*/ 0 w 60"/>
              <a:gd name="T31" fmla="*/ 4 h 65"/>
              <a:gd name="T32" fmla="*/ 4 w 60"/>
              <a:gd name="T33" fmla="*/ 0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0" h="65">
                <a:moveTo>
                  <a:pt x="48" y="11"/>
                </a:moveTo>
                <a:cubicBezTo>
                  <a:pt x="53" y="11"/>
                  <a:pt x="58" y="8"/>
                  <a:pt x="60" y="6"/>
                </a:cubicBezTo>
                <a:cubicBezTo>
                  <a:pt x="60" y="44"/>
                  <a:pt x="60" y="44"/>
                  <a:pt x="60" y="44"/>
                </a:cubicBezTo>
                <a:cubicBezTo>
                  <a:pt x="58" y="46"/>
                  <a:pt x="53" y="48"/>
                  <a:pt x="48" y="48"/>
                </a:cubicBezTo>
                <a:cubicBezTo>
                  <a:pt x="43" y="48"/>
                  <a:pt x="39" y="47"/>
                  <a:pt x="36" y="45"/>
                </a:cubicBezTo>
                <a:cubicBezTo>
                  <a:pt x="33" y="43"/>
                  <a:pt x="29" y="41"/>
                  <a:pt x="24" y="41"/>
                </a:cubicBezTo>
                <a:cubicBezTo>
                  <a:pt x="19" y="41"/>
                  <a:pt x="15" y="44"/>
                  <a:pt x="12" y="46"/>
                </a:cubicBezTo>
                <a:cubicBezTo>
                  <a:pt x="12" y="8"/>
                  <a:pt x="12" y="8"/>
                  <a:pt x="12" y="8"/>
                </a:cubicBezTo>
                <a:cubicBezTo>
                  <a:pt x="15" y="6"/>
                  <a:pt x="19" y="4"/>
                  <a:pt x="24" y="4"/>
                </a:cubicBezTo>
                <a:cubicBezTo>
                  <a:pt x="29" y="4"/>
                  <a:pt x="33" y="5"/>
                  <a:pt x="36" y="7"/>
                </a:cubicBezTo>
                <a:cubicBezTo>
                  <a:pt x="39" y="9"/>
                  <a:pt x="43" y="11"/>
                  <a:pt x="48" y="11"/>
                </a:cubicBezTo>
                <a:close/>
                <a:moveTo>
                  <a:pt x="4" y="0"/>
                </a:moveTo>
                <a:cubicBezTo>
                  <a:pt x="6" y="0"/>
                  <a:pt x="8" y="1"/>
                  <a:pt x="8" y="4"/>
                </a:cubicBezTo>
                <a:cubicBezTo>
                  <a:pt x="8" y="65"/>
                  <a:pt x="8" y="65"/>
                  <a:pt x="8" y="65"/>
                </a:cubicBezTo>
                <a:cubicBezTo>
                  <a:pt x="0" y="65"/>
                  <a:pt x="0" y="65"/>
                  <a:pt x="0" y="65"/>
                </a:cubicBezTo>
                <a:cubicBezTo>
                  <a:pt x="0" y="4"/>
                  <a:pt x="0" y="4"/>
                  <a:pt x="0" y="4"/>
                </a:cubicBezTo>
                <a:cubicBezTo>
                  <a:pt x="0" y="1"/>
                  <a:pt x="1" y="0"/>
                  <a:pt x="4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0" name="Freeform 42"/>
          <p:cNvSpPr>
            <a:spLocks noEditPoints="1"/>
          </p:cNvSpPr>
          <p:nvPr/>
        </p:nvSpPr>
        <p:spPr bwMode="auto">
          <a:xfrm>
            <a:off x="10971487" y="2118653"/>
            <a:ext cx="152459" cy="155392"/>
          </a:xfrm>
          <a:custGeom>
            <a:avLst/>
            <a:gdLst>
              <a:gd name="T0" fmla="*/ 54 w 64"/>
              <a:gd name="T1" fmla="*/ 0 h 65"/>
              <a:gd name="T2" fmla="*/ 44 w 64"/>
              <a:gd name="T3" fmla="*/ 11 h 65"/>
              <a:gd name="T4" fmla="*/ 44 w 64"/>
              <a:gd name="T5" fmla="*/ 41 h 65"/>
              <a:gd name="T6" fmla="*/ 52 w 64"/>
              <a:gd name="T7" fmla="*/ 41 h 65"/>
              <a:gd name="T8" fmla="*/ 52 w 64"/>
              <a:gd name="T9" fmla="*/ 65 h 65"/>
              <a:gd name="T10" fmla="*/ 64 w 64"/>
              <a:gd name="T11" fmla="*/ 65 h 65"/>
              <a:gd name="T12" fmla="*/ 64 w 64"/>
              <a:gd name="T13" fmla="*/ 11 h 65"/>
              <a:gd name="T14" fmla="*/ 54 w 64"/>
              <a:gd name="T15" fmla="*/ 0 h 65"/>
              <a:gd name="T16" fmla="*/ 26 w 64"/>
              <a:gd name="T17" fmla="*/ 0 h 65"/>
              <a:gd name="T18" fmla="*/ 24 w 64"/>
              <a:gd name="T19" fmla="*/ 2 h 65"/>
              <a:gd name="T20" fmla="*/ 24 w 64"/>
              <a:gd name="T21" fmla="*/ 17 h 65"/>
              <a:gd name="T22" fmla="*/ 22 w 64"/>
              <a:gd name="T23" fmla="*/ 18 h 65"/>
              <a:gd name="T24" fmla="*/ 20 w 64"/>
              <a:gd name="T25" fmla="*/ 17 h 65"/>
              <a:gd name="T26" fmla="*/ 20 w 64"/>
              <a:gd name="T27" fmla="*/ 2 h 65"/>
              <a:gd name="T28" fmla="*/ 18 w 64"/>
              <a:gd name="T29" fmla="*/ 0 h 65"/>
              <a:gd name="T30" fmla="*/ 16 w 64"/>
              <a:gd name="T31" fmla="*/ 2 h 65"/>
              <a:gd name="T32" fmla="*/ 16 w 64"/>
              <a:gd name="T33" fmla="*/ 17 h 65"/>
              <a:gd name="T34" fmla="*/ 14 w 64"/>
              <a:gd name="T35" fmla="*/ 18 h 65"/>
              <a:gd name="T36" fmla="*/ 12 w 64"/>
              <a:gd name="T37" fmla="*/ 17 h 65"/>
              <a:gd name="T38" fmla="*/ 12 w 64"/>
              <a:gd name="T39" fmla="*/ 2 h 65"/>
              <a:gd name="T40" fmla="*/ 10 w 64"/>
              <a:gd name="T41" fmla="*/ 0 h 65"/>
              <a:gd name="T42" fmla="*/ 8 w 64"/>
              <a:gd name="T43" fmla="*/ 2 h 65"/>
              <a:gd name="T44" fmla="*/ 8 w 64"/>
              <a:gd name="T45" fmla="*/ 17 h 65"/>
              <a:gd name="T46" fmla="*/ 6 w 64"/>
              <a:gd name="T47" fmla="*/ 18 h 65"/>
              <a:gd name="T48" fmla="*/ 4 w 64"/>
              <a:gd name="T49" fmla="*/ 17 h 65"/>
              <a:gd name="T50" fmla="*/ 4 w 64"/>
              <a:gd name="T51" fmla="*/ 2 h 65"/>
              <a:gd name="T52" fmla="*/ 2 w 64"/>
              <a:gd name="T53" fmla="*/ 0 h 65"/>
              <a:gd name="T54" fmla="*/ 0 w 64"/>
              <a:gd name="T55" fmla="*/ 2 h 65"/>
              <a:gd name="T56" fmla="*/ 0 w 64"/>
              <a:gd name="T57" fmla="*/ 17 h 65"/>
              <a:gd name="T58" fmla="*/ 0 w 64"/>
              <a:gd name="T59" fmla="*/ 21 h 65"/>
              <a:gd name="T60" fmla="*/ 3 w 64"/>
              <a:gd name="T61" fmla="*/ 25 h 65"/>
              <a:gd name="T62" fmla="*/ 8 w 64"/>
              <a:gd name="T63" fmla="*/ 33 h 65"/>
              <a:gd name="T64" fmla="*/ 8 w 64"/>
              <a:gd name="T65" fmla="*/ 65 h 65"/>
              <a:gd name="T66" fmla="*/ 20 w 64"/>
              <a:gd name="T67" fmla="*/ 65 h 65"/>
              <a:gd name="T68" fmla="*/ 20 w 64"/>
              <a:gd name="T69" fmla="*/ 33 h 65"/>
              <a:gd name="T70" fmla="*/ 25 w 64"/>
              <a:gd name="T71" fmla="*/ 25 h 65"/>
              <a:gd name="T72" fmla="*/ 28 w 64"/>
              <a:gd name="T73" fmla="*/ 21 h 65"/>
              <a:gd name="T74" fmla="*/ 28 w 64"/>
              <a:gd name="T75" fmla="*/ 17 h 65"/>
              <a:gd name="T76" fmla="*/ 28 w 64"/>
              <a:gd name="T77" fmla="*/ 2 h 65"/>
              <a:gd name="T78" fmla="*/ 26 w 64"/>
              <a:gd name="T79" fmla="*/ 0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4" h="65">
                <a:moveTo>
                  <a:pt x="54" y="0"/>
                </a:moveTo>
                <a:cubicBezTo>
                  <a:pt x="49" y="0"/>
                  <a:pt x="44" y="5"/>
                  <a:pt x="44" y="11"/>
                </a:cubicBezTo>
                <a:cubicBezTo>
                  <a:pt x="44" y="41"/>
                  <a:pt x="44" y="41"/>
                  <a:pt x="44" y="41"/>
                </a:cubicBezTo>
                <a:cubicBezTo>
                  <a:pt x="52" y="41"/>
                  <a:pt x="52" y="41"/>
                  <a:pt x="52" y="41"/>
                </a:cubicBezTo>
                <a:cubicBezTo>
                  <a:pt x="52" y="65"/>
                  <a:pt x="52" y="65"/>
                  <a:pt x="52" y="65"/>
                </a:cubicBezTo>
                <a:cubicBezTo>
                  <a:pt x="64" y="65"/>
                  <a:pt x="64" y="65"/>
                  <a:pt x="64" y="65"/>
                </a:cubicBezTo>
                <a:cubicBezTo>
                  <a:pt x="64" y="11"/>
                  <a:pt x="64" y="11"/>
                  <a:pt x="64" y="11"/>
                </a:cubicBezTo>
                <a:cubicBezTo>
                  <a:pt x="64" y="5"/>
                  <a:pt x="60" y="0"/>
                  <a:pt x="54" y="0"/>
                </a:cubicBezTo>
                <a:close/>
                <a:moveTo>
                  <a:pt x="26" y="0"/>
                </a:moveTo>
                <a:cubicBezTo>
                  <a:pt x="25" y="0"/>
                  <a:pt x="24" y="1"/>
                  <a:pt x="24" y="2"/>
                </a:cubicBezTo>
                <a:cubicBezTo>
                  <a:pt x="24" y="17"/>
                  <a:pt x="24" y="17"/>
                  <a:pt x="24" y="17"/>
                </a:cubicBezTo>
                <a:cubicBezTo>
                  <a:pt x="24" y="17"/>
                  <a:pt x="23" y="18"/>
                  <a:pt x="22" y="18"/>
                </a:cubicBezTo>
                <a:cubicBezTo>
                  <a:pt x="21" y="18"/>
                  <a:pt x="20" y="17"/>
                  <a:pt x="20" y="17"/>
                </a:cubicBezTo>
                <a:cubicBezTo>
                  <a:pt x="20" y="2"/>
                  <a:pt x="20" y="2"/>
                  <a:pt x="20" y="2"/>
                </a:cubicBezTo>
                <a:cubicBezTo>
                  <a:pt x="20" y="1"/>
                  <a:pt x="19" y="0"/>
                  <a:pt x="18" y="0"/>
                </a:cubicBezTo>
                <a:cubicBezTo>
                  <a:pt x="17" y="0"/>
                  <a:pt x="16" y="1"/>
                  <a:pt x="16" y="2"/>
                </a:cubicBezTo>
                <a:cubicBezTo>
                  <a:pt x="16" y="17"/>
                  <a:pt x="16" y="17"/>
                  <a:pt x="16" y="17"/>
                </a:cubicBezTo>
                <a:cubicBezTo>
                  <a:pt x="16" y="17"/>
                  <a:pt x="15" y="18"/>
                  <a:pt x="14" y="18"/>
                </a:cubicBezTo>
                <a:cubicBezTo>
                  <a:pt x="13" y="18"/>
                  <a:pt x="12" y="17"/>
                  <a:pt x="12" y="17"/>
                </a:cubicBezTo>
                <a:cubicBezTo>
                  <a:pt x="12" y="2"/>
                  <a:pt x="12" y="2"/>
                  <a:pt x="12" y="2"/>
                </a:cubicBezTo>
                <a:cubicBezTo>
                  <a:pt x="12" y="1"/>
                  <a:pt x="11" y="0"/>
                  <a:pt x="10" y="0"/>
                </a:cubicBezTo>
                <a:cubicBezTo>
                  <a:pt x="9" y="0"/>
                  <a:pt x="8" y="1"/>
                  <a:pt x="8" y="2"/>
                </a:cubicBezTo>
                <a:cubicBezTo>
                  <a:pt x="8" y="17"/>
                  <a:pt x="8" y="17"/>
                  <a:pt x="8" y="17"/>
                </a:cubicBezTo>
                <a:cubicBezTo>
                  <a:pt x="8" y="17"/>
                  <a:pt x="7" y="18"/>
                  <a:pt x="6" y="18"/>
                </a:cubicBezTo>
                <a:cubicBezTo>
                  <a:pt x="5" y="18"/>
                  <a:pt x="4" y="17"/>
                  <a:pt x="4" y="17"/>
                </a:cubicBezTo>
                <a:cubicBezTo>
                  <a:pt x="4" y="2"/>
                  <a:pt x="4" y="2"/>
                  <a:pt x="4" y="2"/>
                </a:cubicBezTo>
                <a:cubicBezTo>
                  <a:pt x="4" y="1"/>
                  <a:pt x="3" y="0"/>
                  <a:pt x="2" y="0"/>
                </a:cubicBezTo>
                <a:cubicBezTo>
                  <a:pt x="0" y="0"/>
                  <a:pt x="0" y="1"/>
                  <a:pt x="0" y="2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22"/>
                  <a:pt x="1" y="23"/>
                  <a:pt x="3" y="25"/>
                </a:cubicBezTo>
                <a:cubicBezTo>
                  <a:pt x="5" y="26"/>
                  <a:pt x="8" y="28"/>
                  <a:pt x="8" y="33"/>
                </a:cubicBezTo>
                <a:cubicBezTo>
                  <a:pt x="8" y="65"/>
                  <a:pt x="8" y="65"/>
                  <a:pt x="8" y="65"/>
                </a:cubicBezTo>
                <a:cubicBezTo>
                  <a:pt x="20" y="65"/>
                  <a:pt x="20" y="65"/>
                  <a:pt x="20" y="65"/>
                </a:cubicBezTo>
                <a:cubicBezTo>
                  <a:pt x="20" y="33"/>
                  <a:pt x="20" y="33"/>
                  <a:pt x="20" y="33"/>
                </a:cubicBezTo>
                <a:cubicBezTo>
                  <a:pt x="20" y="28"/>
                  <a:pt x="22" y="26"/>
                  <a:pt x="25" y="25"/>
                </a:cubicBezTo>
                <a:cubicBezTo>
                  <a:pt x="26" y="23"/>
                  <a:pt x="28" y="22"/>
                  <a:pt x="28" y="21"/>
                </a:cubicBezTo>
                <a:cubicBezTo>
                  <a:pt x="28" y="17"/>
                  <a:pt x="28" y="17"/>
                  <a:pt x="28" y="17"/>
                </a:cubicBezTo>
                <a:cubicBezTo>
                  <a:pt x="28" y="2"/>
                  <a:pt x="28" y="2"/>
                  <a:pt x="28" y="2"/>
                </a:cubicBezTo>
                <a:cubicBezTo>
                  <a:pt x="28" y="1"/>
                  <a:pt x="27" y="0"/>
                  <a:pt x="26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1" name="Freeform 43"/>
          <p:cNvSpPr>
            <a:spLocks noEditPoints="1"/>
          </p:cNvSpPr>
          <p:nvPr/>
        </p:nvSpPr>
        <p:spPr bwMode="auto">
          <a:xfrm>
            <a:off x="11272008" y="3543559"/>
            <a:ext cx="177380" cy="199370"/>
          </a:xfrm>
          <a:custGeom>
            <a:avLst/>
            <a:gdLst>
              <a:gd name="T0" fmla="*/ 58 w 74"/>
              <a:gd name="T1" fmla="*/ 25 h 83"/>
              <a:gd name="T2" fmla="*/ 63 w 74"/>
              <a:gd name="T3" fmla="*/ 22 h 83"/>
              <a:gd name="T4" fmla="*/ 68 w 74"/>
              <a:gd name="T5" fmla="*/ 12 h 83"/>
              <a:gd name="T6" fmla="*/ 65 w 74"/>
              <a:gd name="T7" fmla="*/ 3 h 83"/>
              <a:gd name="T8" fmla="*/ 58 w 74"/>
              <a:gd name="T9" fmla="*/ 0 h 83"/>
              <a:gd name="T10" fmla="*/ 46 w 74"/>
              <a:gd name="T11" fmla="*/ 6 h 83"/>
              <a:gd name="T12" fmla="*/ 36 w 74"/>
              <a:gd name="T13" fmla="*/ 24 h 83"/>
              <a:gd name="T14" fmla="*/ 27 w 74"/>
              <a:gd name="T15" fmla="*/ 6 h 83"/>
              <a:gd name="T16" fmla="*/ 18 w 74"/>
              <a:gd name="T17" fmla="*/ 2 h 83"/>
              <a:gd name="T18" fmla="*/ 11 w 74"/>
              <a:gd name="T19" fmla="*/ 5 h 83"/>
              <a:gd name="T20" fmla="*/ 12 w 74"/>
              <a:gd name="T21" fmla="*/ 21 h 83"/>
              <a:gd name="T22" fmla="*/ 18 w 74"/>
              <a:gd name="T23" fmla="*/ 25 h 83"/>
              <a:gd name="T24" fmla="*/ 0 w 74"/>
              <a:gd name="T25" fmla="*/ 25 h 83"/>
              <a:gd name="T26" fmla="*/ 0 w 74"/>
              <a:gd name="T27" fmla="*/ 47 h 83"/>
              <a:gd name="T28" fmla="*/ 6 w 74"/>
              <a:gd name="T29" fmla="*/ 47 h 83"/>
              <a:gd name="T30" fmla="*/ 6 w 74"/>
              <a:gd name="T31" fmla="*/ 83 h 83"/>
              <a:gd name="T32" fmla="*/ 69 w 74"/>
              <a:gd name="T33" fmla="*/ 83 h 83"/>
              <a:gd name="T34" fmla="*/ 69 w 74"/>
              <a:gd name="T35" fmla="*/ 47 h 83"/>
              <a:gd name="T36" fmla="*/ 74 w 74"/>
              <a:gd name="T37" fmla="*/ 47 h 83"/>
              <a:gd name="T38" fmla="*/ 74 w 74"/>
              <a:gd name="T39" fmla="*/ 25 h 83"/>
              <a:gd name="T40" fmla="*/ 58 w 74"/>
              <a:gd name="T41" fmla="*/ 25 h 83"/>
              <a:gd name="T42" fmla="*/ 50 w 74"/>
              <a:gd name="T43" fmla="*/ 10 h 83"/>
              <a:gd name="T44" fmla="*/ 58 w 74"/>
              <a:gd name="T45" fmla="*/ 6 h 83"/>
              <a:gd name="T46" fmla="*/ 61 w 74"/>
              <a:gd name="T47" fmla="*/ 7 h 83"/>
              <a:gd name="T48" fmla="*/ 59 w 74"/>
              <a:gd name="T49" fmla="*/ 18 h 83"/>
              <a:gd name="T50" fmla="*/ 46 w 74"/>
              <a:gd name="T51" fmla="*/ 25 h 83"/>
              <a:gd name="T52" fmla="*/ 42 w 74"/>
              <a:gd name="T53" fmla="*/ 25 h 83"/>
              <a:gd name="T54" fmla="*/ 50 w 74"/>
              <a:gd name="T55" fmla="*/ 10 h 83"/>
              <a:gd name="T56" fmla="*/ 14 w 74"/>
              <a:gd name="T57" fmla="*/ 12 h 83"/>
              <a:gd name="T58" fmla="*/ 15 w 74"/>
              <a:gd name="T59" fmla="*/ 9 h 83"/>
              <a:gd name="T60" fmla="*/ 18 w 74"/>
              <a:gd name="T61" fmla="*/ 8 h 83"/>
              <a:gd name="T62" fmla="*/ 18 w 74"/>
              <a:gd name="T63" fmla="*/ 8 h 83"/>
              <a:gd name="T64" fmla="*/ 23 w 74"/>
              <a:gd name="T65" fmla="*/ 10 h 83"/>
              <a:gd name="T66" fmla="*/ 30 w 74"/>
              <a:gd name="T67" fmla="*/ 23 h 83"/>
              <a:gd name="T68" fmla="*/ 30 w 74"/>
              <a:gd name="T69" fmla="*/ 24 h 83"/>
              <a:gd name="T70" fmla="*/ 29 w 74"/>
              <a:gd name="T71" fmla="*/ 24 h 83"/>
              <a:gd name="T72" fmla="*/ 17 w 74"/>
              <a:gd name="T73" fmla="*/ 17 h 83"/>
              <a:gd name="T74" fmla="*/ 14 w 74"/>
              <a:gd name="T75" fmla="*/ 12 h 83"/>
              <a:gd name="T76" fmla="*/ 32 w 74"/>
              <a:gd name="T77" fmla="*/ 78 h 83"/>
              <a:gd name="T78" fmla="*/ 11 w 74"/>
              <a:gd name="T79" fmla="*/ 78 h 83"/>
              <a:gd name="T80" fmla="*/ 11 w 74"/>
              <a:gd name="T81" fmla="*/ 44 h 83"/>
              <a:gd name="T82" fmla="*/ 32 w 74"/>
              <a:gd name="T83" fmla="*/ 44 h 83"/>
              <a:gd name="T84" fmla="*/ 32 w 74"/>
              <a:gd name="T85" fmla="*/ 78 h 83"/>
              <a:gd name="T86" fmla="*/ 32 w 74"/>
              <a:gd name="T87" fmla="*/ 41 h 83"/>
              <a:gd name="T88" fmla="*/ 6 w 74"/>
              <a:gd name="T89" fmla="*/ 41 h 83"/>
              <a:gd name="T90" fmla="*/ 6 w 74"/>
              <a:gd name="T91" fmla="*/ 31 h 83"/>
              <a:gd name="T92" fmla="*/ 32 w 74"/>
              <a:gd name="T93" fmla="*/ 31 h 83"/>
              <a:gd name="T94" fmla="*/ 32 w 74"/>
              <a:gd name="T95" fmla="*/ 41 h 83"/>
              <a:gd name="T96" fmla="*/ 63 w 74"/>
              <a:gd name="T97" fmla="*/ 78 h 83"/>
              <a:gd name="T98" fmla="*/ 42 w 74"/>
              <a:gd name="T99" fmla="*/ 78 h 83"/>
              <a:gd name="T100" fmla="*/ 42 w 74"/>
              <a:gd name="T101" fmla="*/ 44 h 83"/>
              <a:gd name="T102" fmla="*/ 63 w 74"/>
              <a:gd name="T103" fmla="*/ 44 h 83"/>
              <a:gd name="T104" fmla="*/ 63 w 74"/>
              <a:gd name="T105" fmla="*/ 78 h 83"/>
              <a:gd name="T106" fmla="*/ 69 w 74"/>
              <a:gd name="T107" fmla="*/ 41 h 83"/>
              <a:gd name="T108" fmla="*/ 42 w 74"/>
              <a:gd name="T109" fmla="*/ 41 h 83"/>
              <a:gd name="T110" fmla="*/ 42 w 74"/>
              <a:gd name="T111" fmla="*/ 31 h 83"/>
              <a:gd name="T112" fmla="*/ 69 w 74"/>
              <a:gd name="T113" fmla="*/ 31 h 83"/>
              <a:gd name="T114" fmla="*/ 69 w 74"/>
              <a:gd name="T115" fmla="*/ 41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4" h="83">
                <a:moveTo>
                  <a:pt x="58" y="25"/>
                </a:moveTo>
                <a:cubicBezTo>
                  <a:pt x="60" y="24"/>
                  <a:pt x="61" y="23"/>
                  <a:pt x="63" y="22"/>
                </a:cubicBezTo>
                <a:cubicBezTo>
                  <a:pt x="65" y="19"/>
                  <a:pt x="67" y="16"/>
                  <a:pt x="68" y="12"/>
                </a:cubicBezTo>
                <a:cubicBezTo>
                  <a:pt x="69" y="9"/>
                  <a:pt x="68" y="5"/>
                  <a:pt x="65" y="3"/>
                </a:cubicBezTo>
                <a:cubicBezTo>
                  <a:pt x="63" y="1"/>
                  <a:pt x="61" y="0"/>
                  <a:pt x="58" y="0"/>
                </a:cubicBezTo>
                <a:cubicBezTo>
                  <a:pt x="54" y="0"/>
                  <a:pt x="50" y="2"/>
                  <a:pt x="46" y="6"/>
                </a:cubicBezTo>
                <a:cubicBezTo>
                  <a:pt x="41" y="11"/>
                  <a:pt x="38" y="19"/>
                  <a:pt x="36" y="24"/>
                </a:cubicBezTo>
                <a:cubicBezTo>
                  <a:pt x="35" y="19"/>
                  <a:pt x="32" y="11"/>
                  <a:pt x="27" y="6"/>
                </a:cubicBezTo>
                <a:cubicBezTo>
                  <a:pt x="25" y="4"/>
                  <a:pt x="21" y="2"/>
                  <a:pt x="18" y="2"/>
                </a:cubicBezTo>
                <a:cubicBezTo>
                  <a:pt x="15" y="2"/>
                  <a:pt x="13" y="3"/>
                  <a:pt x="11" y="5"/>
                </a:cubicBezTo>
                <a:cubicBezTo>
                  <a:pt x="7" y="9"/>
                  <a:pt x="8" y="16"/>
                  <a:pt x="12" y="21"/>
                </a:cubicBezTo>
                <a:cubicBezTo>
                  <a:pt x="14" y="23"/>
                  <a:pt x="16" y="24"/>
                  <a:pt x="18" y="25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47"/>
                  <a:pt x="0" y="47"/>
                  <a:pt x="0" y="47"/>
                </a:cubicBezTo>
                <a:cubicBezTo>
                  <a:pt x="6" y="47"/>
                  <a:pt x="6" y="47"/>
                  <a:pt x="6" y="47"/>
                </a:cubicBezTo>
                <a:cubicBezTo>
                  <a:pt x="6" y="83"/>
                  <a:pt x="6" y="83"/>
                  <a:pt x="6" y="83"/>
                </a:cubicBezTo>
                <a:cubicBezTo>
                  <a:pt x="69" y="83"/>
                  <a:pt x="69" y="83"/>
                  <a:pt x="69" y="83"/>
                </a:cubicBezTo>
                <a:cubicBezTo>
                  <a:pt x="69" y="47"/>
                  <a:pt x="69" y="47"/>
                  <a:pt x="69" y="47"/>
                </a:cubicBezTo>
                <a:cubicBezTo>
                  <a:pt x="74" y="47"/>
                  <a:pt x="74" y="47"/>
                  <a:pt x="74" y="47"/>
                </a:cubicBezTo>
                <a:cubicBezTo>
                  <a:pt x="74" y="25"/>
                  <a:pt x="74" y="25"/>
                  <a:pt x="74" y="25"/>
                </a:cubicBezTo>
                <a:lnTo>
                  <a:pt x="58" y="25"/>
                </a:lnTo>
                <a:close/>
                <a:moveTo>
                  <a:pt x="50" y="10"/>
                </a:moveTo>
                <a:cubicBezTo>
                  <a:pt x="53" y="7"/>
                  <a:pt x="56" y="6"/>
                  <a:pt x="58" y="6"/>
                </a:cubicBezTo>
                <a:cubicBezTo>
                  <a:pt x="59" y="6"/>
                  <a:pt x="60" y="6"/>
                  <a:pt x="61" y="7"/>
                </a:cubicBezTo>
                <a:cubicBezTo>
                  <a:pt x="63" y="9"/>
                  <a:pt x="62" y="14"/>
                  <a:pt x="59" y="18"/>
                </a:cubicBezTo>
                <a:cubicBezTo>
                  <a:pt x="55" y="21"/>
                  <a:pt x="50" y="24"/>
                  <a:pt x="46" y="25"/>
                </a:cubicBezTo>
                <a:cubicBezTo>
                  <a:pt x="42" y="25"/>
                  <a:pt x="42" y="25"/>
                  <a:pt x="42" y="25"/>
                </a:cubicBezTo>
                <a:cubicBezTo>
                  <a:pt x="43" y="21"/>
                  <a:pt x="46" y="14"/>
                  <a:pt x="50" y="10"/>
                </a:cubicBezTo>
                <a:close/>
                <a:moveTo>
                  <a:pt x="14" y="12"/>
                </a:moveTo>
                <a:cubicBezTo>
                  <a:pt x="14" y="12"/>
                  <a:pt x="14" y="10"/>
                  <a:pt x="15" y="9"/>
                </a:cubicBezTo>
                <a:cubicBezTo>
                  <a:pt x="16" y="8"/>
                  <a:pt x="17" y="8"/>
                  <a:pt x="18" y="8"/>
                </a:cubicBezTo>
                <a:cubicBezTo>
                  <a:pt x="18" y="8"/>
                  <a:pt x="18" y="8"/>
                  <a:pt x="18" y="8"/>
                </a:cubicBezTo>
                <a:cubicBezTo>
                  <a:pt x="20" y="8"/>
                  <a:pt x="22" y="9"/>
                  <a:pt x="23" y="10"/>
                </a:cubicBezTo>
                <a:cubicBezTo>
                  <a:pt x="26" y="13"/>
                  <a:pt x="28" y="18"/>
                  <a:pt x="30" y="23"/>
                </a:cubicBezTo>
                <a:cubicBezTo>
                  <a:pt x="30" y="23"/>
                  <a:pt x="30" y="24"/>
                  <a:pt x="30" y="24"/>
                </a:cubicBezTo>
                <a:cubicBezTo>
                  <a:pt x="30" y="24"/>
                  <a:pt x="29" y="24"/>
                  <a:pt x="29" y="24"/>
                </a:cubicBezTo>
                <a:cubicBezTo>
                  <a:pt x="24" y="22"/>
                  <a:pt x="19" y="20"/>
                  <a:pt x="17" y="17"/>
                </a:cubicBezTo>
                <a:cubicBezTo>
                  <a:pt x="15" y="16"/>
                  <a:pt x="14" y="14"/>
                  <a:pt x="14" y="12"/>
                </a:cubicBezTo>
                <a:close/>
                <a:moveTo>
                  <a:pt x="32" y="78"/>
                </a:moveTo>
                <a:cubicBezTo>
                  <a:pt x="11" y="78"/>
                  <a:pt x="11" y="78"/>
                  <a:pt x="11" y="78"/>
                </a:cubicBezTo>
                <a:cubicBezTo>
                  <a:pt x="11" y="44"/>
                  <a:pt x="11" y="44"/>
                  <a:pt x="11" y="44"/>
                </a:cubicBezTo>
                <a:cubicBezTo>
                  <a:pt x="32" y="44"/>
                  <a:pt x="32" y="44"/>
                  <a:pt x="32" y="44"/>
                </a:cubicBezTo>
                <a:lnTo>
                  <a:pt x="32" y="78"/>
                </a:lnTo>
                <a:close/>
                <a:moveTo>
                  <a:pt x="32" y="41"/>
                </a:moveTo>
                <a:cubicBezTo>
                  <a:pt x="6" y="41"/>
                  <a:pt x="6" y="41"/>
                  <a:pt x="6" y="41"/>
                </a:cubicBezTo>
                <a:cubicBezTo>
                  <a:pt x="6" y="31"/>
                  <a:pt x="6" y="31"/>
                  <a:pt x="6" y="31"/>
                </a:cubicBezTo>
                <a:cubicBezTo>
                  <a:pt x="32" y="31"/>
                  <a:pt x="32" y="31"/>
                  <a:pt x="32" y="31"/>
                </a:cubicBezTo>
                <a:lnTo>
                  <a:pt x="32" y="41"/>
                </a:lnTo>
                <a:close/>
                <a:moveTo>
                  <a:pt x="63" y="78"/>
                </a:moveTo>
                <a:cubicBezTo>
                  <a:pt x="42" y="78"/>
                  <a:pt x="42" y="78"/>
                  <a:pt x="42" y="78"/>
                </a:cubicBezTo>
                <a:cubicBezTo>
                  <a:pt x="42" y="44"/>
                  <a:pt x="42" y="44"/>
                  <a:pt x="42" y="44"/>
                </a:cubicBezTo>
                <a:cubicBezTo>
                  <a:pt x="63" y="44"/>
                  <a:pt x="63" y="44"/>
                  <a:pt x="63" y="44"/>
                </a:cubicBezTo>
                <a:lnTo>
                  <a:pt x="63" y="78"/>
                </a:lnTo>
                <a:close/>
                <a:moveTo>
                  <a:pt x="69" y="41"/>
                </a:moveTo>
                <a:cubicBezTo>
                  <a:pt x="42" y="41"/>
                  <a:pt x="42" y="41"/>
                  <a:pt x="42" y="41"/>
                </a:cubicBezTo>
                <a:cubicBezTo>
                  <a:pt x="42" y="31"/>
                  <a:pt x="42" y="31"/>
                  <a:pt x="42" y="31"/>
                </a:cubicBezTo>
                <a:cubicBezTo>
                  <a:pt x="69" y="31"/>
                  <a:pt x="69" y="31"/>
                  <a:pt x="69" y="31"/>
                </a:cubicBezTo>
                <a:lnTo>
                  <a:pt x="69" y="4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2" name="Freeform 44"/>
          <p:cNvSpPr>
            <a:spLocks noEditPoints="1"/>
          </p:cNvSpPr>
          <p:nvPr/>
        </p:nvSpPr>
        <p:spPr bwMode="auto">
          <a:xfrm>
            <a:off x="11219234" y="4442187"/>
            <a:ext cx="184710" cy="150993"/>
          </a:xfrm>
          <a:custGeom>
            <a:avLst/>
            <a:gdLst>
              <a:gd name="T0" fmla="*/ 1 w 77"/>
              <a:gd name="T1" fmla="*/ 42 h 63"/>
              <a:gd name="T2" fmla="*/ 8 w 77"/>
              <a:gd name="T3" fmla="*/ 55 h 63"/>
              <a:gd name="T4" fmla="*/ 21 w 77"/>
              <a:gd name="T5" fmla="*/ 61 h 63"/>
              <a:gd name="T6" fmla="*/ 38 w 77"/>
              <a:gd name="T7" fmla="*/ 63 h 63"/>
              <a:gd name="T8" fmla="*/ 56 w 77"/>
              <a:gd name="T9" fmla="*/ 61 h 63"/>
              <a:gd name="T10" fmla="*/ 69 w 77"/>
              <a:gd name="T11" fmla="*/ 55 h 63"/>
              <a:gd name="T12" fmla="*/ 76 w 77"/>
              <a:gd name="T13" fmla="*/ 42 h 63"/>
              <a:gd name="T14" fmla="*/ 71 w 77"/>
              <a:gd name="T15" fmla="*/ 16 h 63"/>
              <a:gd name="T16" fmla="*/ 72 w 77"/>
              <a:gd name="T17" fmla="*/ 11 h 63"/>
              <a:gd name="T18" fmla="*/ 70 w 77"/>
              <a:gd name="T19" fmla="*/ 0 h 63"/>
              <a:gd name="T20" fmla="*/ 67 w 77"/>
              <a:gd name="T21" fmla="*/ 0 h 63"/>
              <a:gd name="T22" fmla="*/ 60 w 77"/>
              <a:gd name="T23" fmla="*/ 3 h 63"/>
              <a:gd name="T24" fmla="*/ 38 w 77"/>
              <a:gd name="T25" fmla="*/ 5 h 63"/>
              <a:gd name="T26" fmla="*/ 17 w 77"/>
              <a:gd name="T27" fmla="*/ 3 h 63"/>
              <a:gd name="T28" fmla="*/ 9 w 77"/>
              <a:gd name="T29" fmla="*/ 0 h 63"/>
              <a:gd name="T30" fmla="*/ 7 w 77"/>
              <a:gd name="T31" fmla="*/ 0 h 63"/>
              <a:gd name="T32" fmla="*/ 5 w 77"/>
              <a:gd name="T33" fmla="*/ 11 h 63"/>
              <a:gd name="T34" fmla="*/ 6 w 77"/>
              <a:gd name="T35" fmla="*/ 16 h 63"/>
              <a:gd name="T36" fmla="*/ 9 w 77"/>
              <a:gd name="T37" fmla="*/ 42 h 63"/>
              <a:gd name="T38" fmla="*/ 18 w 77"/>
              <a:gd name="T39" fmla="*/ 30 h 63"/>
              <a:gd name="T40" fmla="*/ 27 w 77"/>
              <a:gd name="T41" fmla="*/ 29 h 63"/>
              <a:gd name="T42" fmla="*/ 38 w 77"/>
              <a:gd name="T43" fmla="*/ 30 h 63"/>
              <a:gd name="T44" fmla="*/ 49 w 77"/>
              <a:gd name="T45" fmla="*/ 29 h 63"/>
              <a:gd name="T46" fmla="*/ 59 w 77"/>
              <a:gd name="T47" fmla="*/ 30 h 63"/>
              <a:gd name="T48" fmla="*/ 67 w 77"/>
              <a:gd name="T49" fmla="*/ 42 h 63"/>
              <a:gd name="T50" fmla="*/ 64 w 77"/>
              <a:gd name="T51" fmla="*/ 52 h 63"/>
              <a:gd name="T52" fmla="*/ 56 w 77"/>
              <a:gd name="T53" fmla="*/ 57 h 63"/>
              <a:gd name="T54" fmla="*/ 45 w 77"/>
              <a:gd name="T55" fmla="*/ 58 h 63"/>
              <a:gd name="T56" fmla="*/ 31 w 77"/>
              <a:gd name="T57" fmla="*/ 58 h 63"/>
              <a:gd name="T58" fmla="*/ 20 w 77"/>
              <a:gd name="T59" fmla="*/ 57 h 63"/>
              <a:gd name="T60" fmla="*/ 12 w 77"/>
              <a:gd name="T61" fmla="*/ 52 h 63"/>
              <a:gd name="T62" fmla="*/ 9 w 77"/>
              <a:gd name="T63" fmla="*/ 42 h 63"/>
              <a:gd name="T64" fmla="*/ 53 w 77"/>
              <a:gd name="T65" fmla="*/ 48 h 63"/>
              <a:gd name="T66" fmla="*/ 53 w 77"/>
              <a:gd name="T67" fmla="*/ 34 h 63"/>
              <a:gd name="T68" fmla="*/ 19 w 77"/>
              <a:gd name="T69" fmla="*/ 41 h 63"/>
              <a:gd name="T70" fmla="*/ 29 w 77"/>
              <a:gd name="T71" fmla="*/ 41 h 63"/>
              <a:gd name="T72" fmla="*/ 19 w 77"/>
              <a:gd name="T73" fmla="*/ 41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7" h="63">
                <a:moveTo>
                  <a:pt x="0" y="33"/>
                </a:moveTo>
                <a:cubicBezTo>
                  <a:pt x="0" y="36"/>
                  <a:pt x="0" y="39"/>
                  <a:pt x="1" y="42"/>
                </a:cubicBezTo>
                <a:cubicBezTo>
                  <a:pt x="1" y="45"/>
                  <a:pt x="2" y="47"/>
                  <a:pt x="3" y="49"/>
                </a:cubicBezTo>
                <a:cubicBezTo>
                  <a:pt x="5" y="51"/>
                  <a:pt x="6" y="53"/>
                  <a:pt x="8" y="55"/>
                </a:cubicBezTo>
                <a:cubicBezTo>
                  <a:pt x="10" y="56"/>
                  <a:pt x="12" y="58"/>
                  <a:pt x="14" y="59"/>
                </a:cubicBezTo>
                <a:cubicBezTo>
                  <a:pt x="16" y="60"/>
                  <a:pt x="18" y="61"/>
                  <a:pt x="21" y="61"/>
                </a:cubicBezTo>
                <a:cubicBezTo>
                  <a:pt x="23" y="62"/>
                  <a:pt x="26" y="62"/>
                  <a:pt x="29" y="63"/>
                </a:cubicBezTo>
                <a:cubicBezTo>
                  <a:pt x="32" y="63"/>
                  <a:pt x="35" y="63"/>
                  <a:pt x="38" y="63"/>
                </a:cubicBezTo>
                <a:cubicBezTo>
                  <a:pt x="42" y="63"/>
                  <a:pt x="45" y="63"/>
                  <a:pt x="47" y="63"/>
                </a:cubicBezTo>
                <a:cubicBezTo>
                  <a:pt x="50" y="62"/>
                  <a:pt x="53" y="62"/>
                  <a:pt x="56" y="61"/>
                </a:cubicBezTo>
                <a:cubicBezTo>
                  <a:pt x="58" y="61"/>
                  <a:pt x="61" y="60"/>
                  <a:pt x="63" y="59"/>
                </a:cubicBezTo>
                <a:cubicBezTo>
                  <a:pt x="65" y="58"/>
                  <a:pt x="67" y="56"/>
                  <a:pt x="69" y="55"/>
                </a:cubicBezTo>
                <a:cubicBezTo>
                  <a:pt x="71" y="53"/>
                  <a:pt x="72" y="51"/>
                  <a:pt x="73" y="49"/>
                </a:cubicBezTo>
                <a:cubicBezTo>
                  <a:pt x="74" y="47"/>
                  <a:pt x="75" y="45"/>
                  <a:pt x="76" y="42"/>
                </a:cubicBezTo>
                <a:cubicBezTo>
                  <a:pt x="77" y="39"/>
                  <a:pt x="77" y="36"/>
                  <a:pt x="77" y="33"/>
                </a:cubicBezTo>
                <a:cubicBezTo>
                  <a:pt x="77" y="26"/>
                  <a:pt x="75" y="21"/>
                  <a:pt x="71" y="16"/>
                </a:cubicBezTo>
                <a:cubicBezTo>
                  <a:pt x="71" y="16"/>
                  <a:pt x="71" y="15"/>
                  <a:pt x="71" y="14"/>
                </a:cubicBezTo>
                <a:cubicBezTo>
                  <a:pt x="71" y="13"/>
                  <a:pt x="72" y="12"/>
                  <a:pt x="72" y="11"/>
                </a:cubicBezTo>
                <a:cubicBezTo>
                  <a:pt x="72" y="10"/>
                  <a:pt x="72" y="8"/>
                  <a:pt x="72" y="6"/>
                </a:cubicBezTo>
                <a:cubicBezTo>
                  <a:pt x="71" y="4"/>
                  <a:pt x="71" y="2"/>
                  <a:pt x="70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69" y="0"/>
                  <a:pt x="68" y="0"/>
                  <a:pt x="67" y="0"/>
                </a:cubicBezTo>
                <a:cubicBezTo>
                  <a:pt x="67" y="0"/>
                  <a:pt x="65" y="1"/>
                  <a:pt x="64" y="1"/>
                </a:cubicBezTo>
                <a:cubicBezTo>
                  <a:pt x="63" y="1"/>
                  <a:pt x="61" y="2"/>
                  <a:pt x="60" y="3"/>
                </a:cubicBezTo>
                <a:cubicBezTo>
                  <a:pt x="58" y="4"/>
                  <a:pt x="56" y="5"/>
                  <a:pt x="53" y="7"/>
                </a:cubicBezTo>
                <a:cubicBezTo>
                  <a:pt x="50" y="6"/>
                  <a:pt x="45" y="5"/>
                  <a:pt x="38" y="5"/>
                </a:cubicBezTo>
                <a:cubicBezTo>
                  <a:pt x="32" y="5"/>
                  <a:pt x="27" y="6"/>
                  <a:pt x="23" y="7"/>
                </a:cubicBezTo>
                <a:cubicBezTo>
                  <a:pt x="21" y="5"/>
                  <a:pt x="19" y="4"/>
                  <a:pt x="17" y="3"/>
                </a:cubicBezTo>
                <a:cubicBezTo>
                  <a:pt x="15" y="2"/>
                  <a:pt x="14" y="1"/>
                  <a:pt x="12" y="1"/>
                </a:cubicBezTo>
                <a:cubicBezTo>
                  <a:pt x="11" y="1"/>
                  <a:pt x="10" y="0"/>
                  <a:pt x="9" y="0"/>
                </a:cubicBezTo>
                <a:cubicBezTo>
                  <a:pt x="8" y="0"/>
                  <a:pt x="8" y="0"/>
                  <a:pt x="7" y="0"/>
                </a:cubicBezTo>
                <a:cubicBezTo>
                  <a:pt x="7" y="0"/>
                  <a:pt x="7" y="0"/>
                  <a:pt x="7" y="0"/>
                </a:cubicBezTo>
                <a:cubicBezTo>
                  <a:pt x="6" y="2"/>
                  <a:pt x="5" y="4"/>
                  <a:pt x="5" y="6"/>
                </a:cubicBezTo>
                <a:cubicBezTo>
                  <a:pt x="5" y="8"/>
                  <a:pt x="5" y="10"/>
                  <a:pt x="5" y="11"/>
                </a:cubicBezTo>
                <a:cubicBezTo>
                  <a:pt x="5" y="12"/>
                  <a:pt x="5" y="13"/>
                  <a:pt x="5" y="14"/>
                </a:cubicBezTo>
                <a:cubicBezTo>
                  <a:pt x="6" y="15"/>
                  <a:pt x="6" y="16"/>
                  <a:pt x="6" y="16"/>
                </a:cubicBezTo>
                <a:cubicBezTo>
                  <a:pt x="2" y="21"/>
                  <a:pt x="0" y="26"/>
                  <a:pt x="0" y="33"/>
                </a:cubicBezTo>
                <a:close/>
                <a:moveTo>
                  <a:pt x="9" y="42"/>
                </a:moveTo>
                <a:cubicBezTo>
                  <a:pt x="9" y="38"/>
                  <a:pt x="11" y="35"/>
                  <a:pt x="14" y="32"/>
                </a:cubicBezTo>
                <a:cubicBezTo>
                  <a:pt x="15" y="31"/>
                  <a:pt x="16" y="30"/>
                  <a:pt x="18" y="30"/>
                </a:cubicBezTo>
                <a:cubicBezTo>
                  <a:pt x="19" y="30"/>
                  <a:pt x="20" y="29"/>
                  <a:pt x="22" y="29"/>
                </a:cubicBezTo>
                <a:cubicBezTo>
                  <a:pt x="24" y="29"/>
                  <a:pt x="25" y="29"/>
                  <a:pt x="27" y="29"/>
                </a:cubicBezTo>
                <a:cubicBezTo>
                  <a:pt x="28" y="29"/>
                  <a:pt x="30" y="29"/>
                  <a:pt x="32" y="30"/>
                </a:cubicBezTo>
                <a:cubicBezTo>
                  <a:pt x="35" y="30"/>
                  <a:pt x="36" y="30"/>
                  <a:pt x="38" y="30"/>
                </a:cubicBezTo>
                <a:cubicBezTo>
                  <a:pt x="40" y="30"/>
                  <a:pt x="42" y="30"/>
                  <a:pt x="44" y="30"/>
                </a:cubicBezTo>
                <a:cubicBezTo>
                  <a:pt x="46" y="29"/>
                  <a:pt x="48" y="29"/>
                  <a:pt x="49" y="29"/>
                </a:cubicBezTo>
                <a:cubicBezTo>
                  <a:pt x="51" y="29"/>
                  <a:pt x="52" y="29"/>
                  <a:pt x="54" y="29"/>
                </a:cubicBezTo>
                <a:cubicBezTo>
                  <a:pt x="56" y="29"/>
                  <a:pt x="57" y="30"/>
                  <a:pt x="59" y="30"/>
                </a:cubicBezTo>
                <a:cubicBezTo>
                  <a:pt x="60" y="30"/>
                  <a:pt x="61" y="31"/>
                  <a:pt x="62" y="32"/>
                </a:cubicBezTo>
                <a:cubicBezTo>
                  <a:pt x="65" y="35"/>
                  <a:pt x="67" y="38"/>
                  <a:pt x="67" y="42"/>
                </a:cubicBezTo>
                <a:cubicBezTo>
                  <a:pt x="67" y="44"/>
                  <a:pt x="67" y="46"/>
                  <a:pt x="66" y="48"/>
                </a:cubicBezTo>
                <a:cubicBezTo>
                  <a:pt x="66" y="49"/>
                  <a:pt x="65" y="51"/>
                  <a:pt x="64" y="52"/>
                </a:cubicBezTo>
                <a:cubicBezTo>
                  <a:pt x="63" y="53"/>
                  <a:pt x="62" y="54"/>
                  <a:pt x="61" y="55"/>
                </a:cubicBezTo>
                <a:cubicBezTo>
                  <a:pt x="59" y="56"/>
                  <a:pt x="58" y="56"/>
                  <a:pt x="56" y="57"/>
                </a:cubicBezTo>
                <a:cubicBezTo>
                  <a:pt x="55" y="57"/>
                  <a:pt x="53" y="57"/>
                  <a:pt x="51" y="58"/>
                </a:cubicBezTo>
                <a:cubicBezTo>
                  <a:pt x="48" y="58"/>
                  <a:pt x="46" y="58"/>
                  <a:pt x="45" y="58"/>
                </a:cubicBezTo>
                <a:cubicBezTo>
                  <a:pt x="43" y="58"/>
                  <a:pt x="41" y="58"/>
                  <a:pt x="38" y="58"/>
                </a:cubicBezTo>
                <a:cubicBezTo>
                  <a:pt x="35" y="58"/>
                  <a:pt x="33" y="58"/>
                  <a:pt x="31" y="58"/>
                </a:cubicBezTo>
                <a:cubicBezTo>
                  <a:pt x="30" y="58"/>
                  <a:pt x="28" y="58"/>
                  <a:pt x="25" y="58"/>
                </a:cubicBezTo>
                <a:cubicBezTo>
                  <a:pt x="23" y="57"/>
                  <a:pt x="21" y="57"/>
                  <a:pt x="20" y="57"/>
                </a:cubicBezTo>
                <a:cubicBezTo>
                  <a:pt x="19" y="56"/>
                  <a:pt x="17" y="56"/>
                  <a:pt x="16" y="55"/>
                </a:cubicBezTo>
                <a:cubicBezTo>
                  <a:pt x="14" y="54"/>
                  <a:pt x="13" y="53"/>
                  <a:pt x="12" y="52"/>
                </a:cubicBezTo>
                <a:cubicBezTo>
                  <a:pt x="11" y="51"/>
                  <a:pt x="11" y="49"/>
                  <a:pt x="10" y="48"/>
                </a:cubicBezTo>
                <a:cubicBezTo>
                  <a:pt x="9" y="46"/>
                  <a:pt x="9" y="44"/>
                  <a:pt x="9" y="42"/>
                </a:cubicBezTo>
                <a:close/>
                <a:moveTo>
                  <a:pt x="48" y="41"/>
                </a:moveTo>
                <a:cubicBezTo>
                  <a:pt x="48" y="45"/>
                  <a:pt x="50" y="48"/>
                  <a:pt x="53" y="48"/>
                </a:cubicBezTo>
                <a:cubicBezTo>
                  <a:pt x="55" y="48"/>
                  <a:pt x="58" y="45"/>
                  <a:pt x="58" y="41"/>
                </a:cubicBezTo>
                <a:cubicBezTo>
                  <a:pt x="58" y="37"/>
                  <a:pt x="55" y="34"/>
                  <a:pt x="53" y="34"/>
                </a:cubicBezTo>
                <a:cubicBezTo>
                  <a:pt x="50" y="34"/>
                  <a:pt x="48" y="37"/>
                  <a:pt x="48" y="41"/>
                </a:cubicBezTo>
                <a:close/>
                <a:moveTo>
                  <a:pt x="19" y="41"/>
                </a:moveTo>
                <a:cubicBezTo>
                  <a:pt x="19" y="45"/>
                  <a:pt x="21" y="48"/>
                  <a:pt x="24" y="48"/>
                </a:cubicBezTo>
                <a:cubicBezTo>
                  <a:pt x="27" y="48"/>
                  <a:pt x="29" y="45"/>
                  <a:pt x="29" y="41"/>
                </a:cubicBezTo>
                <a:cubicBezTo>
                  <a:pt x="29" y="37"/>
                  <a:pt x="27" y="34"/>
                  <a:pt x="24" y="34"/>
                </a:cubicBezTo>
                <a:cubicBezTo>
                  <a:pt x="21" y="34"/>
                  <a:pt x="19" y="37"/>
                  <a:pt x="19" y="41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3" name="Freeform 45"/>
          <p:cNvSpPr>
            <a:spLocks noEditPoints="1"/>
          </p:cNvSpPr>
          <p:nvPr/>
        </p:nvSpPr>
        <p:spPr bwMode="auto">
          <a:xfrm>
            <a:off x="11030125" y="2474879"/>
            <a:ext cx="300521" cy="300520"/>
          </a:xfrm>
          <a:custGeom>
            <a:avLst/>
            <a:gdLst>
              <a:gd name="T0" fmla="*/ 0 w 125"/>
              <a:gd name="T1" fmla="*/ 63 h 125"/>
              <a:gd name="T2" fmla="*/ 125 w 125"/>
              <a:gd name="T3" fmla="*/ 63 h 125"/>
              <a:gd name="T4" fmla="*/ 98 w 125"/>
              <a:gd name="T5" fmla="*/ 83 h 125"/>
              <a:gd name="T6" fmla="*/ 117 w 125"/>
              <a:gd name="T7" fmla="*/ 67 h 125"/>
              <a:gd name="T8" fmla="*/ 98 w 125"/>
              <a:gd name="T9" fmla="*/ 83 h 125"/>
              <a:gd name="T10" fmla="*/ 25 w 125"/>
              <a:gd name="T11" fmla="*/ 59 h 125"/>
              <a:gd name="T12" fmla="*/ 13 w 125"/>
              <a:gd name="T13" fmla="*/ 42 h 125"/>
              <a:gd name="T14" fmla="*/ 90 w 125"/>
              <a:gd name="T15" fmla="*/ 42 h 125"/>
              <a:gd name="T16" fmla="*/ 67 w 125"/>
              <a:gd name="T17" fmla="*/ 59 h 125"/>
              <a:gd name="T18" fmla="*/ 90 w 125"/>
              <a:gd name="T19" fmla="*/ 42 h 125"/>
              <a:gd name="T20" fmla="*/ 67 w 125"/>
              <a:gd name="T21" fmla="*/ 9 h 125"/>
              <a:gd name="T22" fmla="*/ 82 w 125"/>
              <a:gd name="T23" fmla="*/ 23 h 125"/>
              <a:gd name="T24" fmla="*/ 67 w 125"/>
              <a:gd name="T25" fmla="*/ 34 h 125"/>
              <a:gd name="T26" fmla="*/ 53 w 125"/>
              <a:gd name="T27" fmla="*/ 12 h 125"/>
              <a:gd name="T28" fmla="*/ 59 w 125"/>
              <a:gd name="T29" fmla="*/ 34 h 125"/>
              <a:gd name="T30" fmla="*/ 43 w 125"/>
              <a:gd name="T31" fmla="*/ 23 h 125"/>
              <a:gd name="T32" fmla="*/ 59 w 125"/>
              <a:gd name="T33" fmla="*/ 59 h 125"/>
              <a:gd name="T34" fmla="*/ 36 w 125"/>
              <a:gd name="T35" fmla="*/ 42 h 125"/>
              <a:gd name="T36" fmla="*/ 13 w 125"/>
              <a:gd name="T37" fmla="*/ 83 h 125"/>
              <a:gd name="T38" fmla="*/ 25 w 125"/>
              <a:gd name="T39" fmla="*/ 67 h 125"/>
              <a:gd name="T40" fmla="*/ 13 w 125"/>
              <a:gd name="T41" fmla="*/ 83 h 125"/>
              <a:gd name="T42" fmla="*/ 59 w 125"/>
              <a:gd name="T43" fmla="*/ 67 h 125"/>
              <a:gd name="T44" fmla="*/ 36 w 125"/>
              <a:gd name="T45" fmla="*/ 83 h 125"/>
              <a:gd name="T46" fmla="*/ 59 w 125"/>
              <a:gd name="T47" fmla="*/ 92 h 125"/>
              <a:gd name="T48" fmla="*/ 53 w 125"/>
              <a:gd name="T49" fmla="*/ 113 h 125"/>
              <a:gd name="T50" fmla="*/ 38 w 125"/>
              <a:gd name="T51" fmla="*/ 92 h 125"/>
              <a:gd name="T52" fmla="*/ 82 w 125"/>
              <a:gd name="T53" fmla="*/ 102 h 125"/>
              <a:gd name="T54" fmla="*/ 67 w 125"/>
              <a:gd name="T55" fmla="*/ 116 h 125"/>
              <a:gd name="T56" fmla="*/ 87 w 125"/>
              <a:gd name="T57" fmla="*/ 92 h 125"/>
              <a:gd name="T58" fmla="*/ 67 w 125"/>
              <a:gd name="T59" fmla="*/ 83 h 125"/>
              <a:gd name="T60" fmla="*/ 92 w 125"/>
              <a:gd name="T61" fmla="*/ 67 h 125"/>
              <a:gd name="T62" fmla="*/ 67 w 125"/>
              <a:gd name="T63" fmla="*/ 83 h 125"/>
              <a:gd name="T64" fmla="*/ 98 w 125"/>
              <a:gd name="T65" fmla="*/ 42 h 125"/>
              <a:gd name="T66" fmla="*/ 117 w 125"/>
              <a:gd name="T67" fmla="*/ 59 h 125"/>
              <a:gd name="T68" fmla="*/ 108 w 125"/>
              <a:gd name="T69" fmla="*/ 34 h 125"/>
              <a:gd name="T70" fmla="*/ 86 w 125"/>
              <a:gd name="T71" fmla="*/ 14 h 125"/>
              <a:gd name="T72" fmla="*/ 108 w 125"/>
              <a:gd name="T73" fmla="*/ 34 h 125"/>
              <a:gd name="T74" fmla="*/ 39 w 125"/>
              <a:gd name="T75" fmla="*/ 14 h 125"/>
              <a:gd name="T76" fmla="*/ 17 w 125"/>
              <a:gd name="T77" fmla="*/ 34 h 125"/>
              <a:gd name="T78" fmla="*/ 17 w 125"/>
              <a:gd name="T79" fmla="*/ 92 h 125"/>
              <a:gd name="T80" fmla="*/ 39 w 125"/>
              <a:gd name="T81" fmla="*/ 111 h 125"/>
              <a:gd name="T82" fmla="*/ 17 w 125"/>
              <a:gd name="T83" fmla="*/ 92 h 125"/>
              <a:gd name="T84" fmla="*/ 86 w 125"/>
              <a:gd name="T85" fmla="*/ 111 h 125"/>
              <a:gd name="T86" fmla="*/ 108 w 125"/>
              <a:gd name="T87" fmla="*/ 92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25" h="125">
                <a:moveTo>
                  <a:pt x="63" y="0"/>
                </a:moveTo>
                <a:cubicBezTo>
                  <a:pt x="28" y="0"/>
                  <a:pt x="0" y="28"/>
                  <a:pt x="0" y="63"/>
                </a:cubicBezTo>
                <a:cubicBezTo>
                  <a:pt x="0" y="97"/>
                  <a:pt x="28" y="125"/>
                  <a:pt x="63" y="125"/>
                </a:cubicBezTo>
                <a:cubicBezTo>
                  <a:pt x="97" y="125"/>
                  <a:pt x="125" y="97"/>
                  <a:pt x="125" y="63"/>
                </a:cubicBezTo>
                <a:cubicBezTo>
                  <a:pt x="125" y="28"/>
                  <a:pt x="97" y="0"/>
                  <a:pt x="63" y="0"/>
                </a:cubicBezTo>
                <a:close/>
                <a:moveTo>
                  <a:pt x="98" y="83"/>
                </a:moveTo>
                <a:cubicBezTo>
                  <a:pt x="99" y="78"/>
                  <a:pt x="100" y="73"/>
                  <a:pt x="100" y="67"/>
                </a:cubicBezTo>
                <a:cubicBezTo>
                  <a:pt x="117" y="67"/>
                  <a:pt x="117" y="67"/>
                  <a:pt x="117" y="67"/>
                </a:cubicBezTo>
                <a:cubicBezTo>
                  <a:pt x="116" y="73"/>
                  <a:pt x="115" y="78"/>
                  <a:pt x="113" y="83"/>
                </a:cubicBezTo>
                <a:lnTo>
                  <a:pt x="98" y="83"/>
                </a:lnTo>
                <a:close/>
                <a:moveTo>
                  <a:pt x="27" y="42"/>
                </a:moveTo>
                <a:cubicBezTo>
                  <a:pt x="26" y="47"/>
                  <a:pt x="26" y="53"/>
                  <a:pt x="25" y="59"/>
                </a:cubicBezTo>
                <a:cubicBezTo>
                  <a:pt x="9" y="59"/>
                  <a:pt x="9" y="59"/>
                  <a:pt x="9" y="59"/>
                </a:cubicBezTo>
                <a:cubicBezTo>
                  <a:pt x="9" y="53"/>
                  <a:pt x="11" y="47"/>
                  <a:pt x="13" y="42"/>
                </a:cubicBezTo>
                <a:lnTo>
                  <a:pt x="27" y="42"/>
                </a:lnTo>
                <a:close/>
                <a:moveTo>
                  <a:pt x="90" y="42"/>
                </a:moveTo>
                <a:cubicBezTo>
                  <a:pt x="91" y="47"/>
                  <a:pt x="92" y="53"/>
                  <a:pt x="92" y="59"/>
                </a:cubicBezTo>
                <a:cubicBezTo>
                  <a:pt x="67" y="59"/>
                  <a:pt x="67" y="59"/>
                  <a:pt x="67" y="59"/>
                </a:cubicBezTo>
                <a:cubicBezTo>
                  <a:pt x="67" y="42"/>
                  <a:pt x="67" y="42"/>
                  <a:pt x="67" y="42"/>
                </a:cubicBezTo>
                <a:lnTo>
                  <a:pt x="90" y="42"/>
                </a:lnTo>
                <a:close/>
                <a:moveTo>
                  <a:pt x="67" y="34"/>
                </a:moveTo>
                <a:cubicBezTo>
                  <a:pt x="67" y="9"/>
                  <a:pt x="67" y="9"/>
                  <a:pt x="67" y="9"/>
                </a:cubicBezTo>
                <a:cubicBezTo>
                  <a:pt x="69" y="10"/>
                  <a:pt x="71" y="11"/>
                  <a:pt x="73" y="12"/>
                </a:cubicBezTo>
                <a:cubicBezTo>
                  <a:pt x="76" y="14"/>
                  <a:pt x="79" y="18"/>
                  <a:pt x="82" y="23"/>
                </a:cubicBezTo>
                <a:cubicBezTo>
                  <a:pt x="84" y="26"/>
                  <a:pt x="86" y="30"/>
                  <a:pt x="87" y="34"/>
                </a:cubicBezTo>
                <a:cubicBezTo>
                  <a:pt x="67" y="34"/>
                  <a:pt x="67" y="34"/>
                  <a:pt x="67" y="34"/>
                </a:cubicBezTo>
                <a:close/>
                <a:moveTo>
                  <a:pt x="43" y="23"/>
                </a:moveTo>
                <a:cubicBezTo>
                  <a:pt x="46" y="18"/>
                  <a:pt x="50" y="14"/>
                  <a:pt x="53" y="12"/>
                </a:cubicBezTo>
                <a:cubicBezTo>
                  <a:pt x="55" y="11"/>
                  <a:pt x="57" y="10"/>
                  <a:pt x="59" y="9"/>
                </a:cubicBezTo>
                <a:cubicBezTo>
                  <a:pt x="59" y="34"/>
                  <a:pt x="59" y="34"/>
                  <a:pt x="59" y="34"/>
                </a:cubicBezTo>
                <a:cubicBezTo>
                  <a:pt x="38" y="34"/>
                  <a:pt x="38" y="34"/>
                  <a:pt x="38" y="34"/>
                </a:cubicBezTo>
                <a:cubicBezTo>
                  <a:pt x="40" y="30"/>
                  <a:pt x="41" y="26"/>
                  <a:pt x="43" y="23"/>
                </a:cubicBezTo>
                <a:close/>
                <a:moveTo>
                  <a:pt x="59" y="42"/>
                </a:moveTo>
                <a:cubicBezTo>
                  <a:pt x="59" y="59"/>
                  <a:pt x="59" y="59"/>
                  <a:pt x="59" y="59"/>
                </a:cubicBezTo>
                <a:cubicBezTo>
                  <a:pt x="34" y="59"/>
                  <a:pt x="34" y="59"/>
                  <a:pt x="34" y="59"/>
                </a:cubicBezTo>
                <a:cubicBezTo>
                  <a:pt x="34" y="53"/>
                  <a:pt x="35" y="47"/>
                  <a:pt x="36" y="42"/>
                </a:cubicBezTo>
                <a:lnTo>
                  <a:pt x="59" y="42"/>
                </a:lnTo>
                <a:close/>
                <a:moveTo>
                  <a:pt x="13" y="83"/>
                </a:moveTo>
                <a:cubicBezTo>
                  <a:pt x="11" y="78"/>
                  <a:pt x="9" y="73"/>
                  <a:pt x="9" y="67"/>
                </a:cubicBezTo>
                <a:cubicBezTo>
                  <a:pt x="25" y="67"/>
                  <a:pt x="25" y="67"/>
                  <a:pt x="25" y="67"/>
                </a:cubicBezTo>
                <a:cubicBezTo>
                  <a:pt x="26" y="73"/>
                  <a:pt x="26" y="78"/>
                  <a:pt x="27" y="83"/>
                </a:cubicBezTo>
                <a:lnTo>
                  <a:pt x="13" y="83"/>
                </a:lnTo>
                <a:close/>
                <a:moveTo>
                  <a:pt x="34" y="67"/>
                </a:moveTo>
                <a:cubicBezTo>
                  <a:pt x="59" y="67"/>
                  <a:pt x="59" y="67"/>
                  <a:pt x="59" y="67"/>
                </a:cubicBezTo>
                <a:cubicBezTo>
                  <a:pt x="59" y="83"/>
                  <a:pt x="59" y="83"/>
                  <a:pt x="59" y="83"/>
                </a:cubicBezTo>
                <a:cubicBezTo>
                  <a:pt x="36" y="83"/>
                  <a:pt x="36" y="83"/>
                  <a:pt x="36" y="83"/>
                </a:cubicBezTo>
                <a:cubicBezTo>
                  <a:pt x="35" y="78"/>
                  <a:pt x="34" y="73"/>
                  <a:pt x="34" y="67"/>
                </a:cubicBezTo>
                <a:close/>
                <a:moveTo>
                  <a:pt x="59" y="92"/>
                </a:moveTo>
                <a:cubicBezTo>
                  <a:pt x="59" y="116"/>
                  <a:pt x="59" y="116"/>
                  <a:pt x="59" y="116"/>
                </a:cubicBezTo>
                <a:cubicBezTo>
                  <a:pt x="57" y="116"/>
                  <a:pt x="55" y="115"/>
                  <a:pt x="53" y="113"/>
                </a:cubicBezTo>
                <a:cubicBezTo>
                  <a:pt x="50" y="111"/>
                  <a:pt x="46" y="107"/>
                  <a:pt x="43" y="102"/>
                </a:cubicBezTo>
                <a:cubicBezTo>
                  <a:pt x="41" y="99"/>
                  <a:pt x="40" y="96"/>
                  <a:pt x="38" y="92"/>
                </a:cubicBezTo>
                <a:cubicBezTo>
                  <a:pt x="59" y="92"/>
                  <a:pt x="59" y="92"/>
                  <a:pt x="59" y="92"/>
                </a:cubicBezTo>
                <a:close/>
                <a:moveTo>
                  <a:pt x="82" y="102"/>
                </a:moveTo>
                <a:cubicBezTo>
                  <a:pt x="79" y="107"/>
                  <a:pt x="76" y="111"/>
                  <a:pt x="73" y="113"/>
                </a:cubicBezTo>
                <a:cubicBezTo>
                  <a:pt x="71" y="115"/>
                  <a:pt x="69" y="116"/>
                  <a:pt x="67" y="116"/>
                </a:cubicBezTo>
                <a:cubicBezTo>
                  <a:pt x="67" y="92"/>
                  <a:pt x="67" y="92"/>
                  <a:pt x="67" y="92"/>
                </a:cubicBezTo>
                <a:cubicBezTo>
                  <a:pt x="87" y="92"/>
                  <a:pt x="87" y="92"/>
                  <a:pt x="87" y="92"/>
                </a:cubicBezTo>
                <a:cubicBezTo>
                  <a:pt x="86" y="96"/>
                  <a:pt x="84" y="99"/>
                  <a:pt x="82" y="102"/>
                </a:cubicBezTo>
                <a:close/>
                <a:moveTo>
                  <a:pt x="67" y="83"/>
                </a:moveTo>
                <a:cubicBezTo>
                  <a:pt x="67" y="67"/>
                  <a:pt x="67" y="67"/>
                  <a:pt x="67" y="67"/>
                </a:cubicBezTo>
                <a:cubicBezTo>
                  <a:pt x="92" y="67"/>
                  <a:pt x="92" y="67"/>
                  <a:pt x="92" y="67"/>
                </a:cubicBezTo>
                <a:cubicBezTo>
                  <a:pt x="92" y="73"/>
                  <a:pt x="91" y="78"/>
                  <a:pt x="90" y="83"/>
                </a:cubicBezTo>
                <a:lnTo>
                  <a:pt x="67" y="83"/>
                </a:lnTo>
                <a:close/>
                <a:moveTo>
                  <a:pt x="100" y="59"/>
                </a:moveTo>
                <a:cubicBezTo>
                  <a:pt x="100" y="53"/>
                  <a:pt x="99" y="47"/>
                  <a:pt x="98" y="42"/>
                </a:cubicBezTo>
                <a:cubicBezTo>
                  <a:pt x="113" y="42"/>
                  <a:pt x="113" y="42"/>
                  <a:pt x="113" y="42"/>
                </a:cubicBezTo>
                <a:cubicBezTo>
                  <a:pt x="115" y="47"/>
                  <a:pt x="116" y="53"/>
                  <a:pt x="117" y="59"/>
                </a:cubicBezTo>
                <a:lnTo>
                  <a:pt x="100" y="59"/>
                </a:lnTo>
                <a:close/>
                <a:moveTo>
                  <a:pt x="108" y="34"/>
                </a:moveTo>
                <a:cubicBezTo>
                  <a:pt x="96" y="34"/>
                  <a:pt x="96" y="34"/>
                  <a:pt x="96" y="34"/>
                </a:cubicBezTo>
                <a:cubicBezTo>
                  <a:pt x="93" y="26"/>
                  <a:pt x="90" y="19"/>
                  <a:pt x="86" y="14"/>
                </a:cubicBezTo>
                <a:cubicBezTo>
                  <a:pt x="92" y="17"/>
                  <a:pt x="97" y="20"/>
                  <a:pt x="101" y="24"/>
                </a:cubicBezTo>
                <a:cubicBezTo>
                  <a:pt x="104" y="27"/>
                  <a:pt x="106" y="30"/>
                  <a:pt x="108" y="34"/>
                </a:cubicBezTo>
                <a:close/>
                <a:moveTo>
                  <a:pt x="25" y="24"/>
                </a:moveTo>
                <a:cubicBezTo>
                  <a:pt x="29" y="20"/>
                  <a:pt x="34" y="17"/>
                  <a:pt x="39" y="14"/>
                </a:cubicBezTo>
                <a:cubicBezTo>
                  <a:pt x="35" y="19"/>
                  <a:pt x="32" y="26"/>
                  <a:pt x="30" y="34"/>
                </a:cubicBezTo>
                <a:cubicBezTo>
                  <a:pt x="17" y="34"/>
                  <a:pt x="17" y="34"/>
                  <a:pt x="17" y="34"/>
                </a:cubicBezTo>
                <a:cubicBezTo>
                  <a:pt x="19" y="30"/>
                  <a:pt x="22" y="27"/>
                  <a:pt x="25" y="24"/>
                </a:cubicBezTo>
                <a:close/>
                <a:moveTo>
                  <a:pt x="17" y="92"/>
                </a:moveTo>
                <a:cubicBezTo>
                  <a:pt x="30" y="92"/>
                  <a:pt x="30" y="92"/>
                  <a:pt x="30" y="92"/>
                </a:cubicBezTo>
                <a:cubicBezTo>
                  <a:pt x="32" y="99"/>
                  <a:pt x="35" y="106"/>
                  <a:pt x="39" y="111"/>
                </a:cubicBezTo>
                <a:cubicBezTo>
                  <a:pt x="34" y="109"/>
                  <a:pt x="29" y="105"/>
                  <a:pt x="25" y="101"/>
                </a:cubicBezTo>
                <a:cubicBezTo>
                  <a:pt x="22" y="98"/>
                  <a:pt x="19" y="95"/>
                  <a:pt x="17" y="92"/>
                </a:cubicBezTo>
                <a:close/>
                <a:moveTo>
                  <a:pt x="101" y="101"/>
                </a:moveTo>
                <a:cubicBezTo>
                  <a:pt x="97" y="105"/>
                  <a:pt x="92" y="109"/>
                  <a:pt x="86" y="111"/>
                </a:cubicBezTo>
                <a:cubicBezTo>
                  <a:pt x="90" y="106"/>
                  <a:pt x="93" y="99"/>
                  <a:pt x="96" y="92"/>
                </a:cubicBezTo>
                <a:cubicBezTo>
                  <a:pt x="108" y="92"/>
                  <a:pt x="108" y="92"/>
                  <a:pt x="108" y="92"/>
                </a:cubicBezTo>
                <a:cubicBezTo>
                  <a:pt x="106" y="95"/>
                  <a:pt x="104" y="98"/>
                  <a:pt x="101" y="101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4" name="Freeform 46"/>
          <p:cNvSpPr>
            <a:spLocks noEditPoints="1"/>
          </p:cNvSpPr>
          <p:nvPr/>
        </p:nvSpPr>
        <p:spPr bwMode="auto">
          <a:xfrm>
            <a:off x="10972953" y="2318022"/>
            <a:ext cx="142197" cy="140732"/>
          </a:xfrm>
          <a:custGeom>
            <a:avLst/>
            <a:gdLst>
              <a:gd name="T0" fmla="*/ 49 w 59"/>
              <a:gd name="T1" fmla="*/ 0 h 59"/>
              <a:gd name="T2" fmla="*/ 9 w 59"/>
              <a:gd name="T3" fmla="*/ 0 h 59"/>
              <a:gd name="T4" fmla="*/ 0 w 59"/>
              <a:gd name="T5" fmla="*/ 10 h 59"/>
              <a:gd name="T6" fmla="*/ 0 w 59"/>
              <a:gd name="T7" fmla="*/ 49 h 59"/>
              <a:gd name="T8" fmla="*/ 9 w 59"/>
              <a:gd name="T9" fmla="*/ 59 h 59"/>
              <a:gd name="T10" fmla="*/ 49 w 59"/>
              <a:gd name="T11" fmla="*/ 59 h 59"/>
              <a:gd name="T12" fmla="*/ 59 w 59"/>
              <a:gd name="T13" fmla="*/ 49 h 59"/>
              <a:gd name="T14" fmla="*/ 59 w 59"/>
              <a:gd name="T15" fmla="*/ 10 h 59"/>
              <a:gd name="T16" fmla="*/ 49 w 59"/>
              <a:gd name="T17" fmla="*/ 0 h 59"/>
              <a:gd name="T18" fmla="*/ 40 w 59"/>
              <a:gd name="T19" fmla="*/ 2 h 59"/>
              <a:gd name="T20" fmla="*/ 40 w 59"/>
              <a:gd name="T21" fmla="*/ 11 h 59"/>
              <a:gd name="T22" fmla="*/ 31 w 59"/>
              <a:gd name="T23" fmla="*/ 11 h 59"/>
              <a:gd name="T24" fmla="*/ 31 w 59"/>
              <a:gd name="T25" fmla="*/ 2 h 59"/>
              <a:gd name="T26" fmla="*/ 40 w 59"/>
              <a:gd name="T27" fmla="*/ 2 h 59"/>
              <a:gd name="T28" fmla="*/ 27 w 59"/>
              <a:gd name="T29" fmla="*/ 2 h 59"/>
              <a:gd name="T30" fmla="*/ 27 w 59"/>
              <a:gd name="T31" fmla="*/ 11 h 59"/>
              <a:gd name="T32" fmla="*/ 18 w 59"/>
              <a:gd name="T33" fmla="*/ 11 h 59"/>
              <a:gd name="T34" fmla="*/ 18 w 59"/>
              <a:gd name="T35" fmla="*/ 2 h 59"/>
              <a:gd name="T36" fmla="*/ 27 w 59"/>
              <a:gd name="T37" fmla="*/ 2 h 59"/>
              <a:gd name="T38" fmla="*/ 1 w 59"/>
              <a:gd name="T39" fmla="*/ 11 h 59"/>
              <a:gd name="T40" fmla="*/ 1 w 59"/>
              <a:gd name="T41" fmla="*/ 10 h 59"/>
              <a:gd name="T42" fmla="*/ 9 w 59"/>
              <a:gd name="T43" fmla="*/ 2 h 59"/>
              <a:gd name="T44" fmla="*/ 14 w 59"/>
              <a:gd name="T45" fmla="*/ 2 h 59"/>
              <a:gd name="T46" fmla="*/ 14 w 59"/>
              <a:gd name="T47" fmla="*/ 11 h 59"/>
              <a:gd name="T48" fmla="*/ 1 w 59"/>
              <a:gd name="T49" fmla="*/ 11 h 59"/>
              <a:gd name="T50" fmla="*/ 44 w 59"/>
              <a:gd name="T51" fmla="*/ 37 h 59"/>
              <a:gd name="T52" fmla="*/ 33 w 59"/>
              <a:gd name="T53" fmla="*/ 37 h 59"/>
              <a:gd name="T54" fmla="*/ 33 w 59"/>
              <a:gd name="T55" fmla="*/ 48 h 59"/>
              <a:gd name="T56" fmla="*/ 25 w 59"/>
              <a:gd name="T57" fmla="*/ 48 h 59"/>
              <a:gd name="T58" fmla="*/ 25 w 59"/>
              <a:gd name="T59" fmla="*/ 37 h 59"/>
              <a:gd name="T60" fmla="*/ 14 w 59"/>
              <a:gd name="T61" fmla="*/ 37 h 59"/>
              <a:gd name="T62" fmla="*/ 14 w 59"/>
              <a:gd name="T63" fmla="*/ 30 h 59"/>
              <a:gd name="T64" fmla="*/ 25 w 59"/>
              <a:gd name="T65" fmla="*/ 30 h 59"/>
              <a:gd name="T66" fmla="*/ 25 w 59"/>
              <a:gd name="T67" fmla="*/ 18 h 59"/>
              <a:gd name="T68" fmla="*/ 33 w 59"/>
              <a:gd name="T69" fmla="*/ 18 h 59"/>
              <a:gd name="T70" fmla="*/ 33 w 59"/>
              <a:gd name="T71" fmla="*/ 30 h 59"/>
              <a:gd name="T72" fmla="*/ 44 w 59"/>
              <a:gd name="T73" fmla="*/ 30 h 59"/>
              <a:gd name="T74" fmla="*/ 44 w 59"/>
              <a:gd name="T75" fmla="*/ 37 h 59"/>
              <a:gd name="T76" fmla="*/ 57 w 59"/>
              <a:gd name="T77" fmla="*/ 11 h 59"/>
              <a:gd name="T78" fmla="*/ 44 w 59"/>
              <a:gd name="T79" fmla="*/ 11 h 59"/>
              <a:gd name="T80" fmla="*/ 44 w 59"/>
              <a:gd name="T81" fmla="*/ 2 h 59"/>
              <a:gd name="T82" fmla="*/ 49 w 59"/>
              <a:gd name="T83" fmla="*/ 2 h 59"/>
              <a:gd name="T84" fmla="*/ 57 w 59"/>
              <a:gd name="T85" fmla="*/ 10 h 59"/>
              <a:gd name="T86" fmla="*/ 57 w 59"/>
              <a:gd name="T87" fmla="*/ 11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59" h="59">
                <a:moveTo>
                  <a:pt x="49" y="0"/>
                </a:moveTo>
                <a:cubicBezTo>
                  <a:pt x="9" y="0"/>
                  <a:pt x="9" y="0"/>
                  <a:pt x="9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49"/>
                  <a:pt x="0" y="49"/>
                  <a:pt x="0" y="49"/>
                </a:cubicBezTo>
                <a:cubicBezTo>
                  <a:pt x="0" y="55"/>
                  <a:pt x="4" y="59"/>
                  <a:pt x="9" y="59"/>
                </a:cubicBezTo>
                <a:cubicBezTo>
                  <a:pt x="49" y="59"/>
                  <a:pt x="49" y="59"/>
                  <a:pt x="49" y="59"/>
                </a:cubicBezTo>
                <a:cubicBezTo>
                  <a:pt x="54" y="59"/>
                  <a:pt x="59" y="55"/>
                  <a:pt x="59" y="49"/>
                </a:cubicBezTo>
                <a:cubicBezTo>
                  <a:pt x="59" y="10"/>
                  <a:pt x="59" y="10"/>
                  <a:pt x="59" y="10"/>
                </a:cubicBezTo>
                <a:cubicBezTo>
                  <a:pt x="59" y="4"/>
                  <a:pt x="54" y="0"/>
                  <a:pt x="49" y="0"/>
                </a:cubicBezTo>
                <a:close/>
                <a:moveTo>
                  <a:pt x="40" y="2"/>
                </a:moveTo>
                <a:cubicBezTo>
                  <a:pt x="40" y="11"/>
                  <a:pt x="40" y="11"/>
                  <a:pt x="40" y="11"/>
                </a:cubicBezTo>
                <a:cubicBezTo>
                  <a:pt x="31" y="11"/>
                  <a:pt x="31" y="11"/>
                  <a:pt x="31" y="11"/>
                </a:cubicBezTo>
                <a:cubicBezTo>
                  <a:pt x="31" y="2"/>
                  <a:pt x="31" y="2"/>
                  <a:pt x="31" y="2"/>
                </a:cubicBezTo>
                <a:lnTo>
                  <a:pt x="40" y="2"/>
                </a:lnTo>
                <a:close/>
                <a:moveTo>
                  <a:pt x="27" y="2"/>
                </a:moveTo>
                <a:cubicBezTo>
                  <a:pt x="27" y="11"/>
                  <a:pt x="27" y="11"/>
                  <a:pt x="27" y="11"/>
                </a:cubicBezTo>
                <a:cubicBezTo>
                  <a:pt x="18" y="11"/>
                  <a:pt x="18" y="11"/>
                  <a:pt x="18" y="11"/>
                </a:cubicBezTo>
                <a:cubicBezTo>
                  <a:pt x="18" y="2"/>
                  <a:pt x="18" y="2"/>
                  <a:pt x="18" y="2"/>
                </a:cubicBezTo>
                <a:lnTo>
                  <a:pt x="27" y="2"/>
                </a:lnTo>
                <a:close/>
                <a:moveTo>
                  <a:pt x="1" y="11"/>
                </a:moveTo>
                <a:cubicBezTo>
                  <a:pt x="1" y="10"/>
                  <a:pt x="1" y="10"/>
                  <a:pt x="1" y="10"/>
                </a:cubicBezTo>
                <a:cubicBezTo>
                  <a:pt x="1" y="5"/>
                  <a:pt x="5" y="2"/>
                  <a:pt x="9" y="2"/>
                </a:cubicBezTo>
                <a:cubicBezTo>
                  <a:pt x="14" y="2"/>
                  <a:pt x="14" y="2"/>
                  <a:pt x="14" y="2"/>
                </a:cubicBezTo>
                <a:cubicBezTo>
                  <a:pt x="14" y="11"/>
                  <a:pt x="14" y="11"/>
                  <a:pt x="14" y="11"/>
                </a:cubicBezTo>
                <a:lnTo>
                  <a:pt x="1" y="11"/>
                </a:lnTo>
                <a:close/>
                <a:moveTo>
                  <a:pt x="44" y="37"/>
                </a:moveTo>
                <a:cubicBezTo>
                  <a:pt x="33" y="37"/>
                  <a:pt x="33" y="37"/>
                  <a:pt x="33" y="37"/>
                </a:cubicBezTo>
                <a:cubicBezTo>
                  <a:pt x="33" y="48"/>
                  <a:pt x="33" y="48"/>
                  <a:pt x="33" y="48"/>
                </a:cubicBezTo>
                <a:cubicBezTo>
                  <a:pt x="25" y="48"/>
                  <a:pt x="25" y="48"/>
                  <a:pt x="25" y="48"/>
                </a:cubicBezTo>
                <a:cubicBezTo>
                  <a:pt x="25" y="37"/>
                  <a:pt x="25" y="37"/>
                  <a:pt x="25" y="37"/>
                </a:cubicBezTo>
                <a:cubicBezTo>
                  <a:pt x="14" y="37"/>
                  <a:pt x="14" y="37"/>
                  <a:pt x="14" y="37"/>
                </a:cubicBezTo>
                <a:cubicBezTo>
                  <a:pt x="14" y="30"/>
                  <a:pt x="14" y="30"/>
                  <a:pt x="14" y="30"/>
                </a:cubicBezTo>
                <a:cubicBezTo>
                  <a:pt x="25" y="30"/>
                  <a:pt x="25" y="30"/>
                  <a:pt x="25" y="30"/>
                </a:cubicBezTo>
                <a:cubicBezTo>
                  <a:pt x="25" y="18"/>
                  <a:pt x="25" y="18"/>
                  <a:pt x="25" y="18"/>
                </a:cubicBezTo>
                <a:cubicBezTo>
                  <a:pt x="33" y="18"/>
                  <a:pt x="33" y="18"/>
                  <a:pt x="33" y="18"/>
                </a:cubicBezTo>
                <a:cubicBezTo>
                  <a:pt x="33" y="30"/>
                  <a:pt x="33" y="30"/>
                  <a:pt x="33" y="30"/>
                </a:cubicBezTo>
                <a:cubicBezTo>
                  <a:pt x="44" y="30"/>
                  <a:pt x="44" y="30"/>
                  <a:pt x="44" y="30"/>
                </a:cubicBezTo>
                <a:lnTo>
                  <a:pt x="44" y="37"/>
                </a:lnTo>
                <a:close/>
                <a:moveTo>
                  <a:pt x="57" y="11"/>
                </a:moveTo>
                <a:cubicBezTo>
                  <a:pt x="44" y="11"/>
                  <a:pt x="44" y="11"/>
                  <a:pt x="44" y="11"/>
                </a:cubicBezTo>
                <a:cubicBezTo>
                  <a:pt x="44" y="2"/>
                  <a:pt x="44" y="2"/>
                  <a:pt x="44" y="2"/>
                </a:cubicBezTo>
                <a:cubicBezTo>
                  <a:pt x="49" y="2"/>
                  <a:pt x="49" y="2"/>
                  <a:pt x="49" y="2"/>
                </a:cubicBezTo>
                <a:cubicBezTo>
                  <a:pt x="53" y="2"/>
                  <a:pt x="57" y="5"/>
                  <a:pt x="57" y="10"/>
                </a:cubicBezTo>
                <a:lnTo>
                  <a:pt x="57" y="1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5" name="Freeform 47"/>
          <p:cNvSpPr>
            <a:spLocks noEditPoints="1"/>
          </p:cNvSpPr>
          <p:nvPr/>
        </p:nvSpPr>
        <p:spPr bwMode="auto">
          <a:xfrm>
            <a:off x="11134208" y="2348807"/>
            <a:ext cx="131936" cy="102617"/>
          </a:xfrm>
          <a:custGeom>
            <a:avLst/>
            <a:gdLst>
              <a:gd name="T0" fmla="*/ 34 w 90"/>
              <a:gd name="T1" fmla="*/ 70 h 70"/>
              <a:gd name="T2" fmla="*/ 0 w 90"/>
              <a:gd name="T3" fmla="*/ 36 h 70"/>
              <a:gd name="T4" fmla="*/ 18 w 90"/>
              <a:gd name="T5" fmla="*/ 19 h 70"/>
              <a:gd name="T6" fmla="*/ 34 w 90"/>
              <a:gd name="T7" fmla="*/ 36 h 70"/>
              <a:gd name="T8" fmla="*/ 72 w 90"/>
              <a:gd name="T9" fmla="*/ 0 h 70"/>
              <a:gd name="T10" fmla="*/ 90 w 90"/>
              <a:gd name="T11" fmla="*/ 16 h 70"/>
              <a:gd name="T12" fmla="*/ 34 w 90"/>
              <a:gd name="T13" fmla="*/ 70 h 70"/>
              <a:gd name="T14" fmla="*/ 9 w 90"/>
              <a:gd name="T15" fmla="*/ 36 h 70"/>
              <a:gd name="T16" fmla="*/ 34 w 90"/>
              <a:gd name="T17" fmla="*/ 60 h 70"/>
              <a:gd name="T18" fmla="*/ 80 w 90"/>
              <a:gd name="T19" fmla="*/ 16 h 70"/>
              <a:gd name="T20" fmla="*/ 72 w 90"/>
              <a:gd name="T21" fmla="*/ 8 h 70"/>
              <a:gd name="T22" fmla="*/ 34 w 90"/>
              <a:gd name="T23" fmla="*/ 46 h 70"/>
              <a:gd name="T24" fmla="*/ 18 w 90"/>
              <a:gd name="T25" fmla="*/ 28 h 70"/>
              <a:gd name="T26" fmla="*/ 9 w 90"/>
              <a:gd name="T27" fmla="*/ 36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90" h="70">
                <a:moveTo>
                  <a:pt x="34" y="70"/>
                </a:moveTo>
                <a:lnTo>
                  <a:pt x="0" y="36"/>
                </a:lnTo>
                <a:lnTo>
                  <a:pt x="18" y="19"/>
                </a:lnTo>
                <a:lnTo>
                  <a:pt x="34" y="36"/>
                </a:lnTo>
                <a:lnTo>
                  <a:pt x="72" y="0"/>
                </a:lnTo>
                <a:lnTo>
                  <a:pt x="90" y="16"/>
                </a:lnTo>
                <a:lnTo>
                  <a:pt x="34" y="70"/>
                </a:lnTo>
                <a:close/>
                <a:moveTo>
                  <a:pt x="9" y="36"/>
                </a:moveTo>
                <a:lnTo>
                  <a:pt x="34" y="60"/>
                </a:lnTo>
                <a:lnTo>
                  <a:pt x="80" y="16"/>
                </a:lnTo>
                <a:lnTo>
                  <a:pt x="72" y="8"/>
                </a:lnTo>
                <a:lnTo>
                  <a:pt x="34" y="46"/>
                </a:lnTo>
                <a:lnTo>
                  <a:pt x="18" y="28"/>
                </a:lnTo>
                <a:lnTo>
                  <a:pt x="9" y="36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6" name="Freeform 93"/>
          <p:cNvSpPr>
            <a:spLocks noEditPoints="1"/>
          </p:cNvSpPr>
          <p:nvPr/>
        </p:nvSpPr>
        <p:spPr bwMode="auto">
          <a:xfrm>
            <a:off x="11131277" y="4600511"/>
            <a:ext cx="189108" cy="193505"/>
          </a:xfrm>
          <a:custGeom>
            <a:avLst/>
            <a:gdLst>
              <a:gd name="T0" fmla="*/ 69 w 79"/>
              <a:gd name="T1" fmla="*/ 22 h 81"/>
              <a:gd name="T2" fmla="*/ 22 w 79"/>
              <a:gd name="T3" fmla="*/ 14 h 81"/>
              <a:gd name="T4" fmla="*/ 19 w 79"/>
              <a:gd name="T5" fmla="*/ 3 h 81"/>
              <a:gd name="T6" fmla="*/ 0 w 79"/>
              <a:gd name="T7" fmla="*/ 5 h 81"/>
              <a:gd name="T8" fmla="*/ 12 w 79"/>
              <a:gd name="T9" fmla="*/ 12 h 81"/>
              <a:gd name="T10" fmla="*/ 14 w 79"/>
              <a:gd name="T11" fmla="*/ 54 h 81"/>
              <a:gd name="T12" fmla="*/ 61 w 79"/>
              <a:gd name="T13" fmla="*/ 59 h 81"/>
              <a:gd name="T14" fmla="*/ 76 w 79"/>
              <a:gd name="T15" fmla="*/ 20 h 81"/>
              <a:gd name="T16" fmla="*/ 36 w 79"/>
              <a:gd name="T17" fmla="*/ 32 h 81"/>
              <a:gd name="T18" fmla="*/ 45 w 79"/>
              <a:gd name="T19" fmla="*/ 39 h 81"/>
              <a:gd name="T20" fmla="*/ 44 w 79"/>
              <a:gd name="T21" fmla="*/ 44 h 81"/>
              <a:gd name="T22" fmla="*/ 33 w 79"/>
              <a:gd name="T23" fmla="*/ 47 h 81"/>
              <a:gd name="T24" fmla="*/ 44 w 79"/>
              <a:gd name="T25" fmla="*/ 44 h 81"/>
              <a:gd name="T26" fmla="*/ 38 w 79"/>
              <a:gd name="T27" fmla="*/ 23 h 81"/>
              <a:gd name="T28" fmla="*/ 47 w 79"/>
              <a:gd name="T29" fmla="*/ 29 h 81"/>
              <a:gd name="T30" fmla="*/ 22 w 79"/>
              <a:gd name="T31" fmla="*/ 19 h 81"/>
              <a:gd name="T32" fmla="*/ 32 w 79"/>
              <a:gd name="T33" fmla="*/ 27 h 81"/>
              <a:gd name="T34" fmla="*/ 22 w 79"/>
              <a:gd name="T35" fmla="*/ 19 h 81"/>
              <a:gd name="T36" fmla="*/ 31 w 79"/>
              <a:gd name="T37" fmla="*/ 32 h 81"/>
              <a:gd name="T38" fmla="*/ 21 w 79"/>
              <a:gd name="T39" fmla="*/ 35 h 81"/>
              <a:gd name="T40" fmla="*/ 20 w 79"/>
              <a:gd name="T41" fmla="*/ 40 h 81"/>
              <a:gd name="T42" fmla="*/ 28 w 79"/>
              <a:gd name="T43" fmla="*/ 46 h 81"/>
              <a:gd name="T44" fmla="*/ 20 w 79"/>
              <a:gd name="T45" fmla="*/ 40 h 81"/>
              <a:gd name="T46" fmla="*/ 48 w 79"/>
              <a:gd name="T47" fmla="*/ 50 h 81"/>
              <a:gd name="T48" fmla="*/ 57 w 79"/>
              <a:gd name="T49" fmla="*/ 47 h 81"/>
              <a:gd name="T50" fmla="*/ 59 w 79"/>
              <a:gd name="T51" fmla="*/ 42 h 81"/>
              <a:gd name="T52" fmla="*/ 51 w 79"/>
              <a:gd name="T53" fmla="*/ 35 h 81"/>
              <a:gd name="T54" fmla="*/ 59 w 79"/>
              <a:gd name="T55" fmla="*/ 42 h 81"/>
              <a:gd name="T56" fmla="*/ 52 w 79"/>
              <a:gd name="T57" fmla="*/ 30 h 81"/>
              <a:gd name="T58" fmla="*/ 66 w 79"/>
              <a:gd name="T59" fmla="*/ 28 h 81"/>
              <a:gd name="T60" fmla="*/ 9 w 79"/>
              <a:gd name="T61" fmla="*/ 66 h 81"/>
              <a:gd name="T62" fmla="*/ 24 w 79"/>
              <a:gd name="T63" fmla="*/ 69 h 81"/>
              <a:gd name="T64" fmla="*/ 18 w 79"/>
              <a:gd name="T65" fmla="*/ 60 h 81"/>
              <a:gd name="T66" fmla="*/ 39 w 79"/>
              <a:gd name="T67" fmla="*/ 72 h 81"/>
              <a:gd name="T68" fmla="*/ 54 w 79"/>
              <a:gd name="T69" fmla="*/ 75 h 81"/>
              <a:gd name="T70" fmla="*/ 48 w 79"/>
              <a:gd name="T71" fmla="*/ 66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79" h="81">
                <a:moveTo>
                  <a:pt x="76" y="20"/>
                </a:moveTo>
                <a:cubicBezTo>
                  <a:pt x="73" y="19"/>
                  <a:pt x="70" y="20"/>
                  <a:pt x="69" y="22"/>
                </a:cubicBezTo>
                <a:cubicBezTo>
                  <a:pt x="68" y="23"/>
                  <a:pt x="68" y="23"/>
                  <a:pt x="68" y="23"/>
                </a:cubicBezTo>
                <a:cubicBezTo>
                  <a:pt x="22" y="14"/>
                  <a:pt x="22" y="14"/>
                  <a:pt x="22" y="14"/>
                </a:cubicBezTo>
                <a:cubicBezTo>
                  <a:pt x="23" y="9"/>
                  <a:pt x="23" y="9"/>
                  <a:pt x="23" y="9"/>
                </a:cubicBezTo>
                <a:cubicBezTo>
                  <a:pt x="23" y="6"/>
                  <a:pt x="21" y="4"/>
                  <a:pt x="19" y="3"/>
                </a:cubicBezTo>
                <a:cubicBezTo>
                  <a:pt x="6" y="1"/>
                  <a:pt x="6" y="1"/>
                  <a:pt x="6" y="1"/>
                </a:cubicBezTo>
                <a:cubicBezTo>
                  <a:pt x="3" y="0"/>
                  <a:pt x="1" y="2"/>
                  <a:pt x="0" y="5"/>
                </a:cubicBezTo>
                <a:cubicBezTo>
                  <a:pt x="0" y="8"/>
                  <a:pt x="1" y="10"/>
                  <a:pt x="4" y="11"/>
                </a:cubicBezTo>
                <a:cubicBezTo>
                  <a:pt x="12" y="12"/>
                  <a:pt x="12" y="12"/>
                  <a:pt x="12" y="12"/>
                </a:cubicBezTo>
                <a:cubicBezTo>
                  <a:pt x="10" y="49"/>
                  <a:pt x="10" y="49"/>
                  <a:pt x="10" y="49"/>
                </a:cubicBezTo>
                <a:cubicBezTo>
                  <a:pt x="10" y="51"/>
                  <a:pt x="11" y="53"/>
                  <a:pt x="14" y="54"/>
                </a:cubicBezTo>
                <a:cubicBezTo>
                  <a:pt x="56" y="62"/>
                  <a:pt x="56" y="62"/>
                  <a:pt x="56" y="62"/>
                </a:cubicBezTo>
                <a:cubicBezTo>
                  <a:pt x="58" y="63"/>
                  <a:pt x="60" y="62"/>
                  <a:pt x="61" y="59"/>
                </a:cubicBezTo>
                <a:cubicBezTo>
                  <a:pt x="78" y="27"/>
                  <a:pt x="78" y="27"/>
                  <a:pt x="78" y="27"/>
                </a:cubicBezTo>
                <a:cubicBezTo>
                  <a:pt x="79" y="24"/>
                  <a:pt x="78" y="21"/>
                  <a:pt x="76" y="20"/>
                </a:cubicBezTo>
                <a:close/>
                <a:moveTo>
                  <a:pt x="35" y="37"/>
                </a:moveTo>
                <a:cubicBezTo>
                  <a:pt x="36" y="32"/>
                  <a:pt x="36" y="32"/>
                  <a:pt x="36" y="32"/>
                </a:cubicBezTo>
                <a:cubicBezTo>
                  <a:pt x="46" y="34"/>
                  <a:pt x="46" y="34"/>
                  <a:pt x="46" y="34"/>
                </a:cubicBezTo>
                <a:cubicBezTo>
                  <a:pt x="45" y="39"/>
                  <a:pt x="45" y="39"/>
                  <a:pt x="45" y="39"/>
                </a:cubicBezTo>
                <a:lnTo>
                  <a:pt x="35" y="37"/>
                </a:lnTo>
                <a:close/>
                <a:moveTo>
                  <a:pt x="44" y="44"/>
                </a:moveTo>
                <a:cubicBezTo>
                  <a:pt x="43" y="49"/>
                  <a:pt x="43" y="49"/>
                  <a:pt x="43" y="49"/>
                </a:cubicBezTo>
                <a:cubicBezTo>
                  <a:pt x="33" y="47"/>
                  <a:pt x="33" y="47"/>
                  <a:pt x="33" y="47"/>
                </a:cubicBezTo>
                <a:cubicBezTo>
                  <a:pt x="34" y="42"/>
                  <a:pt x="34" y="42"/>
                  <a:pt x="34" y="42"/>
                </a:cubicBezTo>
                <a:lnTo>
                  <a:pt x="44" y="44"/>
                </a:lnTo>
                <a:close/>
                <a:moveTo>
                  <a:pt x="37" y="28"/>
                </a:moveTo>
                <a:cubicBezTo>
                  <a:pt x="38" y="23"/>
                  <a:pt x="38" y="23"/>
                  <a:pt x="38" y="23"/>
                </a:cubicBezTo>
                <a:cubicBezTo>
                  <a:pt x="48" y="25"/>
                  <a:pt x="48" y="25"/>
                  <a:pt x="48" y="25"/>
                </a:cubicBezTo>
                <a:cubicBezTo>
                  <a:pt x="47" y="29"/>
                  <a:pt x="47" y="29"/>
                  <a:pt x="47" y="29"/>
                </a:cubicBezTo>
                <a:lnTo>
                  <a:pt x="37" y="28"/>
                </a:lnTo>
                <a:close/>
                <a:moveTo>
                  <a:pt x="22" y="19"/>
                </a:moveTo>
                <a:cubicBezTo>
                  <a:pt x="33" y="22"/>
                  <a:pt x="33" y="22"/>
                  <a:pt x="33" y="22"/>
                </a:cubicBezTo>
                <a:cubicBezTo>
                  <a:pt x="32" y="27"/>
                  <a:pt x="32" y="27"/>
                  <a:pt x="32" y="27"/>
                </a:cubicBezTo>
                <a:cubicBezTo>
                  <a:pt x="21" y="25"/>
                  <a:pt x="21" y="25"/>
                  <a:pt x="21" y="25"/>
                </a:cubicBezTo>
                <a:lnTo>
                  <a:pt x="22" y="19"/>
                </a:lnTo>
                <a:close/>
                <a:moveTo>
                  <a:pt x="21" y="30"/>
                </a:moveTo>
                <a:cubicBezTo>
                  <a:pt x="31" y="32"/>
                  <a:pt x="31" y="32"/>
                  <a:pt x="31" y="32"/>
                </a:cubicBezTo>
                <a:cubicBezTo>
                  <a:pt x="30" y="36"/>
                  <a:pt x="30" y="36"/>
                  <a:pt x="30" y="36"/>
                </a:cubicBezTo>
                <a:cubicBezTo>
                  <a:pt x="21" y="35"/>
                  <a:pt x="21" y="35"/>
                  <a:pt x="21" y="35"/>
                </a:cubicBezTo>
                <a:lnTo>
                  <a:pt x="21" y="30"/>
                </a:lnTo>
                <a:close/>
                <a:moveTo>
                  <a:pt x="20" y="40"/>
                </a:moveTo>
                <a:cubicBezTo>
                  <a:pt x="29" y="41"/>
                  <a:pt x="29" y="41"/>
                  <a:pt x="29" y="41"/>
                </a:cubicBezTo>
                <a:cubicBezTo>
                  <a:pt x="28" y="46"/>
                  <a:pt x="28" y="46"/>
                  <a:pt x="28" y="46"/>
                </a:cubicBezTo>
                <a:cubicBezTo>
                  <a:pt x="20" y="45"/>
                  <a:pt x="20" y="45"/>
                  <a:pt x="20" y="45"/>
                </a:cubicBezTo>
                <a:lnTo>
                  <a:pt x="20" y="40"/>
                </a:lnTo>
                <a:close/>
                <a:moveTo>
                  <a:pt x="54" y="52"/>
                </a:moveTo>
                <a:cubicBezTo>
                  <a:pt x="48" y="50"/>
                  <a:pt x="48" y="50"/>
                  <a:pt x="48" y="50"/>
                </a:cubicBezTo>
                <a:cubicBezTo>
                  <a:pt x="49" y="45"/>
                  <a:pt x="49" y="45"/>
                  <a:pt x="49" y="45"/>
                </a:cubicBezTo>
                <a:cubicBezTo>
                  <a:pt x="57" y="47"/>
                  <a:pt x="57" y="47"/>
                  <a:pt x="57" y="47"/>
                </a:cubicBezTo>
                <a:lnTo>
                  <a:pt x="54" y="52"/>
                </a:lnTo>
                <a:close/>
                <a:moveTo>
                  <a:pt x="59" y="42"/>
                </a:moveTo>
                <a:cubicBezTo>
                  <a:pt x="50" y="40"/>
                  <a:pt x="50" y="40"/>
                  <a:pt x="50" y="40"/>
                </a:cubicBezTo>
                <a:cubicBezTo>
                  <a:pt x="51" y="35"/>
                  <a:pt x="51" y="35"/>
                  <a:pt x="51" y="35"/>
                </a:cubicBezTo>
                <a:cubicBezTo>
                  <a:pt x="61" y="37"/>
                  <a:pt x="61" y="37"/>
                  <a:pt x="61" y="37"/>
                </a:cubicBezTo>
                <a:lnTo>
                  <a:pt x="59" y="42"/>
                </a:lnTo>
                <a:close/>
                <a:moveTo>
                  <a:pt x="64" y="33"/>
                </a:moveTo>
                <a:cubicBezTo>
                  <a:pt x="52" y="30"/>
                  <a:pt x="52" y="30"/>
                  <a:pt x="52" y="30"/>
                </a:cubicBezTo>
                <a:cubicBezTo>
                  <a:pt x="53" y="25"/>
                  <a:pt x="53" y="25"/>
                  <a:pt x="53" y="25"/>
                </a:cubicBezTo>
                <a:cubicBezTo>
                  <a:pt x="66" y="28"/>
                  <a:pt x="66" y="28"/>
                  <a:pt x="66" y="28"/>
                </a:cubicBezTo>
                <a:lnTo>
                  <a:pt x="64" y="33"/>
                </a:lnTo>
                <a:close/>
                <a:moveTo>
                  <a:pt x="9" y="66"/>
                </a:moveTo>
                <a:cubicBezTo>
                  <a:pt x="8" y="70"/>
                  <a:pt x="11" y="74"/>
                  <a:pt x="15" y="75"/>
                </a:cubicBezTo>
                <a:cubicBezTo>
                  <a:pt x="19" y="76"/>
                  <a:pt x="23" y="73"/>
                  <a:pt x="24" y="69"/>
                </a:cubicBezTo>
                <a:cubicBezTo>
                  <a:pt x="24" y="69"/>
                  <a:pt x="24" y="69"/>
                  <a:pt x="24" y="69"/>
                </a:cubicBezTo>
                <a:cubicBezTo>
                  <a:pt x="25" y="65"/>
                  <a:pt x="22" y="61"/>
                  <a:pt x="18" y="60"/>
                </a:cubicBezTo>
                <a:cubicBezTo>
                  <a:pt x="14" y="59"/>
                  <a:pt x="10" y="62"/>
                  <a:pt x="9" y="66"/>
                </a:cubicBezTo>
                <a:close/>
                <a:moveTo>
                  <a:pt x="39" y="72"/>
                </a:moveTo>
                <a:cubicBezTo>
                  <a:pt x="38" y="76"/>
                  <a:pt x="41" y="80"/>
                  <a:pt x="45" y="81"/>
                </a:cubicBezTo>
                <a:cubicBezTo>
                  <a:pt x="49" y="81"/>
                  <a:pt x="53" y="79"/>
                  <a:pt x="54" y="75"/>
                </a:cubicBezTo>
                <a:cubicBezTo>
                  <a:pt x="54" y="75"/>
                  <a:pt x="54" y="75"/>
                  <a:pt x="54" y="75"/>
                </a:cubicBezTo>
                <a:cubicBezTo>
                  <a:pt x="54" y="70"/>
                  <a:pt x="52" y="66"/>
                  <a:pt x="48" y="66"/>
                </a:cubicBezTo>
                <a:cubicBezTo>
                  <a:pt x="43" y="65"/>
                  <a:pt x="39" y="68"/>
                  <a:pt x="39" y="72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7" name="Freeform 94"/>
          <p:cNvSpPr>
            <a:spLocks noEditPoints="1"/>
          </p:cNvSpPr>
          <p:nvPr/>
        </p:nvSpPr>
        <p:spPr bwMode="auto">
          <a:xfrm>
            <a:off x="11270541" y="4313183"/>
            <a:ext cx="112878" cy="114344"/>
          </a:xfrm>
          <a:custGeom>
            <a:avLst/>
            <a:gdLst>
              <a:gd name="T0" fmla="*/ 24 w 47"/>
              <a:gd name="T1" fmla="*/ 0 h 48"/>
              <a:gd name="T2" fmla="*/ 0 w 47"/>
              <a:gd name="T3" fmla="*/ 24 h 48"/>
              <a:gd name="T4" fmla="*/ 24 w 47"/>
              <a:gd name="T5" fmla="*/ 48 h 48"/>
              <a:gd name="T6" fmla="*/ 47 w 47"/>
              <a:gd name="T7" fmla="*/ 24 h 48"/>
              <a:gd name="T8" fmla="*/ 24 w 47"/>
              <a:gd name="T9" fmla="*/ 0 h 48"/>
              <a:gd name="T10" fmla="*/ 6 w 47"/>
              <a:gd name="T11" fmla="*/ 24 h 48"/>
              <a:gd name="T12" fmla="*/ 24 w 47"/>
              <a:gd name="T13" fmla="*/ 6 h 48"/>
              <a:gd name="T14" fmla="*/ 24 w 47"/>
              <a:gd name="T15" fmla="*/ 42 h 48"/>
              <a:gd name="T16" fmla="*/ 6 w 47"/>
              <a:gd name="T17" fmla="*/ 24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7" h="48">
                <a:moveTo>
                  <a:pt x="24" y="0"/>
                </a:moveTo>
                <a:cubicBezTo>
                  <a:pt x="11" y="0"/>
                  <a:pt x="0" y="11"/>
                  <a:pt x="0" y="24"/>
                </a:cubicBezTo>
                <a:cubicBezTo>
                  <a:pt x="0" y="37"/>
                  <a:pt x="11" y="48"/>
                  <a:pt x="24" y="48"/>
                </a:cubicBezTo>
                <a:cubicBezTo>
                  <a:pt x="37" y="48"/>
                  <a:pt x="47" y="37"/>
                  <a:pt x="47" y="24"/>
                </a:cubicBezTo>
                <a:cubicBezTo>
                  <a:pt x="47" y="11"/>
                  <a:pt x="37" y="0"/>
                  <a:pt x="24" y="0"/>
                </a:cubicBezTo>
                <a:close/>
                <a:moveTo>
                  <a:pt x="6" y="24"/>
                </a:moveTo>
                <a:cubicBezTo>
                  <a:pt x="6" y="14"/>
                  <a:pt x="14" y="6"/>
                  <a:pt x="24" y="6"/>
                </a:cubicBezTo>
                <a:cubicBezTo>
                  <a:pt x="24" y="42"/>
                  <a:pt x="24" y="42"/>
                  <a:pt x="24" y="42"/>
                </a:cubicBezTo>
                <a:cubicBezTo>
                  <a:pt x="14" y="42"/>
                  <a:pt x="6" y="34"/>
                  <a:pt x="6" y="24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8" name="Freeform 95"/>
          <p:cNvSpPr>
            <a:spLocks noEditPoints="1"/>
          </p:cNvSpPr>
          <p:nvPr/>
        </p:nvSpPr>
        <p:spPr bwMode="auto">
          <a:xfrm>
            <a:off x="11021329" y="3927638"/>
            <a:ext cx="284395" cy="277064"/>
          </a:xfrm>
          <a:custGeom>
            <a:avLst/>
            <a:gdLst>
              <a:gd name="T0" fmla="*/ 22 w 119"/>
              <a:gd name="T1" fmla="*/ 19 h 116"/>
              <a:gd name="T2" fmla="*/ 58 w 119"/>
              <a:gd name="T3" fmla="*/ 33 h 116"/>
              <a:gd name="T4" fmla="*/ 62 w 119"/>
              <a:gd name="T5" fmla="*/ 12 h 116"/>
              <a:gd name="T6" fmla="*/ 82 w 119"/>
              <a:gd name="T7" fmla="*/ 3 h 116"/>
              <a:gd name="T8" fmla="*/ 91 w 119"/>
              <a:gd name="T9" fmla="*/ 23 h 116"/>
              <a:gd name="T10" fmla="*/ 95 w 119"/>
              <a:gd name="T11" fmla="*/ 49 h 116"/>
              <a:gd name="T12" fmla="*/ 95 w 119"/>
              <a:gd name="T13" fmla="*/ 50 h 116"/>
              <a:gd name="T14" fmla="*/ 99 w 119"/>
              <a:gd name="T15" fmla="*/ 41 h 116"/>
              <a:gd name="T16" fmla="*/ 119 w 119"/>
              <a:gd name="T17" fmla="*/ 49 h 116"/>
              <a:gd name="T18" fmla="*/ 93 w 119"/>
              <a:gd name="T19" fmla="*/ 116 h 116"/>
              <a:gd name="T20" fmla="*/ 73 w 119"/>
              <a:gd name="T21" fmla="*/ 109 h 116"/>
              <a:gd name="T22" fmla="*/ 75 w 119"/>
              <a:gd name="T23" fmla="*/ 103 h 116"/>
              <a:gd name="T24" fmla="*/ 63 w 119"/>
              <a:gd name="T25" fmla="*/ 103 h 116"/>
              <a:gd name="T26" fmla="*/ 53 w 119"/>
              <a:gd name="T27" fmla="*/ 106 h 116"/>
              <a:gd name="T28" fmla="*/ 35 w 119"/>
              <a:gd name="T29" fmla="*/ 102 h 116"/>
              <a:gd name="T30" fmla="*/ 30 w 119"/>
              <a:gd name="T31" fmla="*/ 100 h 116"/>
              <a:gd name="T32" fmla="*/ 28 w 119"/>
              <a:gd name="T33" fmla="*/ 99 h 116"/>
              <a:gd name="T34" fmla="*/ 21 w 119"/>
              <a:gd name="T35" fmla="*/ 83 h 116"/>
              <a:gd name="T36" fmla="*/ 22 w 119"/>
              <a:gd name="T37" fmla="*/ 80 h 116"/>
              <a:gd name="T38" fmla="*/ 22 w 119"/>
              <a:gd name="T39" fmla="*/ 70 h 116"/>
              <a:gd name="T40" fmla="*/ 24 w 119"/>
              <a:gd name="T41" fmla="*/ 67 h 116"/>
              <a:gd name="T42" fmla="*/ 24 w 119"/>
              <a:gd name="T43" fmla="*/ 57 h 116"/>
              <a:gd name="T44" fmla="*/ 27 w 119"/>
              <a:gd name="T45" fmla="*/ 52 h 116"/>
              <a:gd name="T46" fmla="*/ 11 w 119"/>
              <a:gd name="T47" fmla="*/ 46 h 116"/>
              <a:gd name="T48" fmla="*/ 3 w 119"/>
              <a:gd name="T49" fmla="*/ 28 h 116"/>
              <a:gd name="T50" fmla="*/ 22 w 119"/>
              <a:gd name="T51" fmla="*/ 19 h 116"/>
              <a:gd name="T52" fmla="*/ 86 w 119"/>
              <a:gd name="T53" fmla="*/ 106 h 116"/>
              <a:gd name="T54" fmla="*/ 90 w 119"/>
              <a:gd name="T55" fmla="*/ 104 h 116"/>
              <a:gd name="T56" fmla="*/ 88 w 119"/>
              <a:gd name="T57" fmla="*/ 99 h 116"/>
              <a:gd name="T58" fmla="*/ 84 w 119"/>
              <a:gd name="T59" fmla="*/ 101 h 116"/>
              <a:gd name="T60" fmla="*/ 86 w 119"/>
              <a:gd name="T61" fmla="*/ 106 h 116"/>
              <a:gd name="T62" fmla="*/ 15 w 119"/>
              <a:gd name="T63" fmla="*/ 40 h 116"/>
              <a:gd name="T64" fmla="*/ 41 w 119"/>
              <a:gd name="T65" fmla="*/ 50 h 116"/>
              <a:gd name="T66" fmla="*/ 42 w 119"/>
              <a:gd name="T67" fmla="*/ 50 h 116"/>
              <a:gd name="T68" fmla="*/ 39 w 119"/>
              <a:gd name="T69" fmla="*/ 57 h 116"/>
              <a:gd name="T70" fmla="*/ 38 w 119"/>
              <a:gd name="T71" fmla="*/ 57 h 116"/>
              <a:gd name="T72" fmla="*/ 31 w 119"/>
              <a:gd name="T73" fmla="*/ 60 h 116"/>
              <a:gd name="T74" fmla="*/ 32 w 119"/>
              <a:gd name="T75" fmla="*/ 66 h 116"/>
              <a:gd name="T76" fmla="*/ 34 w 119"/>
              <a:gd name="T77" fmla="*/ 68 h 116"/>
              <a:gd name="T78" fmla="*/ 31 w 119"/>
              <a:gd name="T79" fmla="*/ 70 h 116"/>
              <a:gd name="T80" fmla="*/ 30 w 119"/>
              <a:gd name="T81" fmla="*/ 73 h 116"/>
              <a:gd name="T82" fmla="*/ 30 w 119"/>
              <a:gd name="T83" fmla="*/ 78 h 116"/>
              <a:gd name="T84" fmla="*/ 32 w 119"/>
              <a:gd name="T85" fmla="*/ 81 h 116"/>
              <a:gd name="T86" fmla="*/ 30 w 119"/>
              <a:gd name="T87" fmla="*/ 83 h 116"/>
              <a:gd name="T88" fmla="*/ 28 w 119"/>
              <a:gd name="T89" fmla="*/ 85 h 116"/>
              <a:gd name="T90" fmla="*/ 31 w 119"/>
              <a:gd name="T91" fmla="*/ 93 h 116"/>
              <a:gd name="T92" fmla="*/ 33 w 119"/>
              <a:gd name="T93" fmla="*/ 93 h 116"/>
              <a:gd name="T94" fmla="*/ 38 w 119"/>
              <a:gd name="T95" fmla="*/ 95 h 116"/>
              <a:gd name="T96" fmla="*/ 60 w 119"/>
              <a:gd name="T97" fmla="*/ 96 h 116"/>
              <a:gd name="T98" fmla="*/ 78 w 119"/>
              <a:gd name="T99" fmla="*/ 95 h 116"/>
              <a:gd name="T100" fmla="*/ 92 w 119"/>
              <a:gd name="T101" fmla="*/ 59 h 116"/>
              <a:gd name="T102" fmla="*/ 88 w 119"/>
              <a:gd name="T103" fmla="*/ 55 h 116"/>
              <a:gd name="T104" fmla="*/ 83 w 119"/>
              <a:gd name="T105" fmla="*/ 20 h 116"/>
              <a:gd name="T106" fmla="*/ 79 w 119"/>
              <a:gd name="T107" fmla="*/ 12 h 116"/>
              <a:gd name="T108" fmla="*/ 70 w 119"/>
              <a:gd name="T109" fmla="*/ 15 h 116"/>
              <a:gd name="T110" fmla="*/ 67 w 119"/>
              <a:gd name="T111" fmla="*/ 37 h 116"/>
              <a:gd name="T112" fmla="*/ 66 w 119"/>
              <a:gd name="T113" fmla="*/ 44 h 116"/>
              <a:gd name="T114" fmla="*/ 20 w 119"/>
              <a:gd name="T115" fmla="*/ 26 h 116"/>
              <a:gd name="T116" fmla="*/ 10 w 119"/>
              <a:gd name="T117" fmla="*/ 31 h 116"/>
              <a:gd name="T118" fmla="*/ 15 w 119"/>
              <a:gd name="T119" fmla="*/ 40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19" h="116">
                <a:moveTo>
                  <a:pt x="22" y="19"/>
                </a:moveTo>
                <a:cubicBezTo>
                  <a:pt x="58" y="33"/>
                  <a:pt x="58" y="33"/>
                  <a:pt x="58" y="33"/>
                </a:cubicBezTo>
                <a:cubicBezTo>
                  <a:pt x="59" y="24"/>
                  <a:pt x="59" y="21"/>
                  <a:pt x="62" y="12"/>
                </a:cubicBezTo>
                <a:cubicBezTo>
                  <a:pt x="65" y="4"/>
                  <a:pt x="74" y="0"/>
                  <a:pt x="82" y="3"/>
                </a:cubicBezTo>
                <a:cubicBezTo>
                  <a:pt x="90" y="6"/>
                  <a:pt x="94" y="15"/>
                  <a:pt x="91" y="23"/>
                </a:cubicBezTo>
                <a:cubicBezTo>
                  <a:pt x="87" y="34"/>
                  <a:pt x="89" y="41"/>
                  <a:pt x="95" y="49"/>
                </a:cubicBezTo>
                <a:cubicBezTo>
                  <a:pt x="95" y="50"/>
                  <a:pt x="95" y="50"/>
                  <a:pt x="95" y="50"/>
                </a:cubicBezTo>
                <a:cubicBezTo>
                  <a:pt x="99" y="41"/>
                  <a:pt x="99" y="41"/>
                  <a:pt x="99" y="41"/>
                </a:cubicBezTo>
                <a:cubicBezTo>
                  <a:pt x="119" y="49"/>
                  <a:pt x="119" y="49"/>
                  <a:pt x="119" y="49"/>
                </a:cubicBezTo>
                <a:cubicBezTo>
                  <a:pt x="93" y="116"/>
                  <a:pt x="93" y="116"/>
                  <a:pt x="93" y="116"/>
                </a:cubicBezTo>
                <a:cubicBezTo>
                  <a:pt x="73" y="109"/>
                  <a:pt x="73" y="109"/>
                  <a:pt x="73" y="109"/>
                </a:cubicBezTo>
                <a:cubicBezTo>
                  <a:pt x="75" y="103"/>
                  <a:pt x="75" y="103"/>
                  <a:pt x="75" y="103"/>
                </a:cubicBezTo>
                <a:cubicBezTo>
                  <a:pt x="68" y="101"/>
                  <a:pt x="66" y="102"/>
                  <a:pt x="63" y="103"/>
                </a:cubicBezTo>
                <a:cubicBezTo>
                  <a:pt x="60" y="104"/>
                  <a:pt x="57" y="106"/>
                  <a:pt x="53" y="106"/>
                </a:cubicBezTo>
                <a:cubicBezTo>
                  <a:pt x="48" y="106"/>
                  <a:pt x="42" y="105"/>
                  <a:pt x="35" y="102"/>
                </a:cubicBezTo>
                <a:cubicBezTo>
                  <a:pt x="30" y="100"/>
                  <a:pt x="30" y="100"/>
                  <a:pt x="30" y="100"/>
                </a:cubicBezTo>
                <a:cubicBezTo>
                  <a:pt x="28" y="99"/>
                  <a:pt x="28" y="99"/>
                  <a:pt x="28" y="99"/>
                </a:cubicBezTo>
                <a:cubicBezTo>
                  <a:pt x="21" y="97"/>
                  <a:pt x="18" y="89"/>
                  <a:pt x="21" y="83"/>
                </a:cubicBezTo>
                <a:cubicBezTo>
                  <a:pt x="21" y="82"/>
                  <a:pt x="22" y="81"/>
                  <a:pt x="22" y="80"/>
                </a:cubicBezTo>
                <a:cubicBezTo>
                  <a:pt x="21" y="77"/>
                  <a:pt x="21" y="73"/>
                  <a:pt x="22" y="70"/>
                </a:cubicBezTo>
                <a:cubicBezTo>
                  <a:pt x="23" y="69"/>
                  <a:pt x="23" y="68"/>
                  <a:pt x="24" y="67"/>
                </a:cubicBezTo>
                <a:cubicBezTo>
                  <a:pt x="23" y="64"/>
                  <a:pt x="23" y="60"/>
                  <a:pt x="24" y="57"/>
                </a:cubicBezTo>
                <a:cubicBezTo>
                  <a:pt x="25" y="55"/>
                  <a:pt x="26" y="54"/>
                  <a:pt x="27" y="52"/>
                </a:cubicBezTo>
                <a:cubicBezTo>
                  <a:pt x="11" y="46"/>
                  <a:pt x="11" y="46"/>
                  <a:pt x="11" y="46"/>
                </a:cubicBezTo>
                <a:cubicBezTo>
                  <a:pt x="4" y="44"/>
                  <a:pt x="0" y="35"/>
                  <a:pt x="3" y="28"/>
                </a:cubicBezTo>
                <a:cubicBezTo>
                  <a:pt x="6" y="20"/>
                  <a:pt x="14" y="16"/>
                  <a:pt x="22" y="19"/>
                </a:cubicBezTo>
                <a:close/>
                <a:moveTo>
                  <a:pt x="86" y="106"/>
                </a:moveTo>
                <a:cubicBezTo>
                  <a:pt x="88" y="106"/>
                  <a:pt x="90" y="106"/>
                  <a:pt x="90" y="104"/>
                </a:cubicBezTo>
                <a:cubicBezTo>
                  <a:pt x="91" y="102"/>
                  <a:pt x="90" y="100"/>
                  <a:pt x="88" y="99"/>
                </a:cubicBezTo>
                <a:cubicBezTo>
                  <a:pt x="86" y="98"/>
                  <a:pt x="84" y="99"/>
                  <a:pt x="84" y="101"/>
                </a:cubicBezTo>
                <a:cubicBezTo>
                  <a:pt x="83" y="103"/>
                  <a:pt x="84" y="105"/>
                  <a:pt x="86" y="106"/>
                </a:cubicBezTo>
                <a:close/>
                <a:moveTo>
                  <a:pt x="15" y="40"/>
                </a:moveTo>
                <a:cubicBezTo>
                  <a:pt x="41" y="50"/>
                  <a:pt x="41" y="50"/>
                  <a:pt x="41" y="50"/>
                </a:cubicBezTo>
                <a:cubicBezTo>
                  <a:pt x="42" y="50"/>
                  <a:pt x="42" y="50"/>
                  <a:pt x="42" y="50"/>
                </a:cubicBezTo>
                <a:cubicBezTo>
                  <a:pt x="39" y="57"/>
                  <a:pt x="39" y="57"/>
                  <a:pt x="39" y="57"/>
                </a:cubicBezTo>
                <a:cubicBezTo>
                  <a:pt x="38" y="57"/>
                  <a:pt x="38" y="57"/>
                  <a:pt x="38" y="57"/>
                </a:cubicBezTo>
                <a:cubicBezTo>
                  <a:pt x="36" y="56"/>
                  <a:pt x="32" y="57"/>
                  <a:pt x="31" y="60"/>
                </a:cubicBezTo>
                <a:cubicBezTo>
                  <a:pt x="31" y="62"/>
                  <a:pt x="31" y="64"/>
                  <a:pt x="32" y="66"/>
                </a:cubicBezTo>
                <a:cubicBezTo>
                  <a:pt x="34" y="68"/>
                  <a:pt x="34" y="68"/>
                  <a:pt x="34" y="68"/>
                </a:cubicBezTo>
                <a:cubicBezTo>
                  <a:pt x="31" y="70"/>
                  <a:pt x="31" y="70"/>
                  <a:pt x="31" y="70"/>
                </a:cubicBezTo>
                <a:cubicBezTo>
                  <a:pt x="31" y="71"/>
                  <a:pt x="30" y="72"/>
                  <a:pt x="30" y="73"/>
                </a:cubicBezTo>
                <a:cubicBezTo>
                  <a:pt x="29" y="75"/>
                  <a:pt x="29" y="77"/>
                  <a:pt x="30" y="78"/>
                </a:cubicBezTo>
                <a:cubicBezTo>
                  <a:pt x="32" y="81"/>
                  <a:pt x="32" y="81"/>
                  <a:pt x="32" y="81"/>
                </a:cubicBezTo>
                <a:cubicBezTo>
                  <a:pt x="30" y="83"/>
                  <a:pt x="30" y="83"/>
                  <a:pt x="30" y="83"/>
                </a:cubicBezTo>
                <a:cubicBezTo>
                  <a:pt x="29" y="84"/>
                  <a:pt x="28" y="85"/>
                  <a:pt x="28" y="85"/>
                </a:cubicBezTo>
                <a:cubicBezTo>
                  <a:pt x="27" y="88"/>
                  <a:pt x="28" y="92"/>
                  <a:pt x="31" y="93"/>
                </a:cubicBezTo>
                <a:cubicBezTo>
                  <a:pt x="33" y="93"/>
                  <a:pt x="33" y="93"/>
                  <a:pt x="33" y="93"/>
                </a:cubicBezTo>
                <a:cubicBezTo>
                  <a:pt x="38" y="95"/>
                  <a:pt x="38" y="95"/>
                  <a:pt x="38" y="95"/>
                </a:cubicBezTo>
                <a:cubicBezTo>
                  <a:pt x="51" y="100"/>
                  <a:pt x="56" y="97"/>
                  <a:pt x="60" y="96"/>
                </a:cubicBezTo>
                <a:cubicBezTo>
                  <a:pt x="64" y="94"/>
                  <a:pt x="68" y="92"/>
                  <a:pt x="78" y="95"/>
                </a:cubicBezTo>
                <a:cubicBezTo>
                  <a:pt x="92" y="59"/>
                  <a:pt x="92" y="59"/>
                  <a:pt x="92" y="59"/>
                </a:cubicBezTo>
                <a:cubicBezTo>
                  <a:pt x="90" y="58"/>
                  <a:pt x="89" y="56"/>
                  <a:pt x="88" y="55"/>
                </a:cubicBezTo>
                <a:cubicBezTo>
                  <a:pt x="81" y="43"/>
                  <a:pt x="78" y="34"/>
                  <a:pt x="83" y="20"/>
                </a:cubicBezTo>
                <a:cubicBezTo>
                  <a:pt x="85" y="17"/>
                  <a:pt x="83" y="13"/>
                  <a:pt x="79" y="12"/>
                </a:cubicBezTo>
                <a:cubicBezTo>
                  <a:pt x="76" y="10"/>
                  <a:pt x="72" y="12"/>
                  <a:pt x="70" y="15"/>
                </a:cubicBezTo>
                <a:cubicBezTo>
                  <a:pt x="67" y="24"/>
                  <a:pt x="67" y="27"/>
                  <a:pt x="67" y="37"/>
                </a:cubicBezTo>
                <a:cubicBezTo>
                  <a:pt x="67" y="39"/>
                  <a:pt x="66" y="42"/>
                  <a:pt x="66" y="44"/>
                </a:cubicBezTo>
                <a:cubicBezTo>
                  <a:pt x="20" y="26"/>
                  <a:pt x="20" y="26"/>
                  <a:pt x="20" y="26"/>
                </a:cubicBezTo>
                <a:cubicBezTo>
                  <a:pt x="16" y="25"/>
                  <a:pt x="12" y="27"/>
                  <a:pt x="10" y="31"/>
                </a:cubicBezTo>
                <a:cubicBezTo>
                  <a:pt x="9" y="34"/>
                  <a:pt x="11" y="38"/>
                  <a:pt x="15" y="4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9" name="Freeform 96"/>
          <p:cNvSpPr>
            <a:spLocks noEditPoints="1"/>
          </p:cNvSpPr>
          <p:nvPr/>
        </p:nvSpPr>
        <p:spPr bwMode="auto">
          <a:xfrm>
            <a:off x="10911383" y="4219362"/>
            <a:ext cx="344500" cy="301987"/>
          </a:xfrm>
          <a:custGeom>
            <a:avLst/>
            <a:gdLst>
              <a:gd name="T0" fmla="*/ 144 w 144"/>
              <a:gd name="T1" fmla="*/ 41 h 126"/>
              <a:gd name="T2" fmla="*/ 102 w 144"/>
              <a:gd name="T3" fmla="*/ 0 h 126"/>
              <a:gd name="T4" fmla="*/ 72 w 144"/>
              <a:gd name="T5" fmla="*/ 14 h 126"/>
              <a:gd name="T6" fmla="*/ 41 w 144"/>
              <a:gd name="T7" fmla="*/ 0 h 126"/>
              <a:gd name="T8" fmla="*/ 0 w 144"/>
              <a:gd name="T9" fmla="*/ 41 h 126"/>
              <a:gd name="T10" fmla="*/ 13 w 144"/>
              <a:gd name="T11" fmla="*/ 72 h 126"/>
              <a:gd name="T12" fmla="*/ 13 w 144"/>
              <a:gd name="T13" fmla="*/ 72 h 126"/>
              <a:gd name="T14" fmla="*/ 58 w 144"/>
              <a:gd name="T15" fmla="*/ 117 h 126"/>
              <a:gd name="T16" fmla="*/ 72 w 144"/>
              <a:gd name="T17" fmla="*/ 126 h 126"/>
              <a:gd name="T18" fmla="*/ 85 w 144"/>
              <a:gd name="T19" fmla="*/ 117 h 126"/>
              <a:gd name="T20" fmla="*/ 130 w 144"/>
              <a:gd name="T21" fmla="*/ 72 h 126"/>
              <a:gd name="T22" fmla="*/ 130 w 144"/>
              <a:gd name="T23" fmla="*/ 72 h 126"/>
              <a:gd name="T24" fmla="*/ 144 w 144"/>
              <a:gd name="T25" fmla="*/ 41 h 126"/>
              <a:gd name="T26" fmla="*/ 118 w 144"/>
              <a:gd name="T27" fmla="*/ 59 h 126"/>
              <a:gd name="T28" fmla="*/ 73 w 144"/>
              <a:gd name="T29" fmla="*/ 104 h 126"/>
              <a:gd name="T30" fmla="*/ 72 w 144"/>
              <a:gd name="T31" fmla="*/ 105 h 126"/>
              <a:gd name="T32" fmla="*/ 71 w 144"/>
              <a:gd name="T33" fmla="*/ 104 h 126"/>
              <a:gd name="T34" fmla="*/ 25 w 144"/>
              <a:gd name="T35" fmla="*/ 59 h 126"/>
              <a:gd name="T36" fmla="*/ 18 w 144"/>
              <a:gd name="T37" fmla="*/ 41 h 126"/>
              <a:gd name="T38" fmla="*/ 41 w 144"/>
              <a:gd name="T39" fmla="*/ 18 h 126"/>
              <a:gd name="T40" fmla="*/ 58 w 144"/>
              <a:gd name="T41" fmla="*/ 26 h 126"/>
              <a:gd name="T42" fmla="*/ 72 w 144"/>
              <a:gd name="T43" fmla="*/ 40 h 126"/>
              <a:gd name="T44" fmla="*/ 85 w 144"/>
              <a:gd name="T45" fmla="*/ 26 h 126"/>
              <a:gd name="T46" fmla="*/ 102 w 144"/>
              <a:gd name="T47" fmla="*/ 18 h 126"/>
              <a:gd name="T48" fmla="*/ 126 w 144"/>
              <a:gd name="T49" fmla="*/ 41 h 126"/>
              <a:gd name="T50" fmla="*/ 118 w 144"/>
              <a:gd name="T51" fmla="*/ 59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44" h="126">
                <a:moveTo>
                  <a:pt x="144" y="41"/>
                </a:moveTo>
                <a:cubicBezTo>
                  <a:pt x="144" y="19"/>
                  <a:pt x="125" y="0"/>
                  <a:pt x="102" y="0"/>
                </a:cubicBezTo>
                <a:cubicBezTo>
                  <a:pt x="90" y="0"/>
                  <a:pt x="79" y="5"/>
                  <a:pt x="72" y="14"/>
                </a:cubicBezTo>
                <a:cubicBezTo>
                  <a:pt x="64" y="5"/>
                  <a:pt x="53" y="0"/>
                  <a:pt x="41" y="0"/>
                </a:cubicBezTo>
                <a:cubicBezTo>
                  <a:pt x="18" y="0"/>
                  <a:pt x="0" y="19"/>
                  <a:pt x="0" y="41"/>
                </a:cubicBezTo>
                <a:cubicBezTo>
                  <a:pt x="0" y="54"/>
                  <a:pt x="5" y="65"/>
                  <a:pt x="13" y="72"/>
                </a:cubicBezTo>
                <a:cubicBezTo>
                  <a:pt x="13" y="72"/>
                  <a:pt x="13" y="72"/>
                  <a:pt x="13" y="72"/>
                </a:cubicBezTo>
                <a:cubicBezTo>
                  <a:pt x="58" y="117"/>
                  <a:pt x="58" y="117"/>
                  <a:pt x="58" y="117"/>
                </a:cubicBezTo>
                <a:cubicBezTo>
                  <a:pt x="63" y="122"/>
                  <a:pt x="67" y="126"/>
                  <a:pt x="72" y="126"/>
                </a:cubicBezTo>
                <a:cubicBezTo>
                  <a:pt x="76" y="126"/>
                  <a:pt x="81" y="122"/>
                  <a:pt x="85" y="117"/>
                </a:cubicBezTo>
                <a:cubicBezTo>
                  <a:pt x="130" y="72"/>
                  <a:pt x="130" y="72"/>
                  <a:pt x="130" y="72"/>
                </a:cubicBezTo>
                <a:cubicBezTo>
                  <a:pt x="130" y="72"/>
                  <a:pt x="130" y="72"/>
                  <a:pt x="130" y="72"/>
                </a:cubicBezTo>
                <a:cubicBezTo>
                  <a:pt x="139" y="65"/>
                  <a:pt x="144" y="54"/>
                  <a:pt x="144" y="41"/>
                </a:cubicBezTo>
                <a:close/>
                <a:moveTo>
                  <a:pt x="118" y="59"/>
                </a:moveTo>
                <a:cubicBezTo>
                  <a:pt x="73" y="104"/>
                  <a:pt x="73" y="104"/>
                  <a:pt x="73" y="104"/>
                </a:cubicBezTo>
                <a:cubicBezTo>
                  <a:pt x="72" y="105"/>
                  <a:pt x="72" y="105"/>
                  <a:pt x="72" y="105"/>
                </a:cubicBezTo>
                <a:cubicBezTo>
                  <a:pt x="72" y="105"/>
                  <a:pt x="71" y="105"/>
                  <a:pt x="71" y="104"/>
                </a:cubicBezTo>
                <a:cubicBezTo>
                  <a:pt x="25" y="59"/>
                  <a:pt x="25" y="59"/>
                  <a:pt x="25" y="59"/>
                </a:cubicBezTo>
                <a:cubicBezTo>
                  <a:pt x="20" y="54"/>
                  <a:pt x="18" y="48"/>
                  <a:pt x="18" y="41"/>
                </a:cubicBezTo>
                <a:cubicBezTo>
                  <a:pt x="18" y="29"/>
                  <a:pt x="28" y="18"/>
                  <a:pt x="41" y="18"/>
                </a:cubicBezTo>
                <a:cubicBezTo>
                  <a:pt x="48" y="18"/>
                  <a:pt x="54" y="21"/>
                  <a:pt x="58" y="26"/>
                </a:cubicBezTo>
                <a:cubicBezTo>
                  <a:pt x="72" y="40"/>
                  <a:pt x="72" y="40"/>
                  <a:pt x="72" y="40"/>
                </a:cubicBezTo>
                <a:cubicBezTo>
                  <a:pt x="85" y="26"/>
                  <a:pt x="85" y="26"/>
                  <a:pt x="85" y="26"/>
                </a:cubicBezTo>
                <a:cubicBezTo>
                  <a:pt x="90" y="21"/>
                  <a:pt x="96" y="18"/>
                  <a:pt x="102" y="18"/>
                </a:cubicBezTo>
                <a:cubicBezTo>
                  <a:pt x="115" y="18"/>
                  <a:pt x="126" y="29"/>
                  <a:pt x="126" y="41"/>
                </a:cubicBezTo>
                <a:cubicBezTo>
                  <a:pt x="126" y="48"/>
                  <a:pt x="123" y="54"/>
                  <a:pt x="118" y="59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0" name="Freeform 97"/>
          <p:cNvSpPr>
            <a:spLocks noEditPoints="1"/>
          </p:cNvSpPr>
          <p:nvPr/>
        </p:nvSpPr>
        <p:spPr bwMode="auto">
          <a:xfrm>
            <a:off x="10958293" y="4544804"/>
            <a:ext cx="146595" cy="146595"/>
          </a:xfrm>
          <a:custGeom>
            <a:avLst/>
            <a:gdLst>
              <a:gd name="T0" fmla="*/ 31 w 61"/>
              <a:gd name="T1" fmla="*/ 0 h 61"/>
              <a:gd name="T2" fmla="*/ 0 w 61"/>
              <a:gd name="T3" fmla="*/ 30 h 61"/>
              <a:gd name="T4" fmla="*/ 31 w 61"/>
              <a:gd name="T5" fmla="*/ 61 h 61"/>
              <a:gd name="T6" fmla="*/ 61 w 61"/>
              <a:gd name="T7" fmla="*/ 30 h 61"/>
              <a:gd name="T8" fmla="*/ 31 w 61"/>
              <a:gd name="T9" fmla="*/ 0 h 61"/>
              <a:gd name="T10" fmla="*/ 31 w 61"/>
              <a:gd name="T11" fmla="*/ 55 h 61"/>
              <a:gd name="T12" fmla="*/ 6 w 61"/>
              <a:gd name="T13" fmla="*/ 30 h 61"/>
              <a:gd name="T14" fmla="*/ 31 w 61"/>
              <a:gd name="T15" fmla="*/ 6 h 61"/>
              <a:gd name="T16" fmla="*/ 55 w 61"/>
              <a:gd name="T17" fmla="*/ 30 h 61"/>
              <a:gd name="T18" fmla="*/ 31 w 61"/>
              <a:gd name="T19" fmla="*/ 55 h 61"/>
              <a:gd name="T20" fmla="*/ 27 w 61"/>
              <a:gd name="T21" fmla="*/ 15 h 61"/>
              <a:gd name="T22" fmla="*/ 34 w 61"/>
              <a:gd name="T23" fmla="*/ 15 h 61"/>
              <a:gd name="T24" fmla="*/ 34 w 61"/>
              <a:gd name="T25" fmla="*/ 23 h 61"/>
              <a:gd name="T26" fmla="*/ 27 w 61"/>
              <a:gd name="T27" fmla="*/ 23 h 61"/>
              <a:gd name="T28" fmla="*/ 27 w 61"/>
              <a:gd name="T29" fmla="*/ 15 h 61"/>
              <a:gd name="T30" fmla="*/ 38 w 61"/>
              <a:gd name="T31" fmla="*/ 46 h 61"/>
              <a:gd name="T32" fmla="*/ 23 w 61"/>
              <a:gd name="T33" fmla="*/ 46 h 61"/>
              <a:gd name="T34" fmla="*/ 23 w 61"/>
              <a:gd name="T35" fmla="*/ 42 h 61"/>
              <a:gd name="T36" fmla="*/ 27 w 61"/>
              <a:gd name="T37" fmla="*/ 42 h 61"/>
              <a:gd name="T38" fmla="*/ 27 w 61"/>
              <a:gd name="T39" fmla="*/ 30 h 61"/>
              <a:gd name="T40" fmla="*/ 23 w 61"/>
              <a:gd name="T41" fmla="*/ 30 h 61"/>
              <a:gd name="T42" fmla="*/ 23 w 61"/>
              <a:gd name="T43" fmla="*/ 27 h 61"/>
              <a:gd name="T44" fmla="*/ 34 w 61"/>
              <a:gd name="T45" fmla="*/ 27 h 61"/>
              <a:gd name="T46" fmla="*/ 34 w 61"/>
              <a:gd name="T47" fmla="*/ 42 h 61"/>
              <a:gd name="T48" fmla="*/ 38 w 61"/>
              <a:gd name="T49" fmla="*/ 42 h 61"/>
              <a:gd name="T50" fmla="*/ 38 w 61"/>
              <a:gd name="T51" fmla="*/ 46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1" h="61">
                <a:moveTo>
                  <a:pt x="31" y="0"/>
                </a:moveTo>
                <a:cubicBezTo>
                  <a:pt x="14" y="0"/>
                  <a:pt x="0" y="14"/>
                  <a:pt x="0" y="30"/>
                </a:cubicBezTo>
                <a:cubicBezTo>
                  <a:pt x="0" y="47"/>
                  <a:pt x="14" y="61"/>
                  <a:pt x="31" y="61"/>
                </a:cubicBezTo>
                <a:cubicBezTo>
                  <a:pt x="47" y="61"/>
                  <a:pt x="61" y="47"/>
                  <a:pt x="61" y="30"/>
                </a:cubicBezTo>
                <a:cubicBezTo>
                  <a:pt x="61" y="14"/>
                  <a:pt x="47" y="0"/>
                  <a:pt x="31" y="0"/>
                </a:cubicBezTo>
                <a:close/>
                <a:moveTo>
                  <a:pt x="31" y="55"/>
                </a:moveTo>
                <a:cubicBezTo>
                  <a:pt x="17" y="55"/>
                  <a:pt x="6" y="44"/>
                  <a:pt x="6" y="30"/>
                </a:cubicBezTo>
                <a:cubicBezTo>
                  <a:pt x="6" y="17"/>
                  <a:pt x="17" y="6"/>
                  <a:pt x="31" y="6"/>
                </a:cubicBezTo>
                <a:cubicBezTo>
                  <a:pt x="44" y="6"/>
                  <a:pt x="55" y="17"/>
                  <a:pt x="55" y="30"/>
                </a:cubicBezTo>
                <a:cubicBezTo>
                  <a:pt x="55" y="44"/>
                  <a:pt x="44" y="55"/>
                  <a:pt x="31" y="55"/>
                </a:cubicBezTo>
                <a:close/>
                <a:moveTo>
                  <a:pt x="27" y="15"/>
                </a:moveTo>
                <a:cubicBezTo>
                  <a:pt x="34" y="15"/>
                  <a:pt x="34" y="15"/>
                  <a:pt x="34" y="15"/>
                </a:cubicBezTo>
                <a:cubicBezTo>
                  <a:pt x="34" y="23"/>
                  <a:pt x="34" y="23"/>
                  <a:pt x="34" y="23"/>
                </a:cubicBezTo>
                <a:cubicBezTo>
                  <a:pt x="27" y="23"/>
                  <a:pt x="27" y="23"/>
                  <a:pt x="27" y="23"/>
                </a:cubicBezTo>
                <a:lnTo>
                  <a:pt x="27" y="15"/>
                </a:lnTo>
                <a:close/>
                <a:moveTo>
                  <a:pt x="38" y="46"/>
                </a:moveTo>
                <a:cubicBezTo>
                  <a:pt x="23" y="46"/>
                  <a:pt x="23" y="46"/>
                  <a:pt x="23" y="46"/>
                </a:cubicBezTo>
                <a:cubicBezTo>
                  <a:pt x="23" y="42"/>
                  <a:pt x="23" y="42"/>
                  <a:pt x="23" y="42"/>
                </a:cubicBezTo>
                <a:cubicBezTo>
                  <a:pt x="27" y="42"/>
                  <a:pt x="27" y="42"/>
                  <a:pt x="27" y="42"/>
                </a:cubicBezTo>
                <a:cubicBezTo>
                  <a:pt x="27" y="30"/>
                  <a:pt x="27" y="30"/>
                  <a:pt x="27" y="30"/>
                </a:cubicBezTo>
                <a:cubicBezTo>
                  <a:pt x="23" y="30"/>
                  <a:pt x="23" y="30"/>
                  <a:pt x="23" y="30"/>
                </a:cubicBezTo>
                <a:cubicBezTo>
                  <a:pt x="23" y="27"/>
                  <a:pt x="23" y="27"/>
                  <a:pt x="23" y="27"/>
                </a:cubicBezTo>
                <a:cubicBezTo>
                  <a:pt x="34" y="27"/>
                  <a:pt x="34" y="27"/>
                  <a:pt x="34" y="27"/>
                </a:cubicBezTo>
                <a:cubicBezTo>
                  <a:pt x="34" y="42"/>
                  <a:pt x="34" y="42"/>
                  <a:pt x="34" y="42"/>
                </a:cubicBezTo>
                <a:cubicBezTo>
                  <a:pt x="38" y="42"/>
                  <a:pt x="38" y="42"/>
                  <a:pt x="38" y="42"/>
                </a:cubicBezTo>
                <a:lnTo>
                  <a:pt x="38" y="46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1" name="Freeform 98"/>
          <p:cNvSpPr>
            <a:spLocks noEditPoints="1"/>
          </p:cNvSpPr>
          <p:nvPr/>
        </p:nvSpPr>
        <p:spPr bwMode="auto">
          <a:xfrm>
            <a:off x="10994942" y="4789619"/>
            <a:ext cx="224291" cy="225757"/>
          </a:xfrm>
          <a:custGeom>
            <a:avLst/>
            <a:gdLst>
              <a:gd name="T0" fmla="*/ 85 w 94"/>
              <a:gd name="T1" fmla="*/ 20 h 94"/>
              <a:gd name="T2" fmla="*/ 37 w 94"/>
              <a:gd name="T3" fmla="*/ 2 h 94"/>
              <a:gd name="T4" fmla="*/ 20 w 94"/>
              <a:gd name="T5" fmla="*/ 10 h 94"/>
              <a:gd name="T6" fmla="*/ 2 w 94"/>
              <a:gd name="T7" fmla="*/ 57 h 94"/>
              <a:gd name="T8" fmla="*/ 10 w 94"/>
              <a:gd name="T9" fmla="*/ 74 h 94"/>
              <a:gd name="T10" fmla="*/ 57 w 94"/>
              <a:gd name="T11" fmla="*/ 92 h 94"/>
              <a:gd name="T12" fmla="*/ 74 w 94"/>
              <a:gd name="T13" fmla="*/ 84 h 94"/>
              <a:gd name="T14" fmla="*/ 92 w 94"/>
              <a:gd name="T15" fmla="*/ 37 h 94"/>
              <a:gd name="T16" fmla="*/ 85 w 94"/>
              <a:gd name="T17" fmla="*/ 20 h 94"/>
              <a:gd name="T18" fmla="*/ 36 w 94"/>
              <a:gd name="T19" fmla="*/ 38 h 94"/>
              <a:gd name="T20" fmla="*/ 62 w 94"/>
              <a:gd name="T21" fmla="*/ 47 h 94"/>
              <a:gd name="T22" fmla="*/ 61 w 94"/>
              <a:gd name="T23" fmla="*/ 52 h 94"/>
              <a:gd name="T24" fmla="*/ 42 w 94"/>
              <a:gd name="T25" fmla="*/ 61 h 94"/>
              <a:gd name="T26" fmla="*/ 33 w 94"/>
              <a:gd name="T27" fmla="*/ 42 h 94"/>
              <a:gd name="T28" fmla="*/ 36 w 94"/>
              <a:gd name="T29" fmla="*/ 38 h 94"/>
              <a:gd name="T30" fmla="*/ 76 w 94"/>
              <a:gd name="T31" fmla="*/ 53 h 94"/>
              <a:gd name="T32" fmla="*/ 69 w 94"/>
              <a:gd name="T33" fmla="*/ 71 h 94"/>
              <a:gd name="T34" fmla="*/ 66 w 94"/>
              <a:gd name="T35" fmla="*/ 80 h 94"/>
              <a:gd name="T36" fmla="*/ 59 w 94"/>
              <a:gd name="T37" fmla="*/ 82 h 94"/>
              <a:gd name="T38" fmla="*/ 15 w 94"/>
              <a:gd name="T39" fmla="*/ 65 h 94"/>
              <a:gd name="T40" fmla="*/ 12 w 94"/>
              <a:gd name="T41" fmla="*/ 59 h 94"/>
              <a:gd name="T42" fmla="*/ 15 w 94"/>
              <a:gd name="T43" fmla="*/ 50 h 94"/>
              <a:gd name="T44" fmla="*/ 22 w 94"/>
              <a:gd name="T45" fmla="*/ 32 h 94"/>
              <a:gd name="T46" fmla="*/ 22 w 94"/>
              <a:gd name="T47" fmla="*/ 32 h 94"/>
              <a:gd name="T48" fmla="*/ 29 w 94"/>
              <a:gd name="T49" fmla="*/ 35 h 94"/>
              <a:gd name="T50" fmla="*/ 27 w 94"/>
              <a:gd name="T51" fmla="*/ 39 h 94"/>
              <a:gd name="T52" fmla="*/ 39 w 94"/>
              <a:gd name="T53" fmla="*/ 67 h 94"/>
              <a:gd name="T54" fmla="*/ 67 w 94"/>
              <a:gd name="T55" fmla="*/ 55 h 94"/>
              <a:gd name="T56" fmla="*/ 69 w 94"/>
              <a:gd name="T57" fmla="*/ 50 h 94"/>
              <a:gd name="T58" fmla="*/ 76 w 94"/>
              <a:gd name="T59" fmla="*/ 53 h 94"/>
              <a:gd name="T60" fmla="*/ 82 w 94"/>
              <a:gd name="T61" fmla="*/ 37 h 94"/>
              <a:gd name="T62" fmla="*/ 79 w 94"/>
              <a:gd name="T63" fmla="*/ 38 h 94"/>
              <a:gd name="T64" fmla="*/ 74 w 94"/>
              <a:gd name="T65" fmla="*/ 37 h 94"/>
              <a:gd name="T66" fmla="*/ 73 w 94"/>
              <a:gd name="T67" fmla="*/ 34 h 94"/>
              <a:gd name="T68" fmla="*/ 74 w 94"/>
              <a:gd name="T69" fmla="*/ 29 h 94"/>
              <a:gd name="T70" fmla="*/ 77 w 94"/>
              <a:gd name="T71" fmla="*/ 28 h 94"/>
              <a:gd name="T72" fmla="*/ 82 w 94"/>
              <a:gd name="T73" fmla="*/ 29 h 94"/>
              <a:gd name="T74" fmla="*/ 83 w 94"/>
              <a:gd name="T75" fmla="*/ 33 h 94"/>
              <a:gd name="T76" fmla="*/ 82 w 94"/>
              <a:gd name="T77" fmla="*/ 37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94" h="94">
                <a:moveTo>
                  <a:pt x="85" y="20"/>
                </a:moveTo>
                <a:cubicBezTo>
                  <a:pt x="37" y="2"/>
                  <a:pt x="37" y="2"/>
                  <a:pt x="37" y="2"/>
                </a:cubicBezTo>
                <a:cubicBezTo>
                  <a:pt x="30" y="0"/>
                  <a:pt x="23" y="3"/>
                  <a:pt x="20" y="10"/>
                </a:cubicBezTo>
                <a:cubicBezTo>
                  <a:pt x="2" y="57"/>
                  <a:pt x="2" y="57"/>
                  <a:pt x="2" y="57"/>
                </a:cubicBezTo>
                <a:cubicBezTo>
                  <a:pt x="0" y="64"/>
                  <a:pt x="3" y="71"/>
                  <a:pt x="10" y="74"/>
                </a:cubicBezTo>
                <a:cubicBezTo>
                  <a:pt x="57" y="92"/>
                  <a:pt x="57" y="92"/>
                  <a:pt x="57" y="92"/>
                </a:cubicBezTo>
                <a:cubicBezTo>
                  <a:pt x="64" y="94"/>
                  <a:pt x="71" y="91"/>
                  <a:pt x="74" y="84"/>
                </a:cubicBezTo>
                <a:cubicBezTo>
                  <a:pt x="92" y="37"/>
                  <a:pt x="92" y="37"/>
                  <a:pt x="92" y="37"/>
                </a:cubicBezTo>
                <a:cubicBezTo>
                  <a:pt x="94" y="30"/>
                  <a:pt x="91" y="23"/>
                  <a:pt x="85" y="20"/>
                </a:cubicBezTo>
                <a:close/>
                <a:moveTo>
                  <a:pt x="36" y="38"/>
                </a:moveTo>
                <a:cubicBezTo>
                  <a:pt x="62" y="47"/>
                  <a:pt x="62" y="47"/>
                  <a:pt x="62" y="47"/>
                </a:cubicBezTo>
                <a:cubicBezTo>
                  <a:pt x="62" y="49"/>
                  <a:pt x="61" y="51"/>
                  <a:pt x="61" y="52"/>
                </a:cubicBezTo>
                <a:cubicBezTo>
                  <a:pt x="58" y="60"/>
                  <a:pt x="49" y="64"/>
                  <a:pt x="42" y="61"/>
                </a:cubicBezTo>
                <a:cubicBezTo>
                  <a:pt x="34" y="58"/>
                  <a:pt x="31" y="49"/>
                  <a:pt x="33" y="42"/>
                </a:cubicBezTo>
                <a:cubicBezTo>
                  <a:pt x="34" y="40"/>
                  <a:pt x="35" y="39"/>
                  <a:pt x="36" y="38"/>
                </a:cubicBezTo>
                <a:close/>
                <a:moveTo>
                  <a:pt x="76" y="53"/>
                </a:moveTo>
                <a:cubicBezTo>
                  <a:pt x="69" y="71"/>
                  <a:pt x="69" y="71"/>
                  <a:pt x="69" y="71"/>
                </a:cubicBezTo>
                <a:cubicBezTo>
                  <a:pt x="66" y="80"/>
                  <a:pt x="66" y="80"/>
                  <a:pt x="66" y="80"/>
                </a:cubicBezTo>
                <a:cubicBezTo>
                  <a:pt x="65" y="82"/>
                  <a:pt x="62" y="83"/>
                  <a:pt x="59" y="82"/>
                </a:cubicBezTo>
                <a:cubicBezTo>
                  <a:pt x="15" y="65"/>
                  <a:pt x="15" y="65"/>
                  <a:pt x="15" y="65"/>
                </a:cubicBezTo>
                <a:cubicBezTo>
                  <a:pt x="12" y="64"/>
                  <a:pt x="11" y="62"/>
                  <a:pt x="12" y="59"/>
                </a:cubicBezTo>
                <a:cubicBezTo>
                  <a:pt x="15" y="50"/>
                  <a:pt x="15" y="50"/>
                  <a:pt x="15" y="50"/>
                </a:cubicBezTo>
                <a:cubicBezTo>
                  <a:pt x="22" y="32"/>
                  <a:pt x="22" y="32"/>
                  <a:pt x="22" y="32"/>
                </a:cubicBezTo>
                <a:cubicBezTo>
                  <a:pt x="22" y="32"/>
                  <a:pt x="22" y="32"/>
                  <a:pt x="22" y="32"/>
                </a:cubicBezTo>
                <a:cubicBezTo>
                  <a:pt x="29" y="35"/>
                  <a:pt x="29" y="35"/>
                  <a:pt x="29" y="35"/>
                </a:cubicBezTo>
                <a:cubicBezTo>
                  <a:pt x="28" y="36"/>
                  <a:pt x="27" y="38"/>
                  <a:pt x="27" y="39"/>
                </a:cubicBezTo>
                <a:cubicBezTo>
                  <a:pt x="23" y="51"/>
                  <a:pt x="28" y="63"/>
                  <a:pt x="39" y="67"/>
                </a:cubicBezTo>
                <a:cubicBezTo>
                  <a:pt x="51" y="72"/>
                  <a:pt x="63" y="66"/>
                  <a:pt x="67" y="55"/>
                </a:cubicBezTo>
                <a:cubicBezTo>
                  <a:pt x="68" y="53"/>
                  <a:pt x="68" y="52"/>
                  <a:pt x="69" y="50"/>
                </a:cubicBezTo>
                <a:cubicBezTo>
                  <a:pt x="76" y="53"/>
                  <a:pt x="76" y="53"/>
                  <a:pt x="76" y="53"/>
                </a:cubicBezTo>
                <a:close/>
                <a:moveTo>
                  <a:pt x="82" y="37"/>
                </a:moveTo>
                <a:cubicBezTo>
                  <a:pt x="81" y="38"/>
                  <a:pt x="80" y="39"/>
                  <a:pt x="79" y="38"/>
                </a:cubicBezTo>
                <a:cubicBezTo>
                  <a:pt x="74" y="37"/>
                  <a:pt x="74" y="37"/>
                  <a:pt x="74" y="37"/>
                </a:cubicBezTo>
                <a:cubicBezTo>
                  <a:pt x="73" y="36"/>
                  <a:pt x="72" y="35"/>
                  <a:pt x="73" y="34"/>
                </a:cubicBezTo>
                <a:cubicBezTo>
                  <a:pt x="74" y="29"/>
                  <a:pt x="74" y="29"/>
                  <a:pt x="74" y="29"/>
                </a:cubicBezTo>
                <a:cubicBezTo>
                  <a:pt x="75" y="28"/>
                  <a:pt x="76" y="27"/>
                  <a:pt x="77" y="28"/>
                </a:cubicBezTo>
                <a:cubicBezTo>
                  <a:pt x="82" y="29"/>
                  <a:pt x="82" y="29"/>
                  <a:pt x="82" y="29"/>
                </a:cubicBezTo>
                <a:cubicBezTo>
                  <a:pt x="83" y="30"/>
                  <a:pt x="84" y="31"/>
                  <a:pt x="83" y="33"/>
                </a:cubicBezTo>
                <a:lnTo>
                  <a:pt x="82" y="37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2" name="Freeform 99"/>
          <p:cNvSpPr>
            <a:spLocks noEditPoints="1"/>
          </p:cNvSpPr>
          <p:nvPr/>
        </p:nvSpPr>
        <p:spPr bwMode="auto">
          <a:xfrm>
            <a:off x="11134208" y="3769316"/>
            <a:ext cx="126072" cy="126072"/>
          </a:xfrm>
          <a:custGeom>
            <a:avLst/>
            <a:gdLst>
              <a:gd name="T0" fmla="*/ 44 w 53"/>
              <a:gd name="T1" fmla="*/ 0 h 53"/>
              <a:gd name="T2" fmla="*/ 9 w 53"/>
              <a:gd name="T3" fmla="*/ 0 h 53"/>
              <a:gd name="T4" fmla="*/ 0 w 53"/>
              <a:gd name="T5" fmla="*/ 9 h 53"/>
              <a:gd name="T6" fmla="*/ 0 w 53"/>
              <a:gd name="T7" fmla="*/ 44 h 53"/>
              <a:gd name="T8" fmla="*/ 9 w 53"/>
              <a:gd name="T9" fmla="*/ 53 h 53"/>
              <a:gd name="T10" fmla="*/ 44 w 53"/>
              <a:gd name="T11" fmla="*/ 53 h 53"/>
              <a:gd name="T12" fmla="*/ 53 w 53"/>
              <a:gd name="T13" fmla="*/ 44 h 53"/>
              <a:gd name="T14" fmla="*/ 53 w 53"/>
              <a:gd name="T15" fmla="*/ 9 h 53"/>
              <a:gd name="T16" fmla="*/ 44 w 53"/>
              <a:gd name="T17" fmla="*/ 0 h 53"/>
              <a:gd name="T18" fmla="*/ 20 w 53"/>
              <a:gd name="T19" fmla="*/ 43 h 53"/>
              <a:gd name="T20" fmla="*/ 13 w 53"/>
              <a:gd name="T21" fmla="*/ 43 h 53"/>
              <a:gd name="T22" fmla="*/ 13 w 53"/>
              <a:gd name="T23" fmla="*/ 20 h 53"/>
              <a:gd name="T24" fmla="*/ 20 w 53"/>
              <a:gd name="T25" fmla="*/ 20 h 53"/>
              <a:gd name="T26" fmla="*/ 20 w 53"/>
              <a:gd name="T27" fmla="*/ 43 h 53"/>
              <a:gd name="T28" fmla="*/ 17 w 53"/>
              <a:gd name="T29" fmla="*/ 16 h 53"/>
              <a:gd name="T30" fmla="*/ 13 w 53"/>
              <a:gd name="T31" fmla="*/ 13 h 53"/>
              <a:gd name="T32" fmla="*/ 17 w 53"/>
              <a:gd name="T33" fmla="*/ 10 h 53"/>
              <a:gd name="T34" fmla="*/ 20 w 53"/>
              <a:gd name="T35" fmla="*/ 13 h 53"/>
              <a:gd name="T36" fmla="*/ 17 w 53"/>
              <a:gd name="T37" fmla="*/ 16 h 53"/>
              <a:gd name="T38" fmla="*/ 43 w 53"/>
              <a:gd name="T39" fmla="*/ 43 h 53"/>
              <a:gd name="T40" fmla="*/ 37 w 53"/>
              <a:gd name="T41" fmla="*/ 43 h 53"/>
              <a:gd name="T42" fmla="*/ 37 w 53"/>
              <a:gd name="T43" fmla="*/ 30 h 53"/>
              <a:gd name="T44" fmla="*/ 33 w 53"/>
              <a:gd name="T45" fmla="*/ 26 h 53"/>
              <a:gd name="T46" fmla="*/ 30 w 53"/>
              <a:gd name="T47" fmla="*/ 30 h 53"/>
              <a:gd name="T48" fmla="*/ 30 w 53"/>
              <a:gd name="T49" fmla="*/ 43 h 53"/>
              <a:gd name="T50" fmla="*/ 23 w 53"/>
              <a:gd name="T51" fmla="*/ 43 h 53"/>
              <a:gd name="T52" fmla="*/ 23 w 53"/>
              <a:gd name="T53" fmla="*/ 20 h 53"/>
              <a:gd name="T54" fmla="*/ 30 w 53"/>
              <a:gd name="T55" fmla="*/ 20 h 53"/>
              <a:gd name="T56" fmla="*/ 30 w 53"/>
              <a:gd name="T57" fmla="*/ 24 h 53"/>
              <a:gd name="T58" fmla="*/ 36 w 53"/>
              <a:gd name="T59" fmla="*/ 20 h 53"/>
              <a:gd name="T60" fmla="*/ 43 w 53"/>
              <a:gd name="T61" fmla="*/ 28 h 53"/>
              <a:gd name="T62" fmla="*/ 43 w 53"/>
              <a:gd name="T63" fmla="*/ 4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53" h="53">
                <a:moveTo>
                  <a:pt x="44" y="0"/>
                </a:moveTo>
                <a:cubicBezTo>
                  <a:pt x="9" y="0"/>
                  <a:pt x="9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49"/>
                  <a:pt x="4" y="53"/>
                  <a:pt x="9" y="53"/>
                </a:cubicBezTo>
                <a:cubicBezTo>
                  <a:pt x="44" y="53"/>
                  <a:pt x="44" y="53"/>
                  <a:pt x="44" y="53"/>
                </a:cubicBezTo>
                <a:cubicBezTo>
                  <a:pt x="49" y="53"/>
                  <a:pt x="53" y="49"/>
                  <a:pt x="53" y="44"/>
                </a:cubicBezTo>
                <a:cubicBezTo>
                  <a:pt x="53" y="9"/>
                  <a:pt x="53" y="9"/>
                  <a:pt x="53" y="9"/>
                </a:cubicBezTo>
                <a:cubicBezTo>
                  <a:pt x="53" y="4"/>
                  <a:pt x="49" y="0"/>
                  <a:pt x="44" y="0"/>
                </a:cubicBezTo>
                <a:close/>
                <a:moveTo>
                  <a:pt x="20" y="43"/>
                </a:moveTo>
                <a:cubicBezTo>
                  <a:pt x="13" y="43"/>
                  <a:pt x="13" y="43"/>
                  <a:pt x="13" y="43"/>
                </a:cubicBezTo>
                <a:cubicBezTo>
                  <a:pt x="13" y="20"/>
                  <a:pt x="13" y="20"/>
                  <a:pt x="13" y="20"/>
                </a:cubicBezTo>
                <a:cubicBezTo>
                  <a:pt x="20" y="20"/>
                  <a:pt x="20" y="20"/>
                  <a:pt x="20" y="20"/>
                </a:cubicBezTo>
                <a:lnTo>
                  <a:pt x="20" y="43"/>
                </a:lnTo>
                <a:close/>
                <a:moveTo>
                  <a:pt x="17" y="16"/>
                </a:moveTo>
                <a:cubicBezTo>
                  <a:pt x="15" y="16"/>
                  <a:pt x="13" y="15"/>
                  <a:pt x="13" y="13"/>
                </a:cubicBezTo>
                <a:cubicBezTo>
                  <a:pt x="13" y="11"/>
                  <a:pt x="15" y="10"/>
                  <a:pt x="17" y="10"/>
                </a:cubicBezTo>
                <a:cubicBezTo>
                  <a:pt x="18" y="10"/>
                  <a:pt x="20" y="11"/>
                  <a:pt x="20" y="13"/>
                </a:cubicBezTo>
                <a:cubicBezTo>
                  <a:pt x="20" y="15"/>
                  <a:pt x="18" y="16"/>
                  <a:pt x="17" y="16"/>
                </a:cubicBezTo>
                <a:close/>
                <a:moveTo>
                  <a:pt x="43" y="43"/>
                </a:moveTo>
                <a:cubicBezTo>
                  <a:pt x="37" y="43"/>
                  <a:pt x="37" y="43"/>
                  <a:pt x="37" y="43"/>
                </a:cubicBezTo>
                <a:cubicBezTo>
                  <a:pt x="37" y="30"/>
                  <a:pt x="37" y="30"/>
                  <a:pt x="37" y="30"/>
                </a:cubicBezTo>
                <a:cubicBezTo>
                  <a:pt x="37" y="28"/>
                  <a:pt x="35" y="26"/>
                  <a:pt x="33" y="26"/>
                </a:cubicBezTo>
                <a:cubicBezTo>
                  <a:pt x="31" y="26"/>
                  <a:pt x="30" y="28"/>
                  <a:pt x="30" y="30"/>
                </a:cubicBezTo>
                <a:cubicBezTo>
                  <a:pt x="30" y="43"/>
                  <a:pt x="30" y="43"/>
                  <a:pt x="30" y="43"/>
                </a:cubicBezTo>
                <a:cubicBezTo>
                  <a:pt x="23" y="43"/>
                  <a:pt x="23" y="43"/>
                  <a:pt x="23" y="43"/>
                </a:cubicBezTo>
                <a:cubicBezTo>
                  <a:pt x="23" y="20"/>
                  <a:pt x="23" y="20"/>
                  <a:pt x="23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30" y="24"/>
                  <a:pt x="30" y="24"/>
                  <a:pt x="30" y="24"/>
                </a:cubicBezTo>
                <a:cubicBezTo>
                  <a:pt x="31" y="22"/>
                  <a:pt x="33" y="20"/>
                  <a:pt x="36" y="20"/>
                </a:cubicBezTo>
                <a:cubicBezTo>
                  <a:pt x="40" y="20"/>
                  <a:pt x="43" y="23"/>
                  <a:pt x="43" y="28"/>
                </a:cubicBezTo>
                <a:lnTo>
                  <a:pt x="43" y="43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3" name="Freeform 100"/>
          <p:cNvSpPr>
            <a:spLocks noEditPoints="1"/>
          </p:cNvSpPr>
          <p:nvPr/>
        </p:nvSpPr>
        <p:spPr bwMode="auto">
          <a:xfrm>
            <a:off x="11024262" y="3594866"/>
            <a:ext cx="231620" cy="145129"/>
          </a:xfrm>
          <a:custGeom>
            <a:avLst/>
            <a:gdLst>
              <a:gd name="T0" fmla="*/ 49 w 158"/>
              <a:gd name="T1" fmla="*/ 70 h 99"/>
              <a:gd name="T2" fmla="*/ 49 w 158"/>
              <a:gd name="T3" fmla="*/ 39 h 99"/>
              <a:gd name="T4" fmla="*/ 78 w 158"/>
              <a:gd name="T5" fmla="*/ 39 h 99"/>
              <a:gd name="T6" fmla="*/ 39 w 158"/>
              <a:gd name="T7" fmla="*/ 0 h 99"/>
              <a:gd name="T8" fmla="*/ 0 w 158"/>
              <a:gd name="T9" fmla="*/ 39 h 99"/>
              <a:gd name="T10" fmla="*/ 29 w 158"/>
              <a:gd name="T11" fmla="*/ 39 h 99"/>
              <a:gd name="T12" fmla="*/ 29 w 158"/>
              <a:gd name="T13" fmla="*/ 89 h 99"/>
              <a:gd name="T14" fmla="*/ 88 w 158"/>
              <a:gd name="T15" fmla="*/ 89 h 99"/>
              <a:gd name="T16" fmla="*/ 68 w 158"/>
              <a:gd name="T17" fmla="*/ 70 h 99"/>
              <a:gd name="T18" fmla="*/ 49 w 158"/>
              <a:gd name="T19" fmla="*/ 70 h 99"/>
              <a:gd name="T20" fmla="*/ 129 w 158"/>
              <a:gd name="T21" fmla="*/ 58 h 99"/>
              <a:gd name="T22" fmla="*/ 129 w 158"/>
              <a:gd name="T23" fmla="*/ 9 h 99"/>
              <a:gd name="T24" fmla="*/ 68 w 158"/>
              <a:gd name="T25" fmla="*/ 9 h 99"/>
              <a:gd name="T26" fmla="*/ 88 w 158"/>
              <a:gd name="T27" fmla="*/ 29 h 99"/>
              <a:gd name="T28" fmla="*/ 107 w 158"/>
              <a:gd name="T29" fmla="*/ 29 h 99"/>
              <a:gd name="T30" fmla="*/ 107 w 158"/>
              <a:gd name="T31" fmla="*/ 58 h 99"/>
              <a:gd name="T32" fmla="*/ 78 w 158"/>
              <a:gd name="T33" fmla="*/ 58 h 99"/>
              <a:gd name="T34" fmla="*/ 119 w 158"/>
              <a:gd name="T35" fmla="*/ 99 h 99"/>
              <a:gd name="T36" fmla="*/ 158 w 158"/>
              <a:gd name="T37" fmla="*/ 58 h 99"/>
              <a:gd name="T38" fmla="*/ 129 w 158"/>
              <a:gd name="T39" fmla="*/ 58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58" h="99">
                <a:moveTo>
                  <a:pt x="49" y="70"/>
                </a:moveTo>
                <a:lnTo>
                  <a:pt x="49" y="39"/>
                </a:lnTo>
                <a:lnTo>
                  <a:pt x="78" y="39"/>
                </a:lnTo>
                <a:lnTo>
                  <a:pt x="39" y="0"/>
                </a:lnTo>
                <a:lnTo>
                  <a:pt x="0" y="39"/>
                </a:lnTo>
                <a:lnTo>
                  <a:pt x="29" y="39"/>
                </a:lnTo>
                <a:lnTo>
                  <a:pt x="29" y="89"/>
                </a:lnTo>
                <a:lnTo>
                  <a:pt x="88" y="89"/>
                </a:lnTo>
                <a:lnTo>
                  <a:pt x="68" y="70"/>
                </a:lnTo>
                <a:lnTo>
                  <a:pt x="49" y="70"/>
                </a:lnTo>
                <a:close/>
                <a:moveTo>
                  <a:pt x="129" y="58"/>
                </a:moveTo>
                <a:lnTo>
                  <a:pt x="129" y="9"/>
                </a:lnTo>
                <a:lnTo>
                  <a:pt x="68" y="9"/>
                </a:lnTo>
                <a:lnTo>
                  <a:pt x="88" y="29"/>
                </a:lnTo>
                <a:lnTo>
                  <a:pt x="107" y="29"/>
                </a:lnTo>
                <a:lnTo>
                  <a:pt x="107" y="58"/>
                </a:lnTo>
                <a:lnTo>
                  <a:pt x="78" y="58"/>
                </a:lnTo>
                <a:lnTo>
                  <a:pt x="119" y="99"/>
                </a:lnTo>
                <a:lnTo>
                  <a:pt x="158" y="58"/>
                </a:lnTo>
                <a:lnTo>
                  <a:pt x="129" y="58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4" name="Freeform 101"/>
          <p:cNvSpPr>
            <a:spLocks noEditPoints="1"/>
          </p:cNvSpPr>
          <p:nvPr/>
        </p:nvSpPr>
        <p:spPr bwMode="auto">
          <a:xfrm>
            <a:off x="11222164" y="2825242"/>
            <a:ext cx="240416" cy="241882"/>
          </a:xfrm>
          <a:custGeom>
            <a:avLst/>
            <a:gdLst>
              <a:gd name="T0" fmla="*/ 96 w 100"/>
              <a:gd name="T1" fmla="*/ 85 h 101"/>
              <a:gd name="T2" fmla="*/ 73 w 100"/>
              <a:gd name="T3" fmla="*/ 65 h 101"/>
              <a:gd name="T4" fmla="*/ 66 w 100"/>
              <a:gd name="T5" fmla="*/ 62 h 101"/>
              <a:gd name="T6" fmla="*/ 74 w 100"/>
              <a:gd name="T7" fmla="*/ 37 h 101"/>
              <a:gd name="T8" fmla="*/ 37 w 100"/>
              <a:gd name="T9" fmla="*/ 0 h 101"/>
              <a:gd name="T10" fmla="*/ 0 w 100"/>
              <a:gd name="T11" fmla="*/ 37 h 101"/>
              <a:gd name="T12" fmla="*/ 37 w 100"/>
              <a:gd name="T13" fmla="*/ 75 h 101"/>
              <a:gd name="T14" fmla="*/ 61 w 100"/>
              <a:gd name="T15" fmla="*/ 66 h 101"/>
              <a:gd name="T16" fmla="*/ 64 w 100"/>
              <a:gd name="T17" fmla="*/ 73 h 101"/>
              <a:gd name="T18" fmla="*/ 84 w 100"/>
              <a:gd name="T19" fmla="*/ 96 h 101"/>
              <a:gd name="T20" fmla="*/ 97 w 100"/>
              <a:gd name="T21" fmla="*/ 97 h 101"/>
              <a:gd name="T22" fmla="*/ 96 w 100"/>
              <a:gd name="T23" fmla="*/ 85 h 101"/>
              <a:gd name="T24" fmla="*/ 37 w 100"/>
              <a:gd name="T25" fmla="*/ 62 h 101"/>
              <a:gd name="T26" fmla="*/ 12 w 100"/>
              <a:gd name="T27" fmla="*/ 37 h 101"/>
              <a:gd name="T28" fmla="*/ 37 w 100"/>
              <a:gd name="T29" fmla="*/ 12 h 101"/>
              <a:gd name="T30" fmla="*/ 62 w 100"/>
              <a:gd name="T31" fmla="*/ 37 h 101"/>
              <a:gd name="T32" fmla="*/ 37 w 100"/>
              <a:gd name="T33" fmla="*/ 62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00" h="101">
                <a:moveTo>
                  <a:pt x="96" y="85"/>
                </a:moveTo>
                <a:cubicBezTo>
                  <a:pt x="73" y="65"/>
                  <a:pt x="73" y="65"/>
                  <a:pt x="73" y="65"/>
                </a:cubicBezTo>
                <a:cubicBezTo>
                  <a:pt x="70" y="62"/>
                  <a:pt x="68" y="61"/>
                  <a:pt x="66" y="62"/>
                </a:cubicBezTo>
                <a:cubicBezTo>
                  <a:pt x="71" y="55"/>
                  <a:pt x="74" y="47"/>
                  <a:pt x="74" y="37"/>
                </a:cubicBezTo>
                <a:cubicBezTo>
                  <a:pt x="74" y="17"/>
                  <a:pt x="58" y="0"/>
                  <a:pt x="37" y="0"/>
                </a:cubicBezTo>
                <a:cubicBezTo>
                  <a:pt x="17" y="0"/>
                  <a:pt x="0" y="17"/>
                  <a:pt x="0" y="37"/>
                </a:cubicBezTo>
                <a:cubicBezTo>
                  <a:pt x="0" y="58"/>
                  <a:pt x="17" y="75"/>
                  <a:pt x="37" y="75"/>
                </a:cubicBezTo>
                <a:cubicBezTo>
                  <a:pt x="46" y="75"/>
                  <a:pt x="55" y="71"/>
                  <a:pt x="61" y="66"/>
                </a:cubicBezTo>
                <a:cubicBezTo>
                  <a:pt x="61" y="68"/>
                  <a:pt x="62" y="70"/>
                  <a:pt x="64" y="73"/>
                </a:cubicBezTo>
                <a:cubicBezTo>
                  <a:pt x="84" y="96"/>
                  <a:pt x="84" y="96"/>
                  <a:pt x="84" y="96"/>
                </a:cubicBezTo>
                <a:cubicBezTo>
                  <a:pt x="88" y="100"/>
                  <a:pt x="94" y="101"/>
                  <a:pt x="97" y="97"/>
                </a:cubicBezTo>
                <a:cubicBezTo>
                  <a:pt x="100" y="94"/>
                  <a:pt x="100" y="88"/>
                  <a:pt x="96" y="85"/>
                </a:cubicBezTo>
                <a:close/>
                <a:moveTo>
                  <a:pt x="37" y="62"/>
                </a:moveTo>
                <a:cubicBezTo>
                  <a:pt x="23" y="62"/>
                  <a:pt x="12" y="51"/>
                  <a:pt x="12" y="37"/>
                </a:cubicBezTo>
                <a:cubicBezTo>
                  <a:pt x="12" y="24"/>
                  <a:pt x="23" y="12"/>
                  <a:pt x="37" y="12"/>
                </a:cubicBezTo>
                <a:cubicBezTo>
                  <a:pt x="51" y="12"/>
                  <a:pt x="62" y="24"/>
                  <a:pt x="62" y="37"/>
                </a:cubicBezTo>
                <a:cubicBezTo>
                  <a:pt x="62" y="51"/>
                  <a:pt x="51" y="62"/>
                  <a:pt x="37" y="62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5" name="Freeform 102"/>
          <p:cNvSpPr/>
          <p:nvPr/>
        </p:nvSpPr>
        <p:spPr bwMode="auto">
          <a:xfrm>
            <a:off x="10975885" y="2795923"/>
            <a:ext cx="296122" cy="287327"/>
          </a:xfrm>
          <a:custGeom>
            <a:avLst/>
            <a:gdLst>
              <a:gd name="T0" fmla="*/ 78 w 124"/>
              <a:gd name="T1" fmla="*/ 84 h 120"/>
              <a:gd name="T2" fmla="*/ 75 w 124"/>
              <a:gd name="T3" fmla="*/ 75 h 120"/>
              <a:gd name="T4" fmla="*/ 86 w 124"/>
              <a:gd name="T5" fmla="*/ 54 h 120"/>
              <a:gd name="T6" fmla="*/ 89 w 124"/>
              <a:gd name="T7" fmla="*/ 37 h 120"/>
              <a:gd name="T8" fmla="*/ 62 w 124"/>
              <a:gd name="T9" fmla="*/ 0 h 120"/>
              <a:gd name="T10" fmla="*/ 36 w 124"/>
              <a:gd name="T11" fmla="*/ 37 h 120"/>
              <a:gd name="T12" fmla="*/ 39 w 124"/>
              <a:gd name="T13" fmla="*/ 54 h 120"/>
              <a:gd name="T14" fmla="*/ 50 w 124"/>
              <a:gd name="T15" fmla="*/ 75 h 120"/>
              <a:gd name="T16" fmla="*/ 47 w 124"/>
              <a:gd name="T17" fmla="*/ 84 h 120"/>
              <a:gd name="T18" fmla="*/ 0 w 124"/>
              <a:gd name="T19" fmla="*/ 120 h 120"/>
              <a:gd name="T20" fmla="*/ 62 w 124"/>
              <a:gd name="T21" fmla="*/ 120 h 120"/>
              <a:gd name="T22" fmla="*/ 124 w 124"/>
              <a:gd name="T23" fmla="*/ 120 h 120"/>
              <a:gd name="T24" fmla="*/ 78 w 124"/>
              <a:gd name="T25" fmla="*/ 84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4" h="120">
                <a:moveTo>
                  <a:pt x="78" y="84"/>
                </a:moveTo>
                <a:cubicBezTo>
                  <a:pt x="75" y="84"/>
                  <a:pt x="75" y="75"/>
                  <a:pt x="75" y="75"/>
                </a:cubicBezTo>
                <a:cubicBezTo>
                  <a:pt x="75" y="75"/>
                  <a:pt x="84" y="66"/>
                  <a:pt x="86" y="54"/>
                </a:cubicBezTo>
                <a:cubicBezTo>
                  <a:pt x="91" y="54"/>
                  <a:pt x="94" y="42"/>
                  <a:pt x="89" y="37"/>
                </a:cubicBezTo>
                <a:cubicBezTo>
                  <a:pt x="89" y="32"/>
                  <a:pt x="96" y="0"/>
                  <a:pt x="62" y="0"/>
                </a:cubicBezTo>
                <a:cubicBezTo>
                  <a:pt x="29" y="0"/>
                  <a:pt x="36" y="32"/>
                  <a:pt x="36" y="37"/>
                </a:cubicBezTo>
                <a:cubicBezTo>
                  <a:pt x="31" y="42"/>
                  <a:pt x="34" y="54"/>
                  <a:pt x="39" y="54"/>
                </a:cubicBezTo>
                <a:cubicBezTo>
                  <a:pt x="41" y="66"/>
                  <a:pt x="50" y="75"/>
                  <a:pt x="50" y="75"/>
                </a:cubicBezTo>
                <a:cubicBezTo>
                  <a:pt x="50" y="75"/>
                  <a:pt x="50" y="84"/>
                  <a:pt x="47" y="84"/>
                </a:cubicBezTo>
                <a:cubicBezTo>
                  <a:pt x="37" y="86"/>
                  <a:pt x="0" y="102"/>
                  <a:pt x="0" y="120"/>
                </a:cubicBezTo>
                <a:cubicBezTo>
                  <a:pt x="62" y="120"/>
                  <a:pt x="62" y="120"/>
                  <a:pt x="62" y="120"/>
                </a:cubicBezTo>
                <a:cubicBezTo>
                  <a:pt x="124" y="120"/>
                  <a:pt x="124" y="120"/>
                  <a:pt x="124" y="120"/>
                </a:cubicBezTo>
                <a:cubicBezTo>
                  <a:pt x="124" y="102"/>
                  <a:pt x="88" y="86"/>
                  <a:pt x="78" y="84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6" name="Freeform 103"/>
          <p:cNvSpPr>
            <a:spLocks noEditPoints="1"/>
          </p:cNvSpPr>
          <p:nvPr/>
        </p:nvSpPr>
        <p:spPr bwMode="auto">
          <a:xfrm>
            <a:off x="11033056" y="5024171"/>
            <a:ext cx="98219" cy="155392"/>
          </a:xfrm>
          <a:custGeom>
            <a:avLst/>
            <a:gdLst>
              <a:gd name="T0" fmla="*/ 21 w 41"/>
              <a:gd name="T1" fmla="*/ 0 h 65"/>
              <a:gd name="T2" fmla="*/ 0 w 41"/>
              <a:gd name="T3" fmla="*/ 20 h 65"/>
              <a:gd name="T4" fmla="*/ 21 w 41"/>
              <a:gd name="T5" fmla="*/ 65 h 65"/>
              <a:gd name="T6" fmla="*/ 41 w 41"/>
              <a:gd name="T7" fmla="*/ 20 h 65"/>
              <a:gd name="T8" fmla="*/ 21 w 41"/>
              <a:gd name="T9" fmla="*/ 0 h 65"/>
              <a:gd name="T10" fmla="*/ 21 w 41"/>
              <a:gd name="T11" fmla="*/ 33 h 65"/>
              <a:gd name="T12" fmla="*/ 8 w 41"/>
              <a:gd name="T13" fmla="*/ 20 h 65"/>
              <a:gd name="T14" fmla="*/ 21 w 41"/>
              <a:gd name="T15" fmla="*/ 8 h 65"/>
              <a:gd name="T16" fmla="*/ 33 w 41"/>
              <a:gd name="T17" fmla="*/ 20 h 65"/>
              <a:gd name="T18" fmla="*/ 21 w 41"/>
              <a:gd name="T19" fmla="*/ 33 h 65"/>
              <a:gd name="T20" fmla="*/ 13 w 41"/>
              <a:gd name="T21" fmla="*/ 20 h 65"/>
              <a:gd name="T22" fmla="*/ 21 w 41"/>
              <a:gd name="T23" fmla="*/ 28 h 65"/>
              <a:gd name="T24" fmla="*/ 29 w 41"/>
              <a:gd name="T25" fmla="*/ 20 h 65"/>
              <a:gd name="T26" fmla="*/ 21 w 41"/>
              <a:gd name="T27" fmla="*/ 12 h 65"/>
              <a:gd name="T28" fmla="*/ 13 w 41"/>
              <a:gd name="T29" fmla="*/ 20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1" h="65">
                <a:moveTo>
                  <a:pt x="21" y="0"/>
                </a:moveTo>
                <a:cubicBezTo>
                  <a:pt x="9" y="0"/>
                  <a:pt x="0" y="9"/>
                  <a:pt x="0" y="20"/>
                </a:cubicBezTo>
                <a:cubicBezTo>
                  <a:pt x="0" y="41"/>
                  <a:pt x="21" y="65"/>
                  <a:pt x="21" y="65"/>
                </a:cubicBezTo>
                <a:cubicBezTo>
                  <a:pt x="21" y="65"/>
                  <a:pt x="41" y="41"/>
                  <a:pt x="41" y="20"/>
                </a:cubicBezTo>
                <a:cubicBezTo>
                  <a:pt x="41" y="9"/>
                  <a:pt x="32" y="0"/>
                  <a:pt x="21" y="0"/>
                </a:cubicBezTo>
                <a:close/>
                <a:moveTo>
                  <a:pt x="21" y="33"/>
                </a:moveTo>
                <a:cubicBezTo>
                  <a:pt x="14" y="33"/>
                  <a:pt x="8" y="27"/>
                  <a:pt x="8" y="20"/>
                </a:cubicBezTo>
                <a:cubicBezTo>
                  <a:pt x="8" y="13"/>
                  <a:pt x="14" y="8"/>
                  <a:pt x="21" y="8"/>
                </a:cubicBezTo>
                <a:cubicBezTo>
                  <a:pt x="28" y="8"/>
                  <a:pt x="33" y="13"/>
                  <a:pt x="33" y="20"/>
                </a:cubicBezTo>
                <a:cubicBezTo>
                  <a:pt x="33" y="27"/>
                  <a:pt x="28" y="33"/>
                  <a:pt x="21" y="33"/>
                </a:cubicBezTo>
                <a:close/>
                <a:moveTo>
                  <a:pt x="13" y="20"/>
                </a:moveTo>
                <a:cubicBezTo>
                  <a:pt x="13" y="25"/>
                  <a:pt x="16" y="28"/>
                  <a:pt x="21" y="28"/>
                </a:cubicBezTo>
                <a:cubicBezTo>
                  <a:pt x="25" y="28"/>
                  <a:pt x="29" y="25"/>
                  <a:pt x="29" y="20"/>
                </a:cubicBezTo>
                <a:cubicBezTo>
                  <a:pt x="29" y="16"/>
                  <a:pt x="25" y="12"/>
                  <a:pt x="21" y="12"/>
                </a:cubicBezTo>
                <a:cubicBezTo>
                  <a:pt x="16" y="12"/>
                  <a:pt x="13" y="16"/>
                  <a:pt x="13" y="2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7" name="Freeform 104"/>
          <p:cNvSpPr>
            <a:spLocks noEditPoints="1"/>
          </p:cNvSpPr>
          <p:nvPr/>
        </p:nvSpPr>
        <p:spPr bwMode="auto">
          <a:xfrm>
            <a:off x="10926042" y="5191290"/>
            <a:ext cx="152459" cy="206699"/>
          </a:xfrm>
          <a:custGeom>
            <a:avLst/>
            <a:gdLst>
              <a:gd name="T0" fmla="*/ 58 w 64"/>
              <a:gd name="T1" fmla="*/ 9 h 86"/>
              <a:gd name="T2" fmla="*/ 24 w 64"/>
              <a:gd name="T3" fmla="*/ 1 h 86"/>
              <a:gd name="T4" fmla="*/ 16 w 64"/>
              <a:gd name="T5" fmla="*/ 7 h 86"/>
              <a:gd name="T6" fmla="*/ 1 w 64"/>
              <a:gd name="T7" fmla="*/ 68 h 86"/>
              <a:gd name="T8" fmla="*/ 6 w 64"/>
              <a:gd name="T9" fmla="*/ 77 h 86"/>
              <a:gd name="T10" fmla="*/ 39 w 64"/>
              <a:gd name="T11" fmla="*/ 85 h 86"/>
              <a:gd name="T12" fmla="*/ 48 w 64"/>
              <a:gd name="T13" fmla="*/ 80 h 86"/>
              <a:gd name="T14" fmla="*/ 63 w 64"/>
              <a:gd name="T15" fmla="*/ 18 h 86"/>
              <a:gd name="T16" fmla="*/ 58 w 64"/>
              <a:gd name="T17" fmla="*/ 9 h 86"/>
              <a:gd name="T18" fmla="*/ 31 w 64"/>
              <a:gd name="T19" fmla="*/ 7 h 86"/>
              <a:gd name="T20" fmla="*/ 50 w 64"/>
              <a:gd name="T21" fmla="*/ 11 h 86"/>
              <a:gd name="T22" fmla="*/ 49 w 64"/>
              <a:gd name="T23" fmla="*/ 14 h 86"/>
              <a:gd name="T24" fmla="*/ 30 w 64"/>
              <a:gd name="T25" fmla="*/ 9 h 86"/>
              <a:gd name="T26" fmla="*/ 31 w 64"/>
              <a:gd name="T27" fmla="*/ 7 h 86"/>
              <a:gd name="T28" fmla="*/ 24 w 64"/>
              <a:gd name="T29" fmla="*/ 76 h 86"/>
              <a:gd name="T30" fmla="*/ 20 w 64"/>
              <a:gd name="T31" fmla="*/ 71 h 86"/>
              <a:gd name="T32" fmla="*/ 26 w 64"/>
              <a:gd name="T33" fmla="*/ 67 h 86"/>
              <a:gd name="T34" fmla="*/ 30 w 64"/>
              <a:gd name="T35" fmla="*/ 73 h 86"/>
              <a:gd name="T36" fmla="*/ 24 w 64"/>
              <a:gd name="T37" fmla="*/ 76 h 86"/>
              <a:gd name="T38" fmla="*/ 46 w 64"/>
              <a:gd name="T39" fmla="*/ 67 h 86"/>
              <a:gd name="T40" fmla="*/ 8 w 64"/>
              <a:gd name="T41" fmla="*/ 58 h 86"/>
              <a:gd name="T42" fmla="*/ 20 w 64"/>
              <a:gd name="T43" fmla="*/ 10 h 86"/>
              <a:gd name="T44" fmla="*/ 58 w 64"/>
              <a:gd name="T45" fmla="*/ 19 h 86"/>
              <a:gd name="T46" fmla="*/ 46 w 64"/>
              <a:gd name="T47" fmla="*/ 67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64" h="86">
                <a:moveTo>
                  <a:pt x="58" y="9"/>
                </a:moveTo>
                <a:cubicBezTo>
                  <a:pt x="24" y="1"/>
                  <a:pt x="24" y="1"/>
                  <a:pt x="24" y="1"/>
                </a:cubicBezTo>
                <a:cubicBezTo>
                  <a:pt x="21" y="0"/>
                  <a:pt x="17" y="3"/>
                  <a:pt x="16" y="7"/>
                </a:cubicBezTo>
                <a:cubicBezTo>
                  <a:pt x="1" y="68"/>
                  <a:pt x="1" y="68"/>
                  <a:pt x="1" y="68"/>
                </a:cubicBezTo>
                <a:cubicBezTo>
                  <a:pt x="0" y="72"/>
                  <a:pt x="2" y="76"/>
                  <a:pt x="6" y="77"/>
                </a:cubicBezTo>
                <a:cubicBezTo>
                  <a:pt x="39" y="85"/>
                  <a:pt x="39" y="85"/>
                  <a:pt x="39" y="85"/>
                </a:cubicBezTo>
                <a:cubicBezTo>
                  <a:pt x="43" y="86"/>
                  <a:pt x="47" y="84"/>
                  <a:pt x="48" y="80"/>
                </a:cubicBezTo>
                <a:cubicBezTo>
                  <a:pt x="63" y="18"/>
                  <a:pt x="63" y="18"/>
                  <a:pt x="63" y="18"/>
                </a:cubicBezTo>
                <a:cubicBezTo>
                  <a:pt x="64" y="14"/>
                  <a:pt x="61" y="10"/>
                  <a:pt x="58" y="9"/>
                </a:cubicBezTo>
                <a:close/>
                <a:moveTo>
                  <a:pt x="31" y="7"/>
                </a:moveTo>
                <a:cubicBezTo>
                  <a:pt x="50" y="11"/>
                  <a:pt x="50" y="11"/>
                  <a:pt x="50" y="11"/>
                </a:cubicBezTo>
                <a:cubicBezTo>
                  <a:pt x="49" y="14"/>
                  <a:pt x="49" y="14"/>
                  <a:pt x="49" y="14"/>
                </a:cubicBezTo>
                <a:cubicBezTo>
                  <a:pt x="30" y="9"/>
                  <a:pt x="30" y="9"/>
                  <a:pt x="30" y="9"/>
                </a:cubicBezTo>
                <a:lnTo>
                  <a:pt x="31" y="7"/>
                </a:lnTo>
                <a:close/>
                <a:moveTo>
                  <a:pt x="24" y="76"/>
                </a:moveTo>
                <a:cubicBezTo>
                  <a:pt x="21" y="76"/>
                  <a:pt x="19" y="73"/>
                  <a:pt x="20" y="71"/>
                </a:cubicBezTo>
                <a:cubicBezTo>
                  <a:pt x="21" y="68"/>
                  <a:pt x="23" y="66"/>
                  <a:pt x="26" y="67"/>
                </a:cubicBezTo>
                <a:cubicBezTo>
                  <a:pt x="29" y="68"/>
                  <a:pt x="30" y="70"/>
                  <a:pt x="30" y="73"/>
                </a:cubicBezTo>
                <a:cubicBezTo>
                  <a:pt x="29" y="75"/>
                  <a:pt x="26" y="77"/>
                  <a:pt x="24" y="76"/>
                </a:cubicBezTo>
                <a:close/>
                <a:moveTo>
                  <a:pt x="46" y="67"/>
                </a:moveTo>
                <a:cubicBezTo>
                  <a:pt x="8" y="58"/>
                  <a:pt x="8" y="58"/>
                  <a:pt x="8" y="58"/>
                </a:cubicBezTo>
                <a:cubicBezTo>
                  <a:pt x="20" y="10"/>
                  <a:pt x="20" y="10"/>
                  <a:pt x="20" y="10"/>
                </a:cubicBezTo>
                <a:cubicBezTo>
                  <a:pt x="58" y="19"/>
                  <a:pt x="58" y="19"/>
                  <a:pt x="58" y="19"/>
                </a:cubicBezTo>
                <a:lnTo>
                  <a:pt x="46" y="67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8" name="Freeform 105"/>
          <p:cNvSpPr>
            <a:spLocks noEditPoints="1"/>
          </p:cNvSpPr>
          <p:nvPr/>
        </p:nvSpPr>
        <p:spPr bwMode="auto">
          <a:xfrm>
            <a:off x="10892326" y="3776645"/>
            <a:ext cx="205233" cy="155392"/>
          </a:xfrm>
          <a:custGeom>
            <a:avLst/>
            <a:gdLst>
              <a:gd name="T0" fmla="*/ 75 w 86"/>
              <a:gd name="T1" fmla="*/ 11 h 65"/>
              <a:gd name="T2" fmla="*/ 75 w 86"/>
              <a:gd name="T3" fmla="*/ 0 h 65"/>
              <a:gd name="T4" fmla="*/ 0 w 86"/>
              <a:gd name="T5" fmla="*/ 0 h 65"/>
              <a:gd name="T6" fmla="*/ 0 w 86"/>
              <a:gd name="T7" fmla="*/ 60 h 65"/>
              <a:gd name="T8" fmla="*/ 5 w 86"/>
              <a:gd name="T9" fmla="*/ 65 h 65"/>
              <a:gd name="T10" fmla="*/ 78 w 86"/>
              <a:gd name="T11" fmla="*/ 65 h 65"/>
              <a:gd name="T12" fmla="*/ 86 w 86"/>
              <a:gd name="T13" fmla="*/ 57 h 65"/>
              <a:gd name="T14" fmla="*/ 86 w 86"/>
              <a:gd name="T15" fmla="*/ 11 h 65"/>
              <a:gd name="T16" fmla="*/ 75 w 86"/>
              <a:gd name="T17" fmla="*/ 11 h 65"/>
              <a:gd name="T18" fmla="*/ 70 w 86"/>
              <a:gd name="T19" fmla="*/ 60 h 65"/>
              <a:gd name="T20" fmla="*/ 5 w 86"/>
              <a:gd name="T21" fmla="*/ 60 h 65"/>
              <a:gd name="T22" fmla="*/ 5 w 86"/>
              <a:gd name="T23" fmla="*/ 5 h 65"/>
              <a:gd name="T24" fmla="*/ 70 w 86"/>
              <a:gd name="T25" fmla="*/ 5 h 65"/>
              <a:gd name="T26" fmla="*/ 70 w 86"/>
              <a:gd name="T27" fmla="*/ 60 h 65"/>
              <a:gd name="T28" fmla="*/ 10 w 86"/>
              <a:gd name="T29" fmla="*/ 16 h 65"/>
              <a:gd name="T30" fmla="*/ 64 w 86"/>
              <a:gd name="T31" fmla="*/ 16 h 65"/>
              <a:gd name="T32" fmla="*/ 64 w 86"/>
              <a:gd name="T33" fmla="*/ 22 h 65"/>
              <a:gd name="T34" fmla="*/ 10 w 86"/>
              <a:gd name="T35" fmla="*/ 22 h 65"/>
              <a:gd name="T36" fmla="*/ 10 w 86"/>
              <a:gd name="T37" fmla="*/ 16 h 65"/>
              <a:gd name="T38" fmla="*/ 43 w 86"/>
              <a:gd name="T39" fmla="*/ 27 h 65"/>
              <a:gd name="T40" fmla="*/ 64 w 86"/>
              <a:gd name="T41" fmla="*/ 27 h 65"/>
              <a:gd name="T42" fmla="*/ 64 w 86"/>
              <a:gd name="T43" fmla="*/ 32 h 65"/>
              <a:gd name="T44" fmla="*/ 43 w 86"/>
              <a:gd name="T45" fmla="*/ 32 h 65"/>
              <a:gd name="T46" fmla="*/ 43 w 86"/>
              <a:gd name="T47" fmla="*/ 27 h 65"/>
              <a:gd name="T48" fmla="*/ 43 w 86"/>
              <a:gd name="T49" fmla="*/ 38 h 65"/>
              <a:gd name="T50" fmla="*/ 64 w 86"/>
              <a:gd name="T51" fmla="*/ 38 h 65"/>
              <a:gd name="T52" fmla="*/ 64 w 86"/>
              <a:gd name="T53" fmla="*/ 43 h 65"/>
              <a:gd name="T54" fmla="*/ 43 w 86"/>
              <a:gd name="T55" fmla="*/ 43 h 65"/>
              <a:gd name="T56" fmla="*/ 43 w 86"/>
              <a:gd name="T57" fmla="*/ 38 h 65"/>
              <a:gd name="T58" fmla="*/ 43 w 86"/>
              <a:gd name="T59" fmla="*/ 49 h 65"/>
              <a:gd name="T60" fmla="*/ 59 w 86"/>
              <a:gd name="T61" fmla="*/ 49 h 65"/>
              <a:gd name="T62" fmla="*/ 59 w 86"/>
              <a:gd name="T63" fmla="*/ 54 h 65"/>
              <a:gd name="T64" fmla="*/ 43 w 86"/>
              <a:gd name="T65" fmla="*/ 54 h 65"/>
              <a:gd name="T66" fmla="*/ 43 w 86"/>
              <a:gd name="T67" fmla="*/ 49 h 65"/>
              <a:gd name="T68" fmla="*/ 10 w 86"/>
              <a:gd name="T69" fmla="*/ 27 h 65"/>
              <a:gd name="T70" fmla="*/ 37 w 86"/>
              <a:gd name="T71" fmla="*/ 27 h 65"/>
              <a:gd name="T72" fmla="*/ 37 w 86"/>
              <a:gd name="T73" fmla="*/ 54 h 65"/>
              <a:gd name="T74" fmla="*/ 10 w 86"/>
              <a:gd name="T75" fmla="*/ 54 h 65"/>
              <a:gd name="T76" fmla="*/ 10 w 86"/>
              <a:gd name="T77" fmla="*/ 27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86" h="65">
                <a:moveTo>
                  <a:pt x="75" y="11"/>
                </a:moveTo>
                <a:cubicBezTo>
                  <a:pt x="75" y="0"/>
                  <a:pt x="75" y="0"/>
                  <a:pt x="7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62"/>
                  <a:pt x="2" y="65"/>
                  <a:pt x="5" y="65"/>
                </a:cubicBezTo>
                <a:cubicBezTo>
                  <a:pt x="78" y="65"/>
                  <a:pt x="78" y="65"/>
                  <a:pt x="78" y="65"/>
                </a:cubicBezTo>
                <a:cubicBezTo>
                  <a:pt x="82" y="65"/>
                  <a:pt x="86" y="61"/>
                  <a:pt x="86" y="57"/>
                </a:cubicBezTo>
                <a:cubicBezTo>
                  <a:pt x="86" y="11"/>
                  <a:pt x="86" y="11"/>
                  <a:pt x="86" y="11"/>
                </a:cubicBezTo>
                <a:lnTo>
                  <a:pt x="75" y="11"/>
                </a:lnTo>
                <a:close/>
                <a:moveTo>
                  <a:pt x="70" y="60"/>
                </a:moveTo>
                <a:cubicBezTo>
                  <a:pt x="5" y="60"/>
                  <a:pt x="5" y="60"/>
                  <a:pt x="5" y="60"/>
                </a:cubicBezTo>
                <a:cubicBezTo>
                  <a:pt x="5" y="5"/>
                  <a:pt x="5" y="5"/>
                  <a:pt x="5" y="5"/>
                </a:cubicBezTo>
                <a:cubicBezTo>
                  <a:pt x="70" y="5"/>
                  <a:pt x="70" y="5"/>
                  <a:pt x="70" y="5"/>
                </a:cubicBezTo>
                <a:lnTo>
                  <a:pt x="70" y="60"/>
                </a:lnTo>
                <a:close/>
                <a:moveTo>
                  <a:pt x="10" y="16"/>
                </a:moveTo>
                <a:cubicBezTo>
                  <a:pt x="64" y="16"/>
                  <a:pt x="64" y="16"/>
                  <a:pt x="64" y="16"/>
                </a:cubicBezTo>
                <a:cubicBezTo>
                  <a:pt x="64" y="22"/>
                  <a:pt x="64" y="22"/>
                  <a:pt x="64" y="22"/>
                </a:cubicBezTo>
                <a:cubicBezTo>
                  <a:pt x="10" y="22"/>
                  <a:pt x="10" y="22"/>
                  <a:pt x="10" y="22"/>
                </a:cubicBezTo>
                <a:lnTo>
                  <a:pt x="10" y="16"/>
                </a:lnTo>
                <a:close/>
                <a:moveTo>
                  <a:pt x="43" y="27"/>
                </a:moveTo>
                <a:cubicBezTo>
                  <a:pt x="64" y="27"/>
                  <a:pt x="64" y="27"/>
                  <a:pt x="64" y="27"/>
                </a:cubicBezTo>
                <a:cubicBezTo>
                  <a:pt x="64" y="32"/>
                  <a:pt x="64" y="32"/>
                  <a:pt x="64" y="32"/>
                </a:cubicBezTo>
                <a:cubicBezTo>
                  <a:pt x="43" y="32"/>
                  <a:pt x="43" y="32"/>
                  <a:pt x="43" y="32"/>
                </a:cubicBezTo>
                <a:lnTo>
                  <a:pt x="43" y="27"/>
                </a:lnTo>
                <a:close/>
                <a:moveTo>
                  <a:pt x="43" y="38"/>
                </a:moveTo>
                <a:cubicBezTo>
                  <a:pt x="64" y="38"/>
                  <a:pt x="64" y="38"/>
                  <a:pt x="64" y="38"/>
                </a:cubicBezTo>
                <a:cubicBezTo>
                  <a:pt x="64" y="43"/>
                  <a:pt x="64" y="43"/>
                  <a:pt x="64" y="43"/>
                </a:cubicBezTo>
                <a:cubicBezTo>
                  <a:pt x="43" y="43"/>
                  <a:pt x="43" y="43"/>
                  <a:pt x="43" y="43"/>
                </a:cubicBezTo>
                <a:lnTo>
                  <a:pt x="43" y="38"/>
                </a:lnTo>
                <a:close/>
                <a:moveTo>
                  <a:pt x="43" y="49"/>
                </a:moveTo>
                <a:cubicBezTo>
                  <a:pt x="59" y="49"/>
                  <a:pt x="59" y="49"/>
                  <a:pt x="59" y="49"/>
                </a:cubicBezTo>
                <a:cubicBezTo>
                  <a:pt x="59" y="54"/>
                  <a:pt x="59" y="54"/>
                  <a:pt x="59" y="54"/>
                </a:cubicBezTo>
                <a:cubicBezTo>
                  <a:pt x="43" y="54"/>
                  <a:pt x="43" y="54"/>
                  <a:pt x="43" y="54"/>
                </a:cubicBezTo>
                <a:lnTo>
                  <a:pt x="43" y="49"/>
                </a:lnTo>
                <a:close/>
                <a:moveTo>
                  <a:pt x="10" y="27"/>
                </a:moveTo>
                <a:cubicBezTo>
                  <a:pt x="37" y="27"/>
                  <a:pt x="37" y="27"/>
                  <a:pt x="37" y="27"/>
                </a:cubicBezTo>
                <a:cubicBezTo>
                  <a:pt x="37" y="54"/>
                  <a:pt x="37" y="54"/>
                  <a:pt x="37" y="54"/>
                </a:cubicBezTo>
                <a:cubicBezTo>
                  <a:pt x="10" y="54"/>
                  <a:pt x="10" y="54"/>
                  <a:pt x="10" y="54"/>
                </a:cubicBezTo>
                <a:lnTo>
                  <a:pt x="10" y="27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9" name="Freeform 106"/>
          <p:cNvSpPr>
            <a:spLocks noEditPoints="1"/>
          </p:cNvSpPr>
          <p:nvPr/>
        </p:nvSpPr>
        <p:spPr bwMode="auto">
          <a:xfrm>
            <a:off x="11112218" y="3124296"/>
            <a:ext cx="192040" cy="192039"/>
          </a:xfrm>
          <a:custGeom>
            <a:avLst/>
            <a:gdLst>
              <a:gd name="T0" fmla="*/ 0 w 131"/>
              <a:gd name="T1" fmla="*/ 131 h 131"/>
              <a:gd name="T2" fmla="*/ 65 w 131"/>
              <a:gd name="T3" fmla="*/ 131 h 131"/>
              <a:gd name="T4" fmla="*/ 65 w 131"/>
              <a:gd name="T5" fmla="*/ 0 h 131"/>
              <a:gd name="T6" fmla="*/ 0 w 131"/>
              <a:gd name="T7" fmla="*/ 0 h 131"/>
              <a:gd name="T8" fmla="*/ 0 w 131"/>
              <a:gd name="T9" fmla="*/ 131 h 131"/>
              <a:gd name="T10" fmla="*/ 41 w 131"/>
              <a:gd name="T11" fmla="*/ 17 h 131"/>
              <a:gd name="T12" fmla="*/ 57 w 131"/>
              <a:gd name="T13" fmla="*/ 17 h 131"/>
              <a:gd name="T14" fmla="*/ 57 w 131"/>
              <a:gd name="T15" fmla="*/ 33 h 131"/>
              <a:gd name="T16" fmla="*/ 41 w 131"/>
              <a:gd name="T17" fmla="*/ 33 h 131"/>
              <a:gd name="T18" fmla="*/ 41 w 131"/>
              <a:gd name="T19" fmla="*/ 17 h 131"/>
              <a:gd name="T20" fmla="*/ 41 w 131"/>
              <a:gd name="T21" fmla="*/ 49 h 131"/>
              <a:gd name="T22" fmla="*/ 57 w 131"/>
              <a:gd name="T23" fmla="*/ 49 h 131"/>
              <a:gd name="T24" fmla="*/ 57 w 131"/>
              <a:gd name="T25" fmla="*/ 66 h 131"/>
              <a:gd name="T26" fmla="*/ 41 w 131"/>
              <a:gd name="T27" fmla="*/ 66 h 131"/>
              <a:gd name="T28" fmla="*/ 41 w 131"/>
              <a:gd name="T29" fmla="*/ 49 h 131"/>
              <a:gd name="T30" fmla="*/ 41 w 131"/>
              <a:gd name="T31" fmla="*/ 82 h 131"/>
              <a:gd name="T32" fmla="*/ 57 w 131"/>
              <a:gd name="T33" fmla="*/ 82 h 131"/>
              <a:gd name="T34" fmla="*/ 57 w 131"/>
              <a:gd name="T35" fmla="*/ 98 h 131"/>
              <a:gd name="T36" fmla="*/ 41 w 131"/>
              <a:gd name="T37" fmla="*/ 98 h 131"/>
              <a:gd name="T38" fmla="*/ 41 w 131"/>
              <a:gd name="T39" fmla="*/ 82 h 131"/>
              <a:gd name="T40" fmla="*/ 8 w 131"/>
              <a:gd name="T41" fmla="*/ 17 h 131"/>
              <a:gd name="T42" fmla="*/ 24 w 131"/>
              <a:gd name="T43" fmla="*/ 17 h 131"/>
              <a:gd name="T44" fmla="*/ 24 w 131"/>
              <a:gd name="T45" fmla="*/ 33 h 131"/>
              <a:gd name="T46" fmla="*/ 8 w 131"/>
              <a:gd name="T47" fmla="*/ 33 h 131"/>
              <a:gd name="T48" fmla="*/ 8 w 131"/>
              <a:gd name="T49" fmla="*/ 17 h 131"/>
              <a:gd name="T50" fmla="*/ 8 w 131"/>
              <a:gd name="T51" fmla="*/ 49 h 131"/>
              <a:gd name="T52" fmla="*/ 24 w 131"/>
              <a:gd name="T53" fmla="*/ 49 h 131"/>
              <a:gd name="T54" fmla="*/ 24 w 131"/>
              <a:gd name="T55" fmla="*/ 66 h 131"/>
              <a:gd name="T56" fmla="*/ 8 w 131"/>
              <a:gd name="T57" fmla="*/ 66 h 131"/>
              <a:gd name="T58" fmla="*/ 8 w 131"/>
              <a:gd name="T59" fmla="*/ 49 h 131"/>
              <a:gd name="T60" fmla="*/ 8 w 131"/>
              <a:gd name="T61" fmla="*/ 82 h 131"/>
              <a:gd name="T62" fmla="*/ 24 w 131"/>
              <a:gd name="T63" fmla="*/ 82 h 131"/>
              <a:gd name="T64" fmla="*/ 24 w 131"/>
              <a:gd name="T65" fmla="*/ 98 h 131"/>
              <a:gd name="T66" fmla="*/ 8 w 131"/>
              <a:gd name="T67" fmla="*/ 98 h 131"/>
              <a:gd name="T68" fmla="*/ 8 w 131"/>
              <a:gd name="T69" fmla="*/ 82 h 131"/>
              <a:gd name="T70" fmla="*/ 73 w 131"/>
              <a:gd name="T71" fmla="*/ 41 h 131"/>
              <a:gd name="T72" fmla="*/ 131 w 131"/>
              <a:gd name="T73" fmla="*/ 41 h 131"/>
              <a:gd name="T74" fmla="*/ 131 w 131"/>
              <a:gd name="T75" fmla="*/ 49 h 131"/>
              <a:gd name="T76" fmla="*/ 73 w 131"/>
              <a:gd name="T77" fmla="*/ 49 h 131"/>
              <a:gd name="T78" fmla="*/ 73 w 131"/>
              <a:gd name="T79" fmla="*/ 41 h 131"/>
              <a:gd name="T80" fmla="*/ 73 w 131"/>
              <a:gd name="T81" fmla="*/ 131 h 131"/>
              <a:gd name="T82" fmla="*/ 90 w 131"/>
              <a:gd name="T83" fmla="*/ 131 h 131"/>
              <a:gd name="T84" fmla="*/ 90 w 131"/>
              <a:gd name="T85" fmla="*/ 98 h 131"/>
              <a:gd name="T86" fmla="*/ 114 w 131"/>
              <a:gd name="T87" fmla="*/ 98 h 131"/>
              <a:gd name="T88" fmla="*/ 114 w 131"/>
              <a:gd name="T89" fmla="*/ 131 h 131"/>
              <a:gd name="T90" fmla="*/ 131 w 131"/>
              <a:gd name="T91" fmla="*/ 131 h 131"/>
              <a:gd name="T92" fmla="*/ 131 w 131"/>
              <a:gd name="T93" fmla="*/ 57 h 131"/>
              <a:gd name="T94" fmla="*/ 73 w 131"/>
              <a:gd name="T95" fmla="*/ 57 h 131"/>
              <a:gd name="T96" fmla="*/ 73 w 131"/>
              <a:gd name="T9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31" h="131">
                <a:moveTo>
                  <a:pt x="0" y="131"/>
                </a:moveTo>
                <a:lnTo>
                  <a:pt x="65" y="131"/>
                </a:lnTo>
                <a:lnTo>
                  <a:pt x="65" y="0"/>
                </a:lnTo>
                <a:lnTo>
                  <a:pt x="0" y="0"/>
                </a:lnTo>
                <a:lnTo>
                  <a:pt x="0" y="131"/>
                </a:lnTo>
                <a:close/>
                <a:moveTo>
                  <a:pt x="41" y="17"/>
                </a:moveTo>
                <a:lnTo>
                  <a:pt x="57" y="17"/>
                </a:lnTo>
                <a:lnTo>
                  <a:pt x="57" y="33"/>
                </a:lnTo>
                <a:lnTo>
                  <a:pt x="41" y="33"/>
                </a:lnTo>
                <a:lnTo>
                  <a:pt x="41" y="17"/>
                </a:lnTo>
                <a:close/>
                <a:moveTo>
                  <a:pt x="41" y="49"/>
                </a:moveTo>
                <a:lnTo>
                  <a:pt x="57" y="49"/>
                </a:lnTo>
                <a:lnTo>
                  <a:pt x="57" y="66"/>
                </a:lnTo>
                <a:lnTo>
                  <a:pt x="41" y="66"/>
                </a:lnTo>
                <a:lnTo>
                  <a:pt x="41" y="49"/>
                </a:lnTo>
                <a:close/>
                <a:moveTo>
                  <a:pt x="41" y="82"/>
                </a:moveTo>
                <a:lnTo>
                  <a:pt x="57" y="82"/>
                </a:lnTo>
                <a:lnTo>
                  <a:pt x="57" y="98"/>
                </a:lnTo>
                <a:lnTo>
                  <a:pt x="41" y="98"/>
                </a:lnTo>
                <a:lnTo>
                  <a:pt x="41" y="82"/>
                </a:lnTo>
                <a:close/>
                <a:moveTo>
                  <a:pt x="8" y="17"/>
                </a:moveTo>
                <a:lnTo>
                  <a:pt x="24" y="17"/>
                </a:lnTo>
                <a:lnTo>
                  <a:pt x="24" y="33"/>
                </a:lnTo>
                <a:lnTo>
                  <a:pt x="8" y="33"/>
                </a:lnTo>
                <a:lnTo>
                  <a:pt x="8" y="17"/>
                </a:lnTo>
                <a:close/>
                <a:moveTo>
                  <a:pt x="8" y="49"/>
                </a:moveTo>
                <a:lnTo>
                  <a:pt x="24" y="49"/>
                </a:lnTo>
                <a:lnTo>
                  <a:pt x="24" y="66"/>
                </a:lnTo>
                <a:lnTo>
                  <a:pt x="8" y="66"/>
                </a:lnTo>
                <a:lnTo>
                  <a:pt x="8" y="49"/>
                </a:lnTo>
                <a:close/>
                <a:moveTo>
                  <a:pt x="8" y="82"/>
                </a:moveTo>
                <a:lnTo>
                  <a:pt x="24" y="82"/>
                </a:lnTo>
                <a:lnTo>
                  <a:pt x="24" y="98"/>
                </a:lnTo>
                <a:lnTo>
                  <a:pt x="8" y="98"/>
                </a:lnTo>
                <a:lnTo>
                  <a:pt x="8" y="82"/>
                </a:lnTo>
                <a:close/>
                <a:moveTo>
                  <a:pt x="73" y="41"/>
                </a:moveTo>
                <a:lnTo>
                  <a:pt x="131" y="41"/>
                </a:lnTo>
                <a:lnTo>
                  <a:pt x="131" y="49"/>
                </a:lnTo>
                <a:lnTo>
                  <a:pt x="73" y="49"/>
                </a:lnTo>
                <a:lnTo>
                  <a:pt x="73" y="41"/>
                </a:lnTo>
                <a:close/>
                <a:moveTo>
                  <a:pt x="73" y="131"/>
                </a:moveTo>
                <a:lnTo>
                  <a:pt x="90" y="131"/>
                </a:lnTo>
                <a:lnTo>
                  <a:pt x="90" y="98"/>
                </a:lnTo>
                <a:lnTo>
                  <a:pt x="114" y="98"/>
                </a:lnTo>
                <a:lnTo>
                  <a:pt x="114" y="131"/>
                </a:lnTo>
                <a:lnTo>
                  <a:pt x="131" y="131"/>
                </a:lnTo>
                <a:lnTo>
                  <a:pt x="131" y="57"/>
                </a:lnTo>
                <a:lnTo>
                  <a:pt x="73" y="57"/>
                </a:lnTo>
                <a:lnTo>
                  <a:pt x="73" y="13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0" name="Freeform 107"/>
          <p:cNvSpPr>
            <a:spLocks noEditPoints="1"/>
          </p:cNvSpPr>
          <p:nvPr/>
        </p:nvSpPr>
        <p:spPr bwMode="auto">
          <a:xfrm>
            <a:off x="11074103" y="3358849"/>
            <a:ext cx="203767" cy="203767"/>
          </a:xfrm>
          <a:custGeom>
            <a:avLst/>
            <a:gdLst>
              <a:gd name="T0" fmla="*/ 79 w 85"/>
              <a:gd name="T1" fmla="*/ 24 h 85"/>
              <a:gd name="T2" fmla="*/ 61 w 85"/>
              <a:gd name="T3" fmla="*/ 6 h 85"/>
              <a:gd name="T4" fmla="*/ 66 w 85"/>
              <a:gd name="T5" fmla="*/ 0 h 85"/>
              <a:gd name="T6" fmla="*/ 85 w 85"/>
              <a:gd name="T7" fmla="*/ 19 h 85"/>
              <a:gd name="T8" fmla="*/ 79 w 85"/>
              <a:gd name="T9" fmla="*/ 24 h 85"/>
              <a:gd name="T10" fmla="*/ 74 w 85"/>
              <a:gd name="T11" fmla="*/ 30 h 85"/>
              <a:gd name="T12" fmla="*/ 71 w 85"/>
              <a:gd name="T13" fmla="*/ 59 h 85"/>
              <a:gd name="T14" fmla="*/ 13 w 85"/>
              <a:gd name="T15" fmla="*/ 85 h 85"/>
              <a:gd name="T16" fmla="*/ 8 w 85"/>
              <a:gd name="T17" fmla="*/ 81 h 85"/>
              <a:gd name="T18" fmla="*/ 31 w 85"/>
              <a:gd name="T19" fmla="*/ 58 h 85"/>
              <a:gd name="T20" fmla="*/ 34 w 85"/>
              <a:gd name="T21" fmla="*/ 59 h 85"/>
              <a:gd name="T22" fmla="*/ 42 w 85"/>
              <a:gd name="T23" fmla="*/ 51 h 85"/>
              <a:gd name="T24" fmla="*/ 34 w 85"/>
              <a:gd name="T25" fmla="*/ 43 h 85"/>
              <a:gd name="T26" fmla="*/ 26 w 85"/>
              <a:gd name="T27" fmla="*/ 51 h 85"/>
              <a:gd name="T28" fmla="*/ 27 w 85"/>
              <a:gd name="T29" fmla="*/ 54 h 85"/>
              <a:gd name="T30" fmla="*/ 4 w 85"/>
              <a:gd name="T31" fmla="*/ 76 h 85"/>
              <a:gd name="T32" fmla="*/ 0 w 85"/>
              <a:gd name="T33" fmla="*/ 72 h 85"/>
              <a:gd name="T34" fmla="*/ 26 w 85"/>
              <a:gd name="T35" fmla="*/ 14 h 85"/>
              <a:gd name="T36" fmla="*/ 55 w 85"/>
              <a:gd name="T37" fmla="*/ 11 h 85"/>
              <a:gd name="T38" fmla="*/ 74 w 85"/>
              <a:gd name="T39" fmla="*/ 30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5" h="85">
                <a:moveTo>
                  <a:pt x="79" y="24"/>
                </a:moveTo>
                <a:cubicBezTo>
                  <a:pt x="61" y="6"/>
                  <a:pt x="61" y="6"/>
                  <a:pt x="61" y="6"/>
                </a:cubicBezTo>
                <a:cubicBezTo>
                  <a:pt x="66" y="0"/>
                  <a:pt x="66" y="0"/>
                  <a:pt x="66" y="0"/>
                </a:cubicBezTo>
                <a:cubicBezTo>
                  <a:pt x="85" y="19"/>
                  <a:pt x="85" y="19"/>
                  <a:pt x="85" y="19"/>
                </a:cubicBezTo>
                <a:lnTo>
                  <a:pt x="79" y="24"/>
                </a:lnTo>
                <a:close/>
                <a:moveTo>
                  <a:pt x="74" y="30"/>
                </a:moveTo>
                <a:cubicBezTo>
                  <a:pt x="71" y="59"/>
                  <a:pt x="71" y="59"/>
                  <a:pt x="71" y="59"/>
                </a:cubicBezTo>
                <a:cubicBezTo>
                  <a:pt x="47" y="59"/>
                  <a:pt x="13" y="85"/>
                  <a:pt x="13" y="85"/>
                </a:cubicBezTo>
                <a:cubicBezTo>
                  <a:pt x="8" y="81"/>
                  <a:pt x="8" y="81"/>
                  <a:pt x="8" y="81"/>
                </a:cubicBezTo>
                <a:cubicBezTo>
                  <a:pt x="31" y="58"/>
                  <a:pt x="31" y="58"/>
                  <a:pt x="31" y="58"/>
                </a:cubicBezTo>
                <a:cubicBezTo>
                  <a:pt x="32" y="59"/>
                  <a:pt x="33" y="59"/>
                  <a:pt x="34" y="59"/>
                </a:cubicBezTo>
                <a:cubicBezTo>
                  <a:pt x="38" y="59"/>
                  <a:pt x="42" y="55"/>
                  <a:pt x="42" y="51"/>
                </a:cubicBezTo>
                <a:cubicBezTo>
                  <a:pt x="42" y="46"/>
                  <a:pt x="38" y="43"/>
                  <a:pt x="34" y="43"/>
                </a:cubicBezTo>
                <a:cubicBezTo>
                  <a:pt x="30" y="43"/>
                  <a:pt x="26" y="46"/>
                  <a:pt x="26" y="51"/>
                </a:cubicBezTo>
                <a:cubicBezTo>
                  <a:pt x="26" y="52"/>
                  <a:pt x="26" y="53"/>
                  <a:pt x="27" y="54"/>
                </a:cubicBezTo>
                <a:cubicBezTo>
                  <a:pt x="4" y="76"/>
                  <a:pt x="4" y="76"/>
                  <a:pt x="4" y="76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72"/>
                  <a:pt x="26" y="37"/>
                  <a:pt x="26" y="14"/>
                </a:cubicBezTo>
                <a:cubicBezTo>
                  <a:pt x="55" y="11"/>
                  <a:pt x="55" y="11"/>
                  <a:pt x="55" y="11"/>
                </a:cubicBezTo>
                <a:lnTo>
                  <a:pt x="74" y="3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1" name="Freeform 108"/>
          <p:cNvSpPr>
            <a:spLocks noEditPoints="1"/>
          </p:cNvSpPr>
          <p:nvPr/>
        </p:nvSpPr>
        <p:spPr bwMode="auto">
          <a:xfrm>
            <a:off x="10889394" y="3116966"/>
            <a:ext cx="184710" cy="184710"/>
          </a:xfrm>
          <a:custGeom>
            <a:avLst/>
            <a:gdLst>
              <a:gd name="T0" fmla="*/ 53 w 77"/>
              <a:gd name="T1" fmla="*/ 30 h 77"/>
              <a:gd name="T2" fmla="*/ 26 w 77"/>
              <a:gd name="T3" fmla="*/ 2 h 77"/>
              <a:gd name="T4" fmla="*/ 39 w 77"/>
              <a:gd name="T5" fmla="*/ 0 h 77"/>
              <a:gd name="T6" fmla="*/ 53 w 77"/>
              <a:gd name="T7" fmla="*/ 3 h 77"/>
              <a:gd name="T8" fmla="*/ 53 w 77"/>
              <a:gd name="T9" fmla="*/ 30 h 77"/>
              <a:gd name="T10" fmla="*/ 58 w 77"/>
              <a:gd name="T11" fmla="*/ 53 h 77"/>
              <a:gd name="T12" fmla="*/ 58 w 77"/>
              <a:gd name="T13" fmla="*/ 5 h 77"/>
              <a:gd name="T14" fmla="*/ 77 w 77"/>
              <a:gd name="T15" fmla="*/ 38 h 77"/>
              <a:gd name="T16" fmla="*/ 74 w 77"/>
              <a:gd name="T17" fmla="*/ 53 h 77"/>
              <a:gd name="T18" fmla="*/ 58 w 77"/>
              <a:gd name="T19" fmla="*/ 53 h 77"/>
              <a:gd name="T20" fmla="*/ 24 w 77"/>
              <a:gd name="T21" fmla="*/ 58 h 77"/>
              <a:gd name="T22" fmla="*/ 72 w 77"/>
              <a:gd name="T23" fmla="*/ 58 h 77"/>
              <a:gd name="T24" fmla="*/ 39 w 77"/>
              <a:gd name="T25" fmla="*/ 77 h 77"/>
              <a:gd name="T26" fmla="*/ 24 w 77"/>
              <a:gd name="T27" fmla="*/ 74 h 77"/>
              <a:gd name="T28" fmla="*/ 24 w 77"/>
              <a:gd name="T29" fmla="*/ 58 h 77"/>
              <a:gd name="T30" fmla="*/ 32 w 77"/>
              <a:gd name="T31" fmla="*/ 17 h 77"/>
              <a:gd name="T32" fmla="*/ 1 w 77"/>
              <a:gd name="T33" fmla="*/ 48 h 77"/>
              <a:gd name="T34" fmla="*/ 0 w 77"/>
              <a:gd name="T35" fmla="*/ 38 h 77"/>
              <a:gd name="T36" fmla="*/ 20 w 77"/>
              <a:gd name="T37" fmla="*/ 5 h 77"/>
              <a:gd name="T38" fmla="*/ 32 w 77"/>
              <a:gd name="T39" fmla="*/ 17 h 77"/>
              <a:gd name="T40" fmla="*/ 20 w 77"/>
              <a:gd name="T41" fmla="*/ 38 h 77"/>
              <a:gd name="T42" fmla="*/ 20 w 77"/>
              <a:gd name="T43" fmla="*/ 72 h 77"/>
              <a:gd name="T44" fmla="*/ 4 w 77"/>
              <a:gd name="T45" fmla="*/ 54 h 77"/>
              <a:gd name="T46" fmla="*/ 20 w 77"/>
              <a:gd name="T47" fmla="*/ 38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77" h="77">
                <a:moveTo>
                  <a:pt x="53" y="30"/>
                </a:moveTo>
                <a:cubicBezTo>
                  <a:pt x="26" y="2"/>
                  <a:pt x="26" y="2"/>
                  <a:pt x="26" y="2"/>
                </a:cubicBezTo>
                <a:cubicBezTo>
                  <a:pt x="30" y="1"/>
                  <a:pt x="34" y="0"/>
                  <a:pt x="39" y="0"/>
                </a:cubicBezTo>
                <a:cubicBezTo>
                  <a:pt x="44" y="0"/>
                  <a:pt x="49" y="1"/>
                  <a:pt x="53" y="3"/>
                </a:cubicBezTo>
                <a:lnTo>
                  <a:pt x="53" y="30"/>
                </a:lnTo>
                <a:close/>
                <a:moveTo>
                  <a:pt x="58" y="53"/>
                </a:moveTo>
                <a:cubicBezTo>
                  <a:pt x="58" y="5"/>
                  <a:pt x="58" y="5"/>
                  <a:pt x="58" y="5"/>
                </a:cubicBezTo>
                <a:cubicBezTo>
                  <a:pt x="69" y="12"/>
                  <a:pt x="77" y="24"/>
                  <a:pt x="77" y="38"/>
                </a:cubicBezTo>
                <a:cubicBezTo>
                  <a:pt x="77" y="43"/>
                  <a:pt x="76" y="48"/>
                  <a:pt x="74" y="53"/>
                </a:cubicBezTo>
                <a:lnTo>
                  <a:pt x="58" y="53"/>
                </a:lnTo>
                <a:close/>
                <a:moveTo>
                  <a:pt x="24" y="58"/>
                </a:moveTo>
                <a:cubicBezTo>
                  <a:pt x="72" y="58"/>
                  <a:pt x="72" y="58"/>
                  <a:pt x="72" y="58"/>
                </a:cubicBezTo>
                <a:cubicBezTo>
                  <a:pt x="65" y="69"/>
                  <a:pt x="53" y="77"/>
                  <a:pt x="39" y="77"/>
                </a:cubicBezTo>
                <a:cubicBezTo>
                  <a:pt x="34" y="77"/>
                  <a:pt x="29" y="76"/>
                  <a:pt x="24" y="74"/>
                </a:cubicBezTo>
                <a:lnTo>
                  <a:pt x="24" y="58"/>
                </a:lnTo>
                <a:close/>
                <a:moveTo>
                  <a:pt x="32" y="17"/>
                </a:moveTo>
                <a:cubicBezTo>
                  <a:pt x="1" y="48"/>
                  <a:pt x="1" y="48"/>
                  <a:pt x="1" y="48"/>
                </a:cubicBezTo>
                <a:cubicBezTo>
                  <a:pt x="1" y="45"/>
                  <a:pt x="0" y="42"/>
                  <a:pt x="0" y="38"/>
                </a:cubicBezTo>
                <a:cubicBezTo>
                  <a:pt x="0" y="24"/>
                  <a:pt x="8" y="11"/>
                  <a:pt x="20" y="5"/>
                </a:cubicBezTo>
                <a:lnTo>
                  <a:pt x="32" y="17"/>
                </a:lnTo>
                <a:close/>
                <a:moveTo>
                  <a:pt x="20" y="38"/>
                </a:moveTo>
                <a:cubicBezTo>
                  <a:pt x="20" y="72"/>
                  <a:pt x="20" y="72"/>
                  <a:pt x="20" y="72"/>
                </a:cubicBezTo>
                <a:cubicBezTo>
                  <a:pt x="12" y="68"/>
                  <a:pt x="7" y="61"/>
                  <a:pt x="4" y="54"/>
                </a:cubicBezTo>
                <a:lnTo>
                  <a:pt x="20" y="38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2" name="Freeform 109"/>
          <p:cNvSpPr>
            <a:spLocks noEditPoints="1"/>
          </p:cNvSpPr>
          <p:nvPr/>
        </p:nvSpPr>
        <p:spPr bwMode="auto">
          <a:xfrm>
            <a:off x="10886462" y="3335394"/>
            <a:ext cx="172982" cy="139266"/>
          </a:xfrm>
          <a:custGeom>
            <a:avLst/>
            <a:gdLst>
              <a:gd name="T0" fmla="*/ 0 w 72"/>
              <a:gd name="T1" fmla="*/ 0 h 58"/>
              <a:gd name="T2" fmla="*/ 0 w 72"/>
              <a:gd name="T3" fmla="*/ 58 h 58"/>
              <a:gd name="T4" fmla="*/ 72 w 72"/>
              <a:gd name="T5" fmla="*/ 58 h 58"/>
              <a:gd name="T6" fmla="*/ 72 w 72"/>
              <a:gd name="T7" fmla="*/ 0 h 58"/>
              <a:gd name="T8" fmla="*/ 0 w 72"/>
              <a:gd name="T9" fmla="*/ 0 h 58"/>
              <a:gd name="T10" fmla="*/ 67 w 72"/>
              <a:gd name="T11" fmla="*/ 53 h 58"/>
              <a:gd name="T12" fmla="*/ 4 w 72"/>
              <a:gd name="T13" fmla="*/ 53 h 58"/>
              <a:gd name="T14" fmla="*/ 4 w 72"/>
              <a:gd name="T15" fmla="*/ 4 h 58"/>
              <a:gd name="T16" fmla="*/ 67 w 72"/>
              <a:gd name="T17" fmla="*/ 4 h 58"/>
              <a:gd name="T18" fmla="*/ 67 w 72"/>
              <a:gd name="T19" fmla="*/ 53 h 58"/>
              <a:gd name="T20" fmla="*/ 49 w 72"/>
              <a:gd name="T21" fmla="*/ 15 h 58"/>
              <a:gd name="T22" fmla="*/ 56 w 72"/>
              <a:gd name="T23" fmla="*/ 22 h 58"/>
              <a:gd name="T24" fmla="*/ 63 w 72"/>
              <a:gd name="T25" fmla="*/ 15 h 58"/>
              <a:gd name="T26" fmla="*/ 56 w 72"/>
              <a:gd name="T27" fmla="*/ 9 h 58"/>
              <a:gd name="T28" fmla="*/ 49 w 72"/>
              <a:gd name="T29" fmla="*/ 15 h 58"/>
              <a:gd name="T30" fmla="*/ 63 w 72"/>
              <a:gd name="T31" fmla="*/ 49 h 58"/>
              <a:gd name="T32" fmla="*/ 9 w 72"/>
              <a:gd name="T33" fmla="*/ 49 h 58"/>
              <a:gd name="T34" fmla="*/ 22 w 72"/>
              <a:gd name="T35" fmla="*/ 13 h 58"/>
              <a:gd name="T36" fmla="*/ 40 w 72"/>
              <a:gd name="T37" fmla="*/ 35 h 58"/>
              <a:gd name="T38" fmla="*/ 49 w 72"/>
              <a:gd name="T39" fmla="*/ 29 h 58"/>
              <a:gd name="T40" fmla="*/ 63 w 72"/>
              <a:gd name="T41" fmla="*/ 49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72" h="58">
                <a:moveTo>
                  <a:pt x="0" y="0"/>
                </a:moveTo>
                <a:cubicBezTo>
                  <a:pt x="0" y="58"/>
                  <a:pt x="0" y="58"/>
                  <a:pt x="0" y="58"/>
                </a:cubicBezTo>
                <a:cubicBezTo>
                  <a:pt x="72" y="58"/>
                  <a:pt x="72" y="58"/>
                  <a:pt x="72" y="58"/>
                </a:cubicBezTo>
                <a:cubicBezTo>
                  <a:pt x="72" y="0"/>
                  <a:pt x="72" y="0"/>
                  <a:pt x="72" y="0"/>
                </a:cubicBezTo>
                <a:lnTo>
                  <a:pt x="0" y="0"/>
                </a:lnTo>
                <a:close/>
                <a:moveTo>
                  <a:pt x="67" y="53"/>
                </a:moveTo>
                <a:cubicBezTo>
                  <a:pt x="4" y="53"/>
                  <a:pt x="4" y="53"/>
                  <a:pt x="4" y="53"/>
                </a:cubicBezTo>
                <a:cubicBezTo>
                  <a:pt x="4" y="4"/>
                  <a:pt x="4" y="4"/>
                  <a:pt x="4" y="4"/>
                </a:cubicBezTo>
                <a:cubicBezTo>
                  <a:pt x="67" y="4"/>
                  <a:pt x="67" y="4"/>
                  <a:pt x="67" y="4"/>
                </a:cubicBezTo>
                <a:lnTo>
                  <a:pt x="67" y="53"/>
                </a:lnTo>
                <a:close/>
                <a:moveTo>
                  <a:pt x="49" y="15"/>
                </a:moveTo>
                <a:cubicBezTo>
                  <a:pt x="49" y="19"/>
                  <a:pt x="52" y="22"/>
                  <a:pt x="56" y="22"/>
                </a:cubicBezTo>
                <a:cubicBezTo>
                  <a:pt x="60" y="22"/>
                  <a:pt x="63" y="19"/>
                  <a:pt x="63" y="15"/>
                </a:cubicBezTo>
                <a:cubicBezTo>
                  <a:pt x="63" y="12"/>
                  <a:pt x="60" y="9"/>
                  <a:pt x="56" y="9"/>
                </a:cubicBezTo>
                <a:cubicBezTo>
                  <a:pt x="52" y="9"/>
                  <a:pt x="49" y="12"/>
                  <a:pt x="49" y="15"/>
                </a:cubicBezTo>
                <a:close/>
                <a:moveTo>
                  <a:pt x="63" y="49"/>
                </a:moveTo>
                <a:cubicBezTo>
                  <a:pt x="9" y="49"/>
                  <a:pt x="9" y="49"/>
                  <a:pt x="9" y="49"/>
                </a:cubicBezTo>
                <a:cubicBezTo>
                  <a:pt x="22" y="13"/>
                  <a:pt x="22" y="13"/>
                  <a:pt x="22" y="13"/>
                </a:cubicBezTo>
                <a:cubicBezTo>
                  <a:pt x="40" y="35"/>
                  <a:pt x="40" y="35"/>
                  <a:pt x="40" y="35"/>
                </a:cubicBezTo>
                <a:cubicBezTo>
                  <a:pt x="49" y="29"/>
                  <a:pt x="49" y="29"/>
                  <a:pt x="49" y="29"/>
                </a:cubicBezTo>
                <a:lnTo>
                  <a:pt x="63" y="49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3" name="Freeform 110"/>
          <p:cNvSpPr>
            <a:spLocks noEditPoints="1"/>
          </p:cNvSpPr>
          <p:nvPr/>
        </p:nvSpPr>
        <p:spPr bwMode="auto">
          <a:xfrm>
            <a:off x="10817563" y="3527433"/>
            <a:ext cx="181779" cy="211097"/>
          </a:xfrm>
          <a:custGeom>
            <a:avLst/>
            <a:gdLst>
              <a:gd name="T0" fmla="*/ 54 w 76"/>
              <a:gd name="T1" fmla="*/ 0 h 88"/>
              <a:gd name="T2" fmla="*/ 14 w 76"/>
              <a:gd name="T3" fmla="*/ 28 h 88"/>
              <a:gd name="T4" fmla="*/ 16 w 76"/>
              <a:gd name="T5" fmla="*/ 65 h 88"/>
              <a:gd name="T6" fmla="*/ 49 w 76"/>
              <a:gd name="T7" fmla="*/ 27 h 88"/>
              <a:gd name="T8" fmla="*/ 32 w 76"/>
              <a:gd name="T9" fmla="*/ 75 h 88"/>
              <a:gd name="T10" fmla="*/ 70 w 76"/>
              <a:gd name="T11" fmla="*/ 57 h 88"/>
              <a:gd name="T12" fmla="*/ 54 w 76"/>
              <a:gd name="T13" fmla="*/ 0 h 88"/>
              <a:gd name="T14" fmla="*/ 4 w 76"/>
              <a:gd name="T15" fmla="*/ 78 h 88"/>
              <a:gd name="T16" fmla="*/ 10 w 76"/>
              <a:gd name="T17" fmla="*/ 83 h 88"/>
              <a:gd name="T18" fmla="*/ 47 w 76"/>
              <a:gd name="T19" fmla="*/ 41 h 88"/>
              <a:gd name="T20" fmla="*/ 4 w 76"/>
              <a:gd name="T21" fmla="*/ 78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6" h="88">
                <a:moveTo>
                  <a:pt x="54" y="0"/>
                </a:moveTo>
                <a:cubicBezTo>
                  <a:pt x="40" y="23"/>
                  <a:pt x="30" y="12"/>
                  <a:pt x="14" y="28"/>
                </a:cubicBezTo>
                <a:cubicBezTo>
                  <a:pt x="0" y="42"/>
                  <a:pt x="5" y="60"/>
                  <a:pt x="16" y="65"/>
                </a:cubicBezTo>
                <a:cubicBezTo>
                  <a:pt x="28" y="60"/>
                  <a:pt x="40" y="46"/>
                  <a:pt x="49" y="27"/>
                </a:cubicBezTo>
                <a:cubicBezTo>
                  <a:pt x="49" y="27"/>
                  <a:pt x="57" y="51"/>
                  <a:pt x="32" y="75"/>
                </a:cubicBezTo>
                <a:cubicBezTo>
                  <a:pt x="44" y="88"/>
                  <a:pt x="64" y="79"/>
                  <a:pt x="70" y="57"/>
                </a:cubicBezTo>
                <a:cubicBezTo>
                  <a:pt x="76" y="33"/>
                  <a:pt x="60" y="9"/>
                  <a:pt x="54" y="0"/>
                </a:cubicBezTo>
                <a:close/>
                <a:moveTo>
                  <a:pt x="4" y="78"/>
                </a:moveTo>
                <a:cubicBezTo>
                  <a:pt x="4" y="79"/>
                  <a:pt x="4" y="83"/>
                  <a:pt x="10" y="83"/>
                </a:cubicBezTo>
                <a:cubicBezTo>
                  <a:pt x="14" y="83"/>
                  <a:pt x="36" y="71"/>
                  <a:pt x="47" y="41"/>
                </a:cubicBezTo>
                <a:cubicBezTo>
                  <a:pt x="30" y="71"/>
                  <a:pt x="6" y="78"/>
                  <a:pt x="4" y="78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4" name="Freeform 111"/>
          <p:cNvSpPr>
            <a:spLocks noEditPoints="1"/>
          </p:cNvSpPr>
          <p:nvPr/>
        </p:nvSpPr>
        <p:spPr bwMode="auto">
          <a:xfrm>
            <a:off x="10767720" y="2809116"/>
            <a:ext cx="246279" cy="183244"/>
          </a:xfrm>
          <a:custGeom>
            <a:avLst/>
            <a:gdLst>
              <a:gd name="T0" fmla="*/ 99 w 103"/>
              <a:gd name="T1" fmla="*/ 3 h 77"/>
              <a:gd name="T2" fmla="*/ 52 w 103"/>
              <a:gd name="T3" fmla="*/ 0 h 77"/>
              <a:gd name="T4" fmla="*/ 4 w 103"/>
              <a:gd name="T5" fmla="*/ 3 h 77"/>
              <a:gd name="T6" fmla="*/ 0 w 103"/>
              <a:gd name="T7" fmla="*/ 38 h 77"/>
              <a:gd name="T8" fmla="*/ 4 w 103"/>
              <a:gd name="T9" fmla="*/ 73 h 77"/>
              <a:gd name="T10" fmla="*/ 52 w 103"/>
              <a:gd name="T11" fmla="*/ 77 h 77"/>
              <a:gd name="T12" fmla="*/ 99 w 103"/>
              <a:gd name="T13" fmla="*/ 73 h 77"/>
              <a:gd name="T14" fmla="*/ 103 w 103"/>
              <a:gd name="T15" fmla="*/ 38 h 77"/>
              <a:gd name="T16" fmla="*/ 99 w 103"/>
              <a:gd name="T17" fmla="*/ 3 h 77"/>
              <a:gd name="T18" fmla="*/ 39 w 103"/>
              <a:gd name="T19" fmla="*/ 57 h 77"/>
              <a:gd name="T20" fmla="*/ 39 w 103"/>
              <a:gd name="T21" fmla="*/ 19 h 77"/>
              <a:gd name="T22" fmla="*/ 71 w 103"/>
              <a:gd name="T23" fmla="*/ 38 h 77"/>
              <a:gd name="T24" fmla="*/ 39 w 103"/>
              <a:gd name="T25" fmla="*/ 57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3" h="77">
                <a:moveTo>
                  <a:pt x="99" y="3"/>
                </a:moveTo>
                <a:cubicBezTo>
                  <a:pt x="84" y="1"/>
                  <a:pt x="68" y="0"/>
                  <a:pt x="52" y="0"/>
                </a:cubicBezTo>
                <a:cubicBezTo>
                  <a:pt x="35" y="0"/>
                  <a:pt x="19" y="1"/>
                  <a:pt x="4" y="3"/>
                </a:cubicBezTo>
                <a:cubicBezTo>
                  <a:pt x="2" y="14"/>
                  <a:pt x="0" y="26"/>
                  <a:pt x="0" y="38"/>
                </a:cubicBezTo>
                <a:cubicBezTo>
                  <a:pt x="0" y="51"/>
                  <a:pt x="2" y="63"/>
                  <a:pt x="4" y="73"/>
                </a:cubicBezTo>
                <a:cubicBezTo>
                  <a:pt x="19" y="75"/>
                  <a:pt x="35" y="77"/>
                  <a:pt x="52" y="77"/>
                </a:cubicBezTo>
                <a:cubicBezTo>
                  <a:pt x="68" y="77"/>
                  <a:pt x="84" y="75"/>
                  <a:pt x="99" y="73"/>
                </a:cubicBezTo>
                <a:cubicBezTo>
                  <a:pt x="101" y="63"/>
                  <a:pt x="103" y="51"/>
                  <a:pt x="103" y="38"/>
                </a:cubicBezTo>
                <a:cubicBezTo>
                  <a:pt x="103" y="26"/>
                  <a:pt x="101" y="14"/>
                  <a:pt x="99" y="3"/>
                </a:cubicBezTo>
                <a:close/>
                <a:moveTo>
                  <a:pt x="39" y="57"/>
                </a:moveTo>
                <a:cubicBezTo>
                  <a:pt x="39" y="19"/>
                  <a:pt x="39" y="19"/>
                  <a:pt x="39" y="19"/>
                </a:cubicBezTo>
                <a:cubicBezTo>
                  <a:pt x="71" y="38"/>
                  <a:pt x="71" y="38"/>
                  <a:pt x="71" y="38"/>
                </a:cubicBezTo>
                <a:lnTo>
                  <a:pt x="39" y="57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5" name="Freeform 112"/>
          <p:cNvSpPr>
            <a:spLocks noEditPoints="1"/>
          </p:cNvSpPr>
          <p:nvPr/>
        </p:nvSpPr>
        <p:spPr bwMode="auto">
          <a:xfrm>
            <a:off x="10748662" y="3993606"/>
            <a:ext cx="275599" cy="275599"/>
          </a:xfrm>
          <a:custGeom>
            <a:avLst/>
            <a:gdLst>
              <a:gd name="T0" fmla="*/ 115 w 115"/>
              <a:gd name="T1" fmla="*/ 32 h 115"/>
              <a:gd name="T2" fmla="*/ 104 w 115"/>
              <a:gd name="T3" fmla="*/ 22 h 115"/>
              <a:gd name="T4" fmla="*/ 84 w 115"/>
              <a:gd name="T5" fmla="*/ 42 h 115"/>
              <a:gd name="T6" fmla="*/ 73 w 115"/>
              <a:gd name="T7" fmla="*/ 30 h 115"/>
              <a:gd name="T8" fmla="*/ 93 w 115"/>
              <a:gd name="T9" fmla="*/ 10 h 115"/>
              <a:gd name="T10" fmla="*/ 83 w 115"/>
              <a:gd name="T11" fmla="*/ 0 h 115"/>
              <a:gd name="T12" fmla="*/ 63 w 115"/>
              <a:gd name="T13" fmla="*/ 20 h 115"/>
              <a:gd name="T14" fmla="*/ 50 w 115"/>
              <a:gd name="T15" fmla="*/ 7 h 115"/>
              <a:gd name="T16" fmla="*/ 40 w 115"/>
              <a:gd name="T17" fmla="*/ 17 h 115"/>
              <a:gd name="T18" fmla="*/ 98 w 115"/>
              <a:gd name="T19" fmla="*/ 74 h 115"/>
              <a:gd name="T20" fmla="*/ 107 w 115"/>
              <a:gd name="T21" fmla="*/ 65 h 115"/>
              <a:gd name="T22" fmla="*/ 95 w 115"/>
              <a:gd name="T23" fmla="*/ 52 h 115"/>
              <a:gd name="T24" fmla="*/ 115 w 115"/>
              <a:gd name="T25" fmla="*/ 32 h 115"/>
              <a:gd name="T26" fmla="*/ 31 w 115"/>
              <a:gd name="T27" fmla="*/ 84 h 115"/>
              <a:gd name="T28" fmla="*/ 89 w 115"/>
              <a:gd name="T29" fmla="*/ 76 h 115"/>
              <a:gd name="T30" fmla="*/ 39 w 115"/>
              <a:gd name="T31" fmla="*/ 26 h 115"/>
              <a:gd name="T32" fmla="*/ 31 w 115"/>
              <a:gd name="T33" fmla="*/ 84 h 115"/>
              <a:gd name="T34" fmla="*/ 21 w 115"/>
              <a:gd name="T35" fmla="*/ 79 h 115"/>
              <a:gd name="T36" fmla="*/ 36 w 115"/>
              <a:gd name="T37" fmla="*/ 93 h 115"/>
              <a:gd name="T38" fmla="*/ 14 w 115"/>
              <a:gd name="T39" fmla="*/ 115 h 115"/>
              <a:gd name="T40" fmla="*/ 0 w 115"/>
              <a:gd name="T41" fmla="*/ 100 h 115"/>
              <a:gd name="T42" fmla="*/ 21 w 115"/>
              <a:gd name="T43" fmla="*/ 79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15" h="115">
                <a:moveTo>
                  <a:pt x="115" y="32"/>
                </a:moveTo>
                <a:cubicBezTo>
                  <a:pt x="104" y="22"/>
                  <a:pt x="104" y="22"/>
                  <a:pt x="104" y="22"/>
                </a:cubicBezTo>
                <a:cubicBezTo>
                  <a:pt x="84" y="42"/>
                  <a:pt x="84" y="42"/>
                  <a:pt x="84" y="42"/>
                </a:cubicBezTo>
                <a:cubicBezTo>
                  <a:pt x="73" y="30"/>
                  <a:pt x="73" y="30"/>
                  <a:pt x="73" y="30"/>
                </a:cubicBezTo>
                <a:cubicBezTo>
                  <a:pt x="93" y="10"/>
                  <a:pt x="93" y="10"/>
                  <a:pt x="93" y="10"/>
                </a:cubicBezTo>
                <a:cubicBezTo>
                  <a:pt x="83" y="0"/>
                  <a:pt x="83" y="0"/>
                  <a:pt x="83" y="0"/>
                </a:cubicBezTo>
                <a:cubicBezTo>
                  <a:pt x="63" y="20"/>
                  <a:pt x="63" y="20"/>
                  <a:pt x="63" y="20"/>
                </a:cubicBezTo>
                <a:cubicBezTo>
                  <a:pt x="50" y="7"/>
                  <a:pt x="50" y="7"/>
                  <a:pt x="50" y="7"/>
                </a:cubicBezTo>
                <a:cubicBezTo>
                  <a:pt x="40" y="17"/>
                  <a:pt x="40" y="17"/>
                  <a:pt x="40" y="17"/>
                </a:cubicBezTo>
                <a:cubicBezTo>
                  <a:pt x="98" y="74"/>
                  <a:pt x="98" y="74"/>
                  <a:pt x="98" y="74"/>
                </a:cubicBezTo>
                <a:cubicBezTo>
                  <a:pt x="107" y="65"/>
                  <a:pt x="107" y="65"/>
                  <a:pt x="107" y="65"/>
                </a:cubicBezTo>
                <a:cubicBezTo>
                  <a:pt x="95" y="52"/>
                  <a:pt x="95" y="52"/>
                  <a:pt x="95" y="52"/>
                </a:cubicBezTo>
                <a:lnTo>
                  <a:pt x="115" y="32"/>
                </a:lnTo>
                <a:close/>
                <a:moveTo>
                  <a:pt x="31" y="84"/>
                </a:moveTo>
                <a:cubicBezTo>
                  <a:pt x="49" y="103"/>
                  <a:pt x="74" y="88"/>
                  <a:pt x="89" y="76"/>
                </a:cubicBezTo>
                <a:cubicBezTo>
                  <a:pt x="39" y="26"/>
                  <a:pt x="39" y="26"/>
                  <a:pt x="39" y="26"/>
                </a:cubicBezTo>
                <a:cubicBezTo>
                  <a:pt x="27" y="41"/>
                  <a:pt x="12" y="66"/>
                  <a:pt x="31" y="84"/>
                </a:cubicBezTo>
                <a:close/>
                <a:moveTo>
                  <a:pt x="21" y="79"/>
                </a:moveTo>
                <a:cubicBezTo>
                  <a:pt x="36" y="93"/>
                  <a:pt x="36" y="93"/>
                  <a:pt x="36" y="93"/>
                </a:cubicBezTo>
                <a:cubicBezTo>
                  <a:pt x="14" y="115"/>
                  <a:pt x="14" y="115"/>
                  <a:pt x="14" y="115"/>
                </a:cubicBezTo>
                <a:cubicBezTo>
                  <a:pt x="0" y="100"/>
                  <a:pt x="0" y="100"/>
                  <a:pt x="0" y="100"/>
                </a:cubicBezTo>
                <a:lnTo>
                  <a:pt x="21" y="79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6" name="Freeform 113"/>
          <p:cNvSpPr>
            <a:spLocks noEditPoints="1"/>
          </p:cNvSpPr>
          <p:nvPr/>
        </p:nvSpPr>
        <p:spPr bwMode="auto">
          <a:xfrm>
            <a:off x="10703218" y="4329310"/>
            <a:ext cx="202301" cy="234553"/>
          </a:xfrm>
          <a:custGeom>
            <a:avLst/>
            <a:gdLst>
              <a:gd name="T0" fmla="*/ 55 w 85"/>
              <a:gd name="T1" fmla="*/ 14 h 98"/>
              <a:gd name="T2" fmla="*/ 55 w 85"/>
              <a:gd name="T3" fmla="*/ 27 h 98"/>
              <a:gd name="T4" fmla="*/ 64 w 85"/>
              <a:gd name="T5" fmla="*/ 33 h 98"/>
              <a:gd name="T6" fmla="*/ 73 w 85"/>
              <a:gd name="T7" fmla="*/ 55 h 98"/>
              <a:gd name="T8" fmla="*/ 64 w 85"/>
              <a:gd name="T9" fmla="*/ 77 h 98"/>
              <a:gd name="T10" fmla="*/ 43 w 85"/>
              <a:gd name="T11" fmla="*/ 86 h 98"/>
              <a:gd name="T12" fmla="*/ 21 w 85"/>
              <a:gd name="T13" fmla="*/ 77 h 98"/>
              <a:gd name="T14" fmla="*/ 12 w 85"/>
              <a:gd name="T15" fmla="*/ 55 h 98"/>
              <a:gd name="T16" fmla="*/ 21 w 85"/>
              <a:gd name="T17" fmla="*/ 33 h 98"/>
              <a:gd name="T18" fmla="*/ 30 w 85"/>
              <a:gd name="T19" fmla="*/ 27 h 98"/>
              <a:gd name="T20" fmla="*/ 30 w 85"/>
              <a:gd name="T21" fmla="*/ 14 h 98"/>
              <a:gd name="T22" fmla="*/ 0 w 85"/>
              <a:gd name="T23" fmla="*/ 55 h 98"/>
              <a:gd name="T24" fmla="*/ 43 w 85"/>
              <a:gd name="T25" fmla="*/ 98 h 98"/>
              <a:gd name="T26" fmla="*/ 85 w 85"/>
              <a:gd name="T27" fmla="*/ 55 h 98"/>
              <a:gd name="T28" fmla="*/ 55 w 85"/>
              <a:gd name="T29" fmla="*/ 14 h 98"/>
              <a:gd name="T30" fmla="*/ 37 w 85"/>
              <a:gd name="T31" fmla="*/ 0 h 98"/>
              <a:gd name="T32" fmla="*/ 49 w 85"/>
              <a:gd name="T33" fmla="*/ 0 h 98"/>
              <a:gd name="T34" fmla="*/ 49 w 85"/>
              <a:gd name="T35" fmla="*/ 49 h 98"/>
              <a:gd name="T36" fmla="*/ 37 w 85"/>
              <a:gd name="T37" fmla="*/ 49 h 98"/>
              <a:gd name="T38" fmla="*/ 37 w 85"/>
              <a:gd name="T39" fmla="*/ 0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5" h="98">
                <a:moveTo>
                  <a:pt x="55" y="14"/>
                </a:moveTo>
                <a:cubicBezTo>
                  <a:pt x="55" y="27"/>
                  <a:pt x="55" y="27"/>
                  <a:pt x="55" y="27"/>
                </a:cubicBezTo>
                <a:cubicBezTo>
                  <a:pt x="58" y="29"/>
                  <a:pt x="62" y="31"/>
                  <a:pt x="64" y="33"/>
                </a:cubicBezTo>
                <a:cubicBezTo>
                  <a:pt x="70" y="39"/>
                  <a:pt x="73" y="47"/>
                  <a:pt x="73" y="55"/>
                </a:cubicBezTo>
                <a:cubicBezTo>
                  <a:pt x="73" y="63"/>
                  <a:pt x="70" y="71"/>
                  <a:pt x="64" y="77"/>
                </a:cubicBezTo>
                <a:cubicBezTo>
                  <a:pt x="58" y="82"/>
                  <a:pt x="51" y="86"/>
                  <a:pt x="43" y="86"/>
                </a:cubicBezTo>
                <a:cubicBezTo>
                  <a:pt x="34" y="86"/>
                  <a:pt x="27" y="82"/>
                  <a:pt x="21" y="77"/>
                </a:cubicBezTo>
                <a:cubicBezTo>
                  <a:pt x="15" y="71"/>
                  <a:pt x="12" y="63"/>
                  <a:pt x="12" y="55"/>
                </a:cubicBezTo>
                <a:cubicBezTo>
                  <a:pt x="12" y="47"/>
                  <a:pt x="15" y="39"/>
                  <a:pt x="21" y="33"/>
                </a:cubicBezTo>
                <a:cubicBezTo>
                  <a:pt x="24" y="31"/>
                  <a:pt x="27" y="29"/>
                  <a:pt x="30" y="27"/>
                </a:cubicBezTo>
                <a:cubicBezTo>
                  <a:pt x="30" y="14"/>
                  <a:pt x="30" y="14"/>
                  <a:pt x="30" y="14"/>
                </a:cubicBezTo>
                <a:cubicBezTo>
                  <a:pt x="13" y="19"/>
                  <a:pt x="0" y="36"/>
                  <a:pt x="0" y="55"/>
                </a:cubicBezTo>
                <a:cubicBezTo>
                  <a:pt x="0" y="79"/>
                  <a:pt x="19" y="98"/>
                  <a:pt x="43" y="98"/>
                </a:cubicBezTo>
                <a:cubicBezTo>
                  <a:pt x="66" y="98"/>
                  <a:pt x="85" y="79"/>
                  <a:pt x="85" y="55"/>
                </a:cubicBezTo>
                <a:cubicBezTo>
                  <a:pt x="85" y="36"/>
                  <a:pt x="73" y="19"/>
                  <a:pt x="55" y="14"/>
                </a:cubicBezTo>
                <a:close/>
                <a:moveTo>
                  <a:pt x="37" y="0"/>
                </a:moveTo>
                <a:cubicBezTo>
                  <a:pt x="49" y="0"/>
                  <a:pt x="49" y="0"/>
                  <a:pt x="49" y="0"/>
                </a:cubicBezTo>
                <a:cubicBezTo>
                  <a:pt x="49" y="49"/>
                  <a:pt x="49" y="49"/>
                  <a:pt x="49" y="49"/>
                </a:cubicBezTo>
                <a:cubicBezTo>
                  <a:pt x="37" y="49"/>
                  <a:pt x="37" y="49"/>
                  <a:pt x="37" y="49"/>
                </a:cubicBezTo>
                <a:lnTo>
                  <a:pt x="37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7" name="Freeform 114"/>
          <p:cNvSpPr/>
          <p:nvPr/>
        </p:nvSpPr>
        <p:spPr bwMode="auto">
          <a:xfrm>
            <a:off x="10726673" y="3778111"/>
            <a:ext cx="109947" cy="192039"/>
          </a:xfrm>
          <a:custGeom>
            <a:avLst/>
            <a:gdLst>
              <a:gd name="T0" fmla="*/ 0 w 75"/>
              <a:gd name="T1" fmla="*/ 131 h 131"/>
              <a:gd name="T2" fmla="*/ 0 w 75"/>
              <a:gd name="T3" fmla="*/ 0 h 131"/>
              <a:gd name="T4" fmla="*/ 21 w 75"/>
              <a:gd name="T5" fmla="*/ 0 h 131"/>
              <a:gd name="T6" fmla="*/ 21 w 75"/>
              <a:gd name="T7" fmla="*/ 59 h 131"/>
              <a:gd name="T8" fmla="*/ 75 w 75"/>
              <a:gd name="T9" fmla="*/ 5 h 131"/>
              <a:gd name="T10" fmla="*/ 75 w 75"/>
              <a:gd name="T11" fmla="*/ 125 h 131"/>
              <a:gd name="T12" fmla="*/ 21 w 75"/>
              <a:gd name="T13" fmla="*/ 71 h 131"/>
              <a:gd name="T14" fmla="*/ 21 w 75"/>
              <a:gd name="T15" fmla="*/ 131 h 131"/>
              <a:gd name="T16" fmla="*/ 0 w 75"/>
              <a:gd name="T17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5" h="131">
                <a:moveTo>
                  <a:pt x="0" y="131"/>
                </a:moveTo>
                <a:lnTo>
                  <a:pt x="0" y="0"/>
                </a:lnTo>
                <a:lnTo>
                  <a:pt x="21" y="0"/>
                </a:lnTo>
                <a:lnTo>
                  <a:pt x="21" y="59"/>
                </a:lnTo>
                <a:lnTo>
                  <a:pt x="75" y="5"/>
                </a:lnTo>
                <a:lnTo>
                  <a:pt x="75" y="125"/>
                </a:lnTo>
                <a:lnTo>
                  <a:pt x="21" y="71"/>
                </a:lnTo>
                <a:lnTo>
                  <a:pt x="21" y="131"/>
                </a:lnTo>
                <a:lnTo>
                  <a:pt x="0" y="13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8" name="Freeform 115"/>
          <p:cNvSpPr>
            <a:spLocks noEditPoints="1"/>
          </p:cNvSpPr>
          <p:nvPr/>
        </p:nvSpPr>
        <p:spPr bwMode="auto">
          <a:xfrm>
            <a:off x="10657772" y="3037805"/>
            <a:ext cx="209632" cy="187642"/>
          </a:xfrm>
          <a:custGeom>
            <a:avLst/>
            <a:gdLst>
              <a:gd name="T0" fmla="*/ 22 w 88"/>
              <a:gd name="T1" fmla="*/ 0 h 78"/>
              <a:gd name="T2" fmla="*/ 66 w 88"/>
              <a:gd name="T3" fmla="*/ 0 h 78"/>
              <a:gd name="T4" fmla="*/ 66 w 88"/>
              <a:gd name="T5" fmla="*/ 11 h 78"/>
              <a:gd name="T6" fmla="*/ 22 w 88"/>
              <a:gd name="T7" fmla="*/ 11 h 78"/>
              <a:gd name="T8" fmla="*/ 22 w 88"/>
              <a:gd name="T9" fmla="*/ 0 h 78"/>
              <a:gd name="T10" fmla="*/ 83 w 88"/>
              <a:gd name="T11" fmla="*/ 17 h 78"/>
              <a:gd name="T12" fmla="*/ 5 w 88"/>
              <a:gd name="T13" fmla="*/ 17 h 78"/>
              <a:gd name="T14" fmla="*/ 0 w 88"/>
              <a:gd name="T15" fmla="*/ 22 h 78"/>
              <a:gd name="T16" fmla="*/ 0 w 88"/>
              <a:gd name="T17" fmla="*/ 50 h 78"/>
              <a:gd name="T18" fmla="*/ 5 w 88"/>
              <a:gd name="T19" fmla="*/ 56 h 78"/>
              <a:gd name="T20" fmla="*/ 22 w 88"/>
              <a:gd name="T21" fmla="*/ 56 h 78"/>
              <a:gd name="T22" fmla="*/ 22 w 88"/>
              <a:gd name="T23" fmla="*/ 78 h 78"/>
              <a:gd name="T24" fmla="*/ 66 w 88"/>
              <a:gd name="T25" fmla="*/ 78 h 78"/>
              <a:gd name="T26" fmla="*/ 66 w 88"/>
              <a:gd name="T27" fmla="*/ 56 h 78"/>
              <a:gd name="T28" fmla="*/ 83 w 88"/>
              <a:gd name="T29" fmla="*/ 56 h 78"/>
              <a:gd name="T30" fmla="*/ 88 w 88"/>
              <a:gd name="T31" fmla="*/ 50 h 78"/>
              <a:gd name="T32" fmla="*/ 88 w 88"/>
              <a:gd name="T33" fmla="*/ 22 h 78"/>
              <a:gd name="T34" fmla="*/ 83 w 88"/>
              <a:gd name="T35" fmla="*/ 17 h 78"/>
              <a:gd name="T36" fmla="*/ 60 w 88"/>
              <a:gd name="T37" fmla="*/ 72 h 78"/>
              <a:gd name="T38" fmla="*/ 27 w 88"/>
              <a:gd name="T39" fmla="*/ 72 h 78"/>
              <a:gd name="T40" fmla="*/ 27 w 88"/>
              <a:gd name="T41" fmla="*/ 45 h 78"/>
              <a:gd name="T42" fmla="*/ 60 w 88"/>
              <a:gd name="T43" fmla="*/ 45 h 78"/>
              <a:gd name="T44" fmla="*/ 60 w 88"/>
              <a:gd name="T45" fmla="*/ 72 h 78"/>
              <a:gd name="T46" fmla="*/ 84 w 88"/>
              <a:gd name="T47" fmla="*/ 25 h 78"/>
              <a:gd name="T48" fmla="*/ 80 w 88"/>
              <a:gd name="T49" fmla="*/ 29 h 78"/>
              <a:gd name="T50" fmla="*/ 76 w 88"/>
              <a:gd name="T51" fmla="*/ 25 h 78"/>
              <a:gd name="T52" fmla="*/ 80 w 88"/>
              <a:gd name="T53" fmla="*/ 21 h 78"/>
              <a:gd name="T54" fmla="*/ 84 w 88"/>
              <a:gd name="T55" fmla="*/ 25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88" h="78">
                <a:moveTo>
                  <a:pt x="22" y="0"/>
                </a:moveTo>
                <a:cubicBezTo>
                  <a:pt x="66" y="0"/>
                  <a:pt x="66" y="0"/>
                  <a:pt x="66" y="0"/>
                </a:cubicBezTo>
                <a:cubicBezTo>
                  <a:pt x="66" y="11"/>
                  <a:pt x="66" y="11"/>
                  <a:pt x="66" y="11"/>
                </a:cubicBezTo>
                <a:cubicBezTo>
                  <a:pt x="22" y="11"/>
                  <a:pt x="22" y="11"/>
                  <a:pt x="22" y="11"/>
                </a:cubicBezTo>
                <a:lnTo>
                  <a:pt x="22" y="0"/>
                </a:lnTo>
                <a:close/>
                <a:moveTo>
                  <a:pt x="83" y="17"/>
                </a:moveTo>
                <a:cubicBezTo>
                  <a:pt x="5" y="17"/>
                  <a:pt x="5" y="17"/>
                  <a:pt x="5" y="17"/>
                </a:cubicBezTo>
                <a:cubicBezTo>
                  <a:pt x="2" y="17"/>
                  <a:pt x="0" y="19"/>
                  <a:pt x="0" y="22"/>
                </a:cubicBezTo>
                <a:cubicBezTo>
                  <a:pt x="0" y="50"/>
                  <a:pt x="0" y="50"/>
                  <a:pt x="0" y="50"/>
                </a:cubicBezTo>
                <a:cubicBezTo>
                  <a:pt x="0" y="53"/>
                  <a:pt x="2" y="56"/>
                  <a:pt x="5" y="56"/>
                </a:cubicBezTo>
                <a:cubicBezTo>
                  <a:pt x="22" y="56"/>
                  <a:pt x="22" y="56"/>
                  <a:pt x="22" y="56"/>
                </a:cubicBezTo>
                <a:cubicBezTo>
                  <a:pt x="22" y="78"/>
                  <a:pt x="22" y="78"/>
                  <a:pt x="22" y="78"/>
                </a:cubicBezTo>
                <a:cubicBezTo>
                  <a:pt x="66" y="78"/>
                  <a:pt x="66" y="78"/>
                  <a:pt x="66" y="78"/>
                </a:cubicBezTo>
                <a:cubicBezTo>
                  <a:pt x="66" y="56"/>
                  <a:pt x="66" y="56"/>
                  <a:pt x="66" y="56"/>
                </a:cubicBezTo>
                <a:cubicBezTo>
                  <a:pt x="83" y="56"/>
                  <a:pt x="83" y="56"/>
                  <a:pt x="83" y="56"/>
                </a:cubicBezTo>
                <a:cubicBezTo>
                  <a:pt x="86" y="56"/>
                  <a:pt x="88" y="53"/>
                  <a:pt x="88" y="50"/>
                </a:cubicBezTo>
                <a:cubicBezTo>
                  <a:pt x="88" y="22"/>
                  <a:pt x="88" y="22"/>
                  <a:pt x="88" y="22"/>
                </a:cubicBezTo>
                <a:cubicBezTo>
                  <a:pt x="88" y="19"/>
                  <a:pt x="86" y="17"/>
                  <a:pt x="83" y="17"/>
                </a:cubicBezTo>
                <a:close/>
                <a:moveTo>
                  <a:pt x="60" y="72"/>
                </a:moveTo>
                <a:cubicBezTo>
                  <a:pt x="27" y="72"/>
                  <a:pt x="27" y="72"/>
                  <a:pt x="27" y="72"/>
                </a:cubicBezTo>
                <a:cubicBezTo>
                  <a:pt x="27" y="45"/>
                  <a:pt x="27" y="45"/>
                  <a:pt x="27" y="45"/>
                </a:cubicBezTo>
                <a:cubicBezTo>
                  <a:pt x="60" y="45"/>
                  <a:pt x="60" y="45"/>
                  <a:pt x="60" y="45"/>
                </a:cubicBezTo>
                <a:lnTo>
                  <a:pt x="60" y="72"/>
                </a:lnTo>
                <a:close/>
                <a:moveTo>
                  <a:pt x="84" y="25"/>
                </a:moveTo>
                <a:cubicBezTo>
                  <a:pt x="84" y="27"/>
                  <a:pt x="82" y="29"/>
                  <a:pt x="80" y="29"/>
                </a:cubicBezTo>
                <a:cubicBezTo>
                  <a:pt x="78" y="29"/>
                  <a:pt x="76" y="27"/>
                  <a:pt x="76" y="25"/>
                </a:cubicBezTo>
                <a:cubicBezTo>
                  <a:pt x="76" y="23"/>
                  <a:pt x="78" y="21"/>
                  <a:pt x="80" y="21"/>
                </a:cubicBezTo>
                <a:cubicBezTo>
                  <a:pt x="82" y="21"/>
                  <a:pt x="84" y="23"/>
                  <a:pt x="84" y="25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9" name="Freeform 116"/>
          <p:cNvSpPr>
            <a:spLocks noEditPoints="1"/>
          </p:cNvSpPr>
          <p:nvPr/>
        </p:nvSpPr>
        <p:spPr bwMode="auto">
          <a:xfrm>
            <a:off x="10663637" y="3263562"/>
            <a:ext cx="183245" cy="193505"/>
          </a:xfrm>
          <a:custGeom>
            <a:avLst/>
            <a:gdLst>
              <a:gd name="T0" fmla="*/ 69 w 76"/>
              <a:gd name="T1" fmla="*/ 0 h 81"/>
              <a:gd name="T2" fmla="*/ 8 w 76"/>
              <a:gd name="T3" fmla="*/ 0 h 81"/>
              <a:gd name="T4" fmla="*/ 0 w 76"/>
              <a:gd name="T5" fmla="*/ 7 h 81"/>
              <a:gd name="T6" fmla="*/ 0 w 76"/>
              <a:gd name="T7" fmla="*/ 73 h 81"/>
              <a:gd name="T8" fmla="*/ 8 w 76"/>
              <a:gd name="T9" fmla="*/ 81 h 81"/>
              <a:gd name="T10" fmla="*/ 69 w 76"/>
              <a:gd name="T11" fmla="*/ 81 h 81"/>
              <a:gd name="T12" fmla="*/ 76 w 76"/>
              <a:gd name="T13" fmla="*/ 73 h 81"/>
              <a:gd name="T14" fmla="*/ 76 w 76"/>
              <a:gd name="T15" fmla="*/ 7 h 81"/>
              <a:gd name="T16" fmla="*/ 69 w 76"/>
              <a:gd name="T17" fmla="*/ 0 h 81"/>
              <a:gd name="T18" fmla="*/ 66 w 76"/>
              <a:gd name="T19" fmla="*/ 71 h 81"/>
              <a:gd name="T20" fmla="*/ 11 w 76"/>
              <a:gd name="T21" fmla="*/ 71 h 81"/>
              <a:gd name="T22" fmla="*/ 11 w 76"/>
              <a:gd name="T23" fmla="*/ 10 h 81"/>
              <a:gd name="T24" fmla="*/ 66 w 76"/>
              <a:gd name="T25" fmla="*/ 10 h 81"/>
              <a:gd name="T26" fmla="*/ 66 w 76"/>
              <a:gd name="T27" fmla="*/ 71 h 81"/>
              <a:gd name="T28" fmla="*/ 21 w 76"/>
              <a:gd name="T29" fmla="*/ 45 h 81"/>
              <a:gd name="T30" fmla="*/ 56 w 76"/>
              <a:gd name="T31" fmla="*/ 45 h 81"/>
              <a:gd name="T32" fmla="*/ 56 w 76"/>
              <a:gd name="T33" fmla="*/ 50 h 81"/>
              <a:gd name="T34" fmla="*/ 21 w 76"/>
              <a:gd name="T35" fmla="*/ 50 h 81"/>
              <a:gd name="T36" fmla="*/ 21 w 76"/>
              <a:gd name="T37" fmla="*/ 45 h 81"/>
              <a:gd name="T38" fmla="*/ 21 w 76"/>
              <a:gd name="T39" fmla="*/ 55 h 81"/>
              <a:gd name="T40" fmla="*/ 56 w 76"/>
              <a:gd name="T41" fmla="*/ 55 h 81"/>
              <a:gd name="T42" fmla="*/ 56 w 76"/>
              <a:gd name="T43" fmla="*/ 60 h 81"/>
              <a:gd name="T44" fmla="*/ 21 w 76"/>
              <a:gd name="T45" fmla="*/ 60 h 81"/>
              <a:gd name="T46" fmla="*/ 21 w 76"/>
              <a:gd name="T47" fmla="*/ 55 h 81"/>
              <a:gd name="T48" fmla="*/ 26 w 76"/>
              <a:gd name="T49" fmla="*/ 23 h 81"/>
              <a:gd name="T50" fmla="*/ 33 w 76"/>
              <a:gd name="T51" fmla="*/ 30 h 81"/>
              <a:gd name="T52" fmla="*/ 41 w 76"/>
              <a:gd name="T53" fmla="*/ 23 h 81"/>
              <a:gd name="T54" fmla="*/ 33 w 76"/>
              <a:gd name="T55" fmla="*/ 15 h 81"/>
              <a:gd name="T56" fmla="*/ 26 w 76"/>
              <a:gd name="T57" fmla="*/ 23 h 81"/>
              <a:gd name="T58" fmla="*/ 38 w 76"/>
              <a:gd name="T59" fmla="*/ 30 h 81"/>
              <a:gd name="T60" fmla="*/ 28 w 76"/>
              <a:gd name="T61" fmla="*/ 30 h 81"/>
              <a:gd name="T62" fmla="*/ 21 w 76"/>
              <a:gd name="T63" fmla="*/ 35 h 81"/>
              <a:gd name="T64" fmla="*/ 21 w 76"/>
              <a:gd name="T65" fmla="*/ 40 h 81"/>
              <a:gd name="T66" fmla="*/ 46 w 76"/>
              <a:gd name="T67" fmla="*/ 40 h 81"/>
              <a:gd name="T68" fmla="*/ 46 w 76"/>
              <a:gd name="T69" fmla="*/ 35 h 81"/>
              <a:gd name="T70" fmla="*/ 38 w 76"/>
              <a:gd name="T71" fmla="*/ 3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76" h="81">
                <a:moveTo>
                  <a:pt x="69" y="0"/>
                </a:move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3"/>
                  <a:pt x="0" y="7"/>
                </a:cubicBezTo>
                <a:cubicBezTo>
                  <a:pt x="0" y="73"/>
                  <a:pt x="0" y="73"/>
                  <a:pt x="0" y="73"/>
                </a:cubicBezTo>
                <a:cubicBezTo>
                  <a:pt x="0" y="77"/>
                  <a:pt x="4" y="81"/>
                  <a:pt x="8" y="81"/>
                </a:cubicBezTo>
                <a:cubicBezTo>
                  <a:pt x="69" y="81"/>
                  <a:pt x="69" y="81"/>
                  <a:pt x="69" y="81"/>
                </a:cubicBezTo>
                <a:cubicBezTo>
                  <a:pt x="73" y="81"/>
                  <a:pt x="76" y="77"/>
                  <a:pt x="76" y="73"/>
                </a:cubicBezTo>
                <a:cubicBezTo>
                  <a:pt x="76" y="7"/>
                  <a:pt x="76" y="7"/>
                  <a:pt x="76" y="7"/>
                </a:cubicBezTo>
                <a:cubicBezTo>
                  <a:pt x="76" y="3"/>
                  <a:pt x="73" y="0"/>
                  <a:pt x="69" y="0"/>
                </a:cubicBezTo>
                <a:close/>
                <a:moveTo>
                  <a:pt x="66" y="71"/>
                </a:moveTo>
                <a:cubicBezTo>
                  <a:pt x="11" y="71"/>
                  <a:pt x="11" y="71"/>
                  <a:pt x="11" y="71"/>
                </a:cubicBezTo>
                <a:cubicBezTo>
                  <a:pt x="11" y="10"/>
                  <a:pt x="11" y="10"/>
                  <a:pt x="11" y="10"/>
                </a:cubicBezTo>
                <a:cubicBezTo>
                  <a:pt x="66" y="10"/>
                  <a:pt x="66" y="10"/>
                  <a:pt x="66" y="10"/>
                </a:cubicBezTo>
                <a:lnTo>
                  <a:pt x="66" y="71"/>
                </a:lnTo>
                <a:close/>
                <a:moveTo>
                  <a:pt x="21" y="45"/>
                </a:moveTo>
                <a:cubicBezTo>
                  <a:pt x="56" y="45"/>
                  <a:pt x="56" y="45"/>
                  <a:pt x="56" y="45"/>
                </a:cubicBezTo>
                <a:cubicBezTo>
                  <a:pt x="56" y="50"/>
                  <a:pt x="56" y="50"/>
                  <a:pt x="56" y="50"/>
                </a:cubicBezTo>
                <a:cubicBezTo>
                  <a:pt x="21" y="50"/>
                  <a:pt x="21" y="50"/>
                  <a:pt x="21" y="50"/>
                </a:cubicBezTo>
                <a:lnTo>
                  <a:pt x="21" y="45"/>
                </a:lnTo>
                <a:close/>
                <a:moveTo>
                  <a:pt x="21" y="55"/>
                </a:moveTo>
                <a:cubicBezTo>
                  <a:pt x="56" y="55"/>
                  <a:pt x="56" y="55"/>
                  <a:pt x="56" y="55"/>
                </a:cubicBezTo>
                <a:cubicBezTo>
                  <a:pt x="56" y="60"/>
                  <a:pt x="56" y="60"/>
                  <a:pt x="56" y="60"/>
                </a:cubicBezTo>
                <a:cubicBezTo>
                  <a:pt x="21" y="60"/>
                  <a:pt x="21" y="60"/>
                  <a:pt x="21" y="60"/>
                </a:cubicBezTo>
                <a:lnTo>
                  <a:pt x="21" y="55"/>
                </a:lnTo>
                <a:close/>
                <a:moveTo>
                  <a:pt x="26" y="23"/>
                </a:moveTo>
                <a:cubicBezTo>
                  <a:pt x="26" y="27"/>
                  <a:pt x="29" y="30"/>
                  <a:pt x="33" y="30"/>
                </a:cubicBezTo>
                <a:cubicBezTo>
                  <a:pt x="37" y="30"/>
                  <a:pt x="41" y="27"/>
                  <a:pt x="41" y="23"/>
                </a:cubicBezTo>
                <a:cubicBezTo>
                  <a:pt x="41" y="18"/>
                  <a:pt x="37" y="15"/>
                  <a:pt x="33" y="15"/>
                </a:cubicBezTo>
                <a:cubicBezTo>
                  <a:pt x="29" y="15"/>
                  <a:pt x="26" y="18"/>
                  <a:pt x="26" y="23"/>
                </a:cubicBezTo>
                <a:close/>
                <a:moveTo>
                  <a:pt x="38" y="30"/>
                </a:moveTo>
                <a:cubicBezTo>
                  <a:pt x="28" y="30"/>
                  <a:pt x="28" y="30"/>
                  <a:pt x="28" y="30"/>
                </a:cubicBezTo>
                <a:cubicBezTo>
                  <a:pt x="24" y="30"/>
                  <a:pt x="21" y="32"/>
                  <a:pt x="21" y="35"/>
                </a:cubicBezTo>
                <a:cubicBezTo>
                  <a:pt x="21" y="40"/>
                  <a:pt x="21" y="40"/>
                  <a:pt x="21" y="40"/>
                </a:cubicBezTo>
                <a:cubicBezTo>
                  <a:pt x="46" y="40"/>
                  <a:pt x="46" y="40"/>
                  <a:pt x="46" y="40"/>
                </a:cubicBezTo>
                <a:cubicBezTo>
                  <a:pt x="46" y="35"/>
                  <a:pt x="46" y="35"/>
                  <a:pt x="46" y="35"/>
                </a:cubicBezTo>
                <a:cubicBezTo>
                  <a:pt x="46" y="32"/>
                  <a:pt x="42" y="30"/>
                  <a:pt x="38" y="3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0" name="Freeform 117"/>
          <p:cNvSpPr>
            <a:spLocks noEditPoints="1"/>
          </p:cNvSpPr>
          <p:nvPr/>
        </p:nvSpPr>
        <p:spPr bwMode="auto">
          <a:xfrm>
            <a:off x="10827824" y="2590690"/>
            <a:ext cx="186176" cy="186175"/>
          </a:xfrm>
          <a:custGeom>
            <a:avLst/>
            <a:gdLst>
              <a:gd name="T0" fmla="*/ 67 w 127"/>
              <a:gd name="T1" fmla="*/ 0 h 127"/>
              <a:gd name="T2" fmla="*/ 55 w 127"/>
              <a:gd name="T3" fmla="*/ 11 h 127"/>
              <a:gd name="T4" fmla="*/ 67 w 127"/>
              <a:gd name="T5" fmla="*/ 24 h 127"/>
              <a:gd name="T6" fmla="*/ 39 w 127"/>
              <a:gd name="T7" fmla="*/ 55 h 127"/>
              <a:gd name="T8" fmla="*/ 11 w 127"/>
              <a:gd name="T9" fmla="*/ 55 h 127"/>
              <a:gd name="T10" fmla="*/ 34 w 127"/>
              <a:gd name="T11" fmla="*/ 77 h 127"/>
              <a:gd name="T12" fmla="*/ 0 w 127"/>
              <a:gd name="T13" fmla="*/ 122 h 127"/>
              <a:gd name="T14" fmla="*/ 0 w 127"/>
              <a:gd name="T15" fmla="*/ 127 h 127"/>
              <a:gd name="T16" fmla="*/ 4 w 127"/>
              <a:gd name="T17" fmla="*/ 127 h 127"/>
              <a:gd name="T18" fmla="*/ 49 w 127"/>
              <a:gd name="T19" fmla="*/ 93 h 127"/>
              <a:gd name="T20" fmla="*/ 71 w 127"/>
              <a:gd name="T21" fmla="*/ 114 h 127"/>
              <a:gd name="T22" fmla="*/ 71 w 127"/>
              <a:gd name="T23" fmla="*/ 86 h 127"/>
              <a:gd name="T24" fmla="*/ 102 w 127"/>
              <a:gd name="T25" fmla="*/ 59 h 127"/>
              <a:gd name="T26" fmla="*/ 114 w 127"/>
              <a:gd name="T27" fmla="*/ 72 h 127"/>
              <a:gd name="T28" fmla="*/ 127 w 127"/>
              <a:gd name="T29" fmla="*/ 59 h 127"/>
              <a:gd name="T30" fmla="*/ 67 w 127"/>
              <a:gd name="T31" fmla="*/ 0 h 127"/>
              <a:gd name="T32" fmla="*/ 55 w 127"/>
              <a:gd name="T33" fmla="*/ 67 h 127"/>
              <a:gd name="T34" fmla="*/ 47 w 127"/>
              <a:gd name="T35" fmla="*/ 59 h 127"/>
              <a:gd name="T36" fmla="*/ 75 w 127"/>
              <a:gd name="T37" fmla="*/ 31 h 127"/>
              <a:gd name="T38" fmla="*/ 83 w 127"/>
              <a:gd name="T39" fmla="*/ 39 h 127"/>
              <a:gd name="T40" fmla="*/ 55 w 127"/>
              <a:gd name="T41" fmla="*/ 67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27" h="127">
                <a:moveTo>
                  <a:pt x="67" y="0"/>
                </a:moveTo>
                <a:lnTo>
                  <a:pt x="55" y="11"/>
                </a:lnTo>
                <a:lnTo>
                  <a:pt x="67" y="24"/>
                </a:lnTo>
                <a:lnTo>
                  <a:pt x="39" y="55"/>
                </a:lnTo>
                <a:lnTo>
                  <a:pt x="11" y="55"/>
                </a:lnTo>
                <a:lnTo>
                  <a:pt x="34" y="77"/>
                </a:lnTo>
                <a:lnTo>
                  <a:pt x="0" y="122"/>
                </a:lnTo>
                <a:lnTo>
                  <a:pt x="0" y="127"/>
                </a:lnTo>
                <a:lnTo>
                  <a:pt x="4" y="127"/>
                </a:lnTo>
                <a:lnTo>
                  <a:pt x="49" y="93"/>
                </a:lnTo>
                <a:lnTo>
                  <a:pt x="71" y="114"/>
                </a:lnTo>
                <a:lnTo>
                  <a:pt x="71" y="86"/>
                </a:lnTo>
                <a:lnTo>
                  <a:pt x="102" y="59"/>
                </a:lnTo>
                <a:lnTo>
                  <a:pt x="114" y="72"/>
                </a:lnTo>
                <a:lnTo>
                  <a:pt x="127" y="59"/>
                </a:lnTo>
                <a:lnTo>
                  <a:pt x="67" y="0"/>
                </a:lnTo>
                <a:close/>
                <a:moveTo>
                  <a:pt x="55" y="67"/>
                </a:moveTo>
                <a:lnTo>
                  <a:pt x="47" y="59"/>
                </a:lnTo>
                <a:lnTo>
                  <a:pt x="75" y="31"/>
                </a:lnTo>
                <a:lnTo>
                  <a:pt x="83" y="39"/>
                </a:lnTo>
                <a:lnTo>
                  <a:pt x="55" y="67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1" name="Freeform 118"/>
          <p:cNvSpPr>
            <a:spLocks noEditPoints="1"/>
          </p:cNvSpPr>
          <p:nvPr/>
        </p:nvSpPr>
        <p:spPr bwMode="auto">
          <a:xfrm>
            <a:off x="10745731" y="2076140"/>
            <a:ext cx="184710" cy="124606"/>
          </a:xfrm>
          <a:custGeom>
            <a:avLst/>
            <a:gdLst>
              <a:gd name="T0" fmla="*/ 17 w 77"/>
              <a:gd name="T1" fmla="*/ 19 h 52"/>
              <a:gd name="T2" fmla="*/ 34 w 77"/>
              <a:gd name="T3" fmla="*/ 36 h 52"/>
              <a:gd name="T4" fmla="*/ 17 w 77"/>
              <a:gd name="T5" fmla="*/ 52 h 52"/>
              <a:gd name="T6" fmla="*/ 0 w 77"/>
              <a:gd name="T7" fmla="*/ 36 h 52"/>
              <a:gd name="T8" fmla="*/ 0 w 77"/>
              <a:gd name="T9" fmla="*/ 33 h 52"/>
              <a:gd name="T10" fmla="*/ 34 w 77"/>
              <a:gd name="T11" fmla="*/ 0 h 52"/>
              <a:gd name="T12" fmla="*/ 34 w 77"/>
              <a:gd name="T13" fmla="*/ 9 h 52"/>
              <a:gd name="T14" fmla="*/ 17 w 77"/>
              <a:gd name="T15" fmla="*/ 16 h 52"/>
              <a:gd name="T16" fmla="*/ 14 w 77"/>
              <a:gd name="T17" fmla="*/ 19 h 52"/>
              <a:gd name="T18" fmla="*/ 17 w 77"/>
              <a:gd name="T19" fmla="*/ 19 h 52"/>
              <a:gd name="T20" fmla="*/ 60 w 77"/>
              <a:gd name="T21" fmla="*/ 19 h 52"/>
              <a:gd name="T22" fmla="*/ 77 w 77"/>
              <a:gd name="T23" fmla="*/ 36 h 52"/>
              <a:gd name="T24" fmla="*/ 60 w 77"/>
              <a:gd name="T25" fmla="*/ 52 h 52"/>
              <a:gd name="T26" fmla="*/ 43 w 77"/>
              <a:gd name="T27" fmla="*/ 36 h 52"/>
              <a:gd name="T28" fmla="*/ 43 w 77"/>
              <a:gd name="T29" fmla="*/ 33 h 52"/>
              <a:gd name="T30" fmla="*/ 77 w 77"/>
              <a:gd name="T31" fmla="*/ 0 h 52"/>
              <a:gd name="T32" fmla="*/ 77 w 77"/>
              <a:gd name="T33" fmla="*/ 9 h 52"/>
              <a:gd name="T34" fmla="*/ 60 w 77"/>
              <a:gd name="T35" fmla="*/ 16 h 52"/>
              <a:gd name="T36" fmla="*/ 58 w 77"/>
              <a:gd name="T37" fmla="*/ 19 h 52"/>
              <a:gd name="T38" fmla="*/ 60 w 77"/>
              <a:gd name="T39" fmla="*/ 19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7" h="52">
                <a:moveTo>
                  <a:pt x="17" y="19"/>
                </a:moveTo>
                <a:cubicBezTo>
                  <a:pt x="26" y="19"/>
                  <a:pt x="34" y="26"/>
                  <a:pt x="34" y="36"/>
                </a:cubicBezTo>
                <a:cubicBezTo>
                  <a:pt x="34" y="45"/>
                  <a:pt x="26" y="52"/>
                  <a:pt x="17" y="52"/>
                </a:cubicBezTo>
                <a:cubicBezTo>
                  <a:pt x="8" y="52"/>
                  <a:pt x="0" y="45"/>
                  <a:pt x="0" y="36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15"/>
                  <a:pt x="15" y="0"/>
                  <a:pt x="34" y="0"/>
                </a:cubicBezTo>
                <a:cubicBezTo>
                  <a:pt x="34" y="9"/>
                  <a:pt x="34" y="9"/>
                  <a:pt x="34" y="9"/>
                </a:cubicBezTo>
                <a:cubicBezTo>
                  <a:pt x="27" y="9"/>
                  <a:pt x="21" y="12"/>
                  <a:pt x="17" y="16"/>
                </a:cubicBezTo>
                <a:cubicBezTo>
                  <a:pt x="16" y="17"/>
                  <a:pt x="15" y="18"/>
                  <a:pt x="14" y="19"/>
                </a:cubicBezTo>
                <a:cubicBezTo>
                  <a:pt x="15" y="19"/>
                  <a:pt x="16" y="19"/>
                  <a:pt x="17" y="19"/>
                </a:cubicBezTo>
                <a:close/>
                <a:moveTo>
                  <a:pt x="60" y="19"/>
                </a:moveTo>
                <a:cubicBezTo>
                  <a:pt x="70" y="19"/>
                  <a:pt x="77" y="26"/>
                  <a:pt x="77" y="36"/>
                </a:cubicBezTo>
                <a:cubicBezTo>
                  <a:pt x="77" y="45"/>
                  <a:pt x="70" y="52"/>
                  <a:pt x="60" y="52"/>
                </a:cubicBezTo>
                <a:cubicBezTo>
                  <a:pt x="51" y="52"/>
                  <a:pt x="43" y="45"/>
                  <a:pt x="43" y="36"/>
                </a:cubicBezTo>
                <a:cubicBezTo>
                  <a:pt x="43" y="33"/>
                  <a:pt x="43" y="33"/>
                  <a:pt x="43" y="33"/>
                </a:cubicBezTo>
                <a:cubicBezTo>
                  <a:pt x="43" y="15"/>
                  <a:pt x="58" y="0"/>
                  <a:pt x="77" y="0"/>
                </a:cubicBezTo>
                <a:cubicBezTo>
                  <a:pt x="77" y="9"/>
                  <a:pt x="77" y="9"/>
                  <a:pt x="77" y="9"/>
                </a:cubicBezTo>
                <a:cubicBezTo>
                  <a:pt x="71" y="9"/>
                  <a:pt x="65" y="12"/>
                  <a:pt x="60" y="16"/>
                </a:cubicBezTo>
                <a:cubicBezTo>
                  <a:pt x="59" y="17"/>
                  <a:pt x="58" y="18"/>
                  <a:pt x="58" y="19"/>
                </a:cubicBezTo>
                <a:cubicBezTo>
                  <a:pt x="58" y="19"/>
                  <a:pt x="59" y="19"/>
                  <a:pt x="60" y="19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2" name="Freeform 119"/>
          <p:cNvSpPr/>
          <p:nvPr/>
        </p:nvSpPr>
        <p:spPr bwMode="auto">
          <a:xfrm>
            <a:off x="10700287" y="2386923"/>
            <a:ext cx="287327" cy="272667"/>
          </a:xfrm>
          <a:custGeom>
            <a:avLst/>
            <a:gdLst>
              <a:gd name="T0" fmla="*/ 78 w 120"/>
              <a:gd name="T1" fmla="*/ 29 h 114"/>
              <a:gd name="T2" fmla="*/ 83 w 120"/>
              <a:gd name="T3" fmla="*/ 0 h 114"/>
              <a:gd name="T4" fmla="*/ 120 w 120"/>
              <a:gd name="T5" fmla="*/ 52 h 114"/>
              <a:gd name="T6" fmla="*/ 68 w 120"/>
              <a:gd name="T7" fmla="*/ 90 h 114"/>
              <a:gd name="T8" fmla="*/ 73 w 120"/>
              <a:gd name="T9" fmla="*/ 60 h 114"/>
              <a:gd name="T10" fmla="*/ 27 w 120"/>
              <a:gd name="T11" fmla="*/ 114 h 114"/>
              <a:gd name="T12" fmla="*/ 78 w 120"/>
              <a:gd name="T13" fmla="*/ 29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" h="114">
                <a:moveTo>
                  <a:pt x="78" y="29"/>
                </a:moveTo>
                <a:cubicBezTo>
                  <a:pt x="83" y="0"/>
                  <a:pt x="83" y="0"/>
                  <a:pt x="83" y="0"/>
                </a:cubicBezTo>
                <a:cubicBezTo>
                  <a:pt x="120" y="52"/>
                  <a:pt x="120" y="52"/>
                  <a:pt x="120" y="52"/>
                </a:cubicBezTo>
                <a:cubicBezTo>
                  <a:pt x="68" y="90"/>
                  <a:pt x="68" y="90"/>
                  <a:pt x="68" y="90"/>
                </a:cubicBezTo>
                <a:cubicBezTo>
                  <a:pt x="73" y="60"/>
                  <a:pt x="73" y="60"/>
                  <a:pt x="73" y="60"/>
                </a:cubicBezTo>
                <a:cubicBezTo>
                  <a:pt x="21" y="51"/>
                  <a:pt x="18" y="88"/>
                  <a:pt x="27" y="114"/>
                </a:cubicBezTo>
                <a:cubicBezTo>
                  <a:pt x="0" y="73"/>
                  <a:pt x="16" y="18"/>
                  <a:pt x="78" y="29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3" name="Freeform 120"/>
          <p:cNvSpPr/>
          <p:nvPr/>
        </p:nvSpPr>
        <p:spPr bwMode="auto">
          <a:xfrm>
            <a:off x="10761856" y="2216871"/>
            <a:ext cx="180313" cy="189107"/>
          </a:xfrm>
          <a:custGeom>
            <a:avLst/>
            <a:gdLst>
              <a:gd name="T0" fmla="*/ 59 w 123"/>
              <a:gd name="T1" fmla="*/ 129 h 129"/>
              <a:gd name="T2" fmla="*/ 59 w 123"/>
              <a:gd name="T3" fmla="*/ 72 h 129"/>
              <a:gd name="T4" fmla="*/ 0 w 123"/>
              <a:gd name="T5" fmla="*/ 129 h 129"/>
              <a:gd name="T6" fmla="*/ 0 w 123"/>
              <a:gd name="T7" fmla="*/ 0 h 129"/>
              <a:gd name="T8" fmla="*/ 59 w 123"/>
              <a:gd name="T9" fmla="*/ 59 h 129"/>
              <a:gd name="T10" fmla="*/ 59 w 123"/>
              <a:gd name="T11" fmla="*/ 0 h 129"/>
              <a:gd name="T12" fmla="*/ 123 w 123"/>
              <a:gd name="T13" fmla="*/ 65 h 129"/>
              <a:gd name="T14" fmla="*/ 59 w 123"/>
              <a:gd name="T15" fmla="*/ 129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3" h="129">
                <a:moveTo>
                  <a:pt x="59" y="129"/>
                </a:moveTo>
                <a:lnTo>
                  <a:pt x="59" y="72"/>
                </a:lnTo>
                <a:lnTo>
                  <a:pt x="0" y="129"/>
                </a:lnTo>
                <a:lnTo>
                  <a:pt x="0" y="0"/>
                </a:lnTo>
                <a:lnTo>
                  <a:pt x="59" y="59"/>
                </a:lnTo>
                <a:lnTo>
                  <a:pt x="59" y="0"/>
                </a:lnTo>
                <a:lnTo>
                  <a:pt x="123" y="65"/>
                </a:lnTo>
                <a:lnTo>
                  <a:pt x="59" y="129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4" name="Freeform 121"/>
          <p:cNvSpPr/>
          <p:nvPr/>
        </p:nvSpPr>
        <p:spPr bwMode="auto">
          <a:xfrm>
            <a:off x="10578612" y="3508376"/>
            <a:ext cx="227224" cy="227222"/>
          </a:xfrm>
          <a:custGeom>
            <a:avLst/>
            <a:gdLst>
              <a:gd name="T0" fmla="*/ 95 w 95"/>
              <a:gd name="T1" fmla="*/ 35 h 95"/>
              <a:gd name="T2" fmla="*/ 60 w 95"/>
              <a:gd name="T3" fmla="*/ 35 h 95"/>
              <a:gd name="T4" fmla="*/ 73 w 95"/>
              <a:gd name="T5" fmla="*/ 22 h 95"/>
              <a:gd name="T6" fmla="*/ 48 w 95"/>
              <a:gd name="T7" fmla="*/ 12 h 95"/>
              <a:gd name="T8" fmla="*/ 23 w 95"/>
              <a:gd name="T9" fmla="*/ 22 h 95"/>
              <a:gd name="T10" fmla="*/ 12 w 95"/>
              <a:gd name="T11" fmla="*/ 47 h 95"/>
              <a:gd name="T12" fmla="*/ 23 w 95"/>
              <a:gd name="T13" fmla="*/ 72 h 95"/>
              <a:gd name="T14" fmla="*/ 48 w 95"/>
              <a:gd name="T15" fmla="*/ 83 h 95"/>
              <a:gd name="T16" fmla="*/ 73 w 95"/>
              <a:gd name="T17" fmla="*/ 72 h 95"/>
              <a:gd name="T18" fmla="*/ 74 w 95"/>
              <a:gd name="T19" fmla="*/ 71 h 95"/>
              <a:gd name="T20" fmla="*/ 83 w 95"/>
              <a:gd name="T21" fmla="*/ 78 h 95"/>
              <a:gd name="T22" fmla="*/ 48 w 95"/>
              <a:gd name="T23" fmla="*/ 95 h 95"/>
              <a:gd name="T24" fmla="*/ 0 w 95"/>
              <a:gd name="T25" fmla="*/ 47 h 95"/>
              <a:gd name="T26" fmla="*/ 48 w 95"/>
              <a:gd name="T27" fmla="*/ 0 h 95"/>
              <a:gd name="T28" fmla="*/ 81 w 95"/>
              <a:gd name="T29" fmla="*/ 14 h 95"/>
              <a:gd name="T30" fmla="*/ 95 w 95"/>
              <a:gd name="T31" fmla="*/ 0 h 95"/>
              <a:gd name="T32" fmla="*/ 95 w 95"/>
              <a:gd name="T33" fmla="*/ 35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95" h="95">
                <a:moveTo>
                  <a:pt x="95" y="35"/>
                </a:moveTo>
                <a:cubicBezTo>
                  <a:pt x="60" y="35"/>
                  <a:pt x="60" y="35"/>
                  <a:pt x="60" y="35"/>
                </a:cubicBezTo>
                <a:cubicBezTo>
                  <a:pt x="73" y="22"/>
                  <a:pt x="73" y="22"/>
                  <a:pt x="73" y="22"/>
                </a:cubicBezTo>
                <a:cubicBezTo>
                  <a:pt x="66" y="15"/>
                  <a:pt x="57" y="12"/>
                  <a:pt x="48" y="12"/>
                </a:cubicBezTo>
                <a:cubicBezTo>
                  <a:pt x="38" y="12"/>
                  <a:pt x="29" y="15"/>
                  <a:pt x="23" y="22"/>
                </a:cubicBezTo>
                <a:cubicBezTo>
                  <a:pt x="16" y="29"/>
                  <a:pt x="12" y="38"/>
                  <a:pt x="12" y="47"/>
                </a:cubicBezTo>
                <a:cubicBezTo>
                  <a:pt x="12" y="57"/>
                  <a:pt x="16" y="66"/>
                  <a:pt x="23" y="72"/>
                </a:cubicBezTo>
                <a:cubicBezTo>
                  <a:pt x="29" y="79"/>
                  <a:pt x="38" y="83"/>
                  <a:pt x="48" y="83"/>
                </a:cubicBezTo>
                <a:cubicBezTo>
                  <a:pt x="57" y="83"/>
                  <a:pt x="66" y="79"/>
                  <a:pt x="73" y="72"/>
                </a:cubicBezTo>
                <a:cubicBezTo>
                  <a:pt x="73" y="72"/>
                  <a:pt x="74" y="71"/>
                  <a:pt x="74" y="71"/>
                </a:cubicBezTo>
                <a:cubicBezTo>
                  <a:pt x="83" y="78"/>
                  <a:pt x="83" y="78"/>
                  <a:pt x="83" y="78"/>
                </a:cubicBezTo>
                <a:cubicBezTo>
                  <a:pt x="75" y="88"/>
                  <a:pt x="62" y="95"/>
                  <a:pt x="48" y="95"/>
                </a:cubicBezTo>
                <a:cubicBezTo>
                  <a:pt x="22" y="95"/>
                  <a:pt x="0" y="73"/>
                  <a:pt x="0" y="47"/>
                </a:cubicBezTo>
                <a:cubicBezTo>
                  <a:pt x="0" y="21"/>
                  <a:pt x="22" y="0"/>
                  <a:pt x="48" y="0"/>
                </a:cubicBezTo>
                <a:cubicBezTo>
                  <a:pt x="61" y="0"/>
                  <a:pt x="73" y="5"/>
                  <a:pt x="81" y="14"/>
                </a:cubicBezTo>
                <a:cubicBezTo>
                  <a:pt x="95" y="0"/>
                  <a:pt x="95" y="0"/>
                  <a:pt x="95" y="0"/>
                </a:cubicBezTo>
                <a:lnTo>
                  <a:pt x="95" y="35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5" name="Freeform 122"/>
          <p:cNvSpPr>
            <a:spLocks noEditPoints="1"/>
          </p:cNvSpPr>
          <p:nvPr/>
        </p:nvSpPr>
        <p:spPr bwMode="auto">
          <a:xfrm>
            <a:off x="10474530" y="2757808"/>
            <a:ext cx="249212" cy="252144"/>
          </a:xfrm>
          <a:custGeom>
            <a:avLst/>
            <a:gdLst>
              <a:gd name="T0" fmla="*/ 86 w 104"/>
              <a:gd name="T1" fmla="*/ 0 h 105"/>
              <a:gd name="T2" fmla="*/ 17 w 104"/>
              <a:gd name="T3" fmla="*/ 0 h 105"/>
              <a:gd name="T4" fmla="*/ 0 w 104"/>
              <a:gd name="T5" fmla="*/ 18 h 105"/>
              <a:gd name="T6" fmla="*/ 0 w 104"/>
              <a:gd name="T7" fmla="*/ 87 h 105"/>
              <a:gd name="T8" fmla="*/ 17 w 104"/>
              <a:gd name="T9" fmla="*/ 105 h 105"/>
              <a:gd name="T10" fmla="*/ 86 w 104"/>
              <a:gd name="T11" fmla="*/ 105 h 105"/>
              <a:gd name="T12" fmla="*/ 104 w 104"/>
              <a:gd name="T13" fmla="*/ 87 h 105"/>
              <a:gd name="T14" fmla="*/ 104 w 104"/>
              <a:gd name="T15" fmla="*/ 18 h 105"/>
              <a:gd name="T16" fmla="*/ 86 w 104"/>
              <a:gd name="T17" fmla="*/ 0 h 105"/>
              <a:gd name="T18" fmla="*/ 28 w 104"/>
              <a:gd name="T19" fmla="*/ 85 h 105"/>
              <a:gd name="T20" fmla="*/ 19 w 104"/>
              <a:gd name="T21" fmla="*/ 76 h 105"/>
              <a:gd name="T22" fmla="*/ 28 w 104"/>
              <a:gd name="T23" fmla="*/ 67 h 105"/>
              <a:gd name="T24" fmla="*/ 37 w 104"/>
              <a:gd name="T25" fmla="*/ 76 h 105"/>
              <a:gd name="T26" fmla="*/ 28 w 104"/>
              <a:gd name="T27" fmla="*/ 85 h 105"/>
              <a:gd name="T28" fmla="*/ 50 w 104"/>
              <a:gd name="T29" fmla="*/ 85 h 105"/>
              <a:gd name="T30" fmla="*/ 41 w 104"/>
              <a:gd name="T31" fmla="*/ 63 h 105"/>
              <a:gd name="T32" fmla="*/ 19 w 104"/>
              <a:gd name="T33" fmla="*/ 54 h 105"/>
              <a:gd name="T34" fmla="*/ 19 w 104"/>
              <a:gd name="T35" fmla="*/ 41 h 105"/>
              <a:gd name="T36" fmla="*/ 63 w 104"/>
              <a:gd name="T37" fmla="*/ 85 h 105"/>
              <a:gd name="T38" fmla="*/ 50 w 104"/>
              <a:gd name="T39" fmla="*/ 85 h 105"/>
              <a:gd name="T40" fmla="*/ 73 w 104"/>
              <a:gd name="T41" fmla="*/ 85 h 105"/>
              <a:gd name="T42" fmla="*/ 19 w 104"/>
              <a:gd name="T43" fmla="*/ 31 h 105"/>
              <a:gd name="T44" fmla="*/ 19 w 104"/>
              <a:gd name="T45" fmla="*/ 18 h 105"/>
              <a:gd name="T46" fmla="*/ 86 w 104"/>
              <a:gd name="T47" fmla="*/ 85 h 105"/>
              <a:gd name="T48" fmla="*/ 73 w 104"/>
              <a:gd name="T49" fmla="*/ 85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04" h="105">
                <a:moveTo>
                  <a:pt x="86" y="0"/>
                </a:moveTo>
                <a:cubicBezTo>
                  <a:pt x="17" y="0"/>
                  <a:pt x="17" y="0"/>
                  <a:pt x="17" y="0"/>
                </a:cubicBezTo>
                <a:cubicBezTo>
                  <a:pt x="7" y="0"/>
                  <a:pt x="0" y="8"/>
                  <a:pt x="0" y="18"/>
                </a:cubicBezTo>
                <a:cubicBezTo>
                  <a:pt x="0" y="87"/>
                  <a:pt x="0" y="87"/>
                  <a:pt x="0" y="87"/>
                </a:cubicBezTo>
                <a:cubicBezTo>
                  <a:pt x="0" y="97"/>
                  <a:pt x="7" y="105"/>
                  <a:pt x="17" y="105"/>
                </a:cubicBezTo>
                <a:cubicBezTo>
                  <a:pt x="86" y="105"/>
                  <a:pt x="86" y="105"/>
                  <a:pt x="86" y="105"/>
                </a:cubicBezTo>
                <a:cubicBezTo>
                  <a:pt x="96" y="105"/>
                  <a:pt x="104" y="97"/>
                  <a:pt x="104" y="87"/>
                </a:cubicBezTo>
                <a:cubicBezTo>
                  <a:pt x="104" y="18"/>
                  <a:pt x="104" y="18"/>
                  <a:pt x="104" y="18"/>
                </a:cubicBezTo>
                <a:cubicBezTo>
                  <a:pt x="104" y="8"/>
                  <a:pt x="96" y="0"/>
                  <a:pt x="86" y="0"/>
                </a:cubicBezTo>
                <a:close/>
                <a:moveTo>
                  <a:pt x="28" y="85"/>
                </a:moveTo>
                <a:cubicBezTo>
                  <a:pt x="23" y="85"/>
                  <a:pt x="19" y="81"/>
                  <a:pt x="19" y="76"/>
                </a:cubicBezTo>
                <a:cubicBezTo>
                  <a:pt x="19" y="71"/>
                  <a:pt x="23" y="67"/>
                  <a:pt x="28" y="67"/>
                </a:cubicBezTo>
                <a:cubicBezTo>
                  <a:pt x="33" y="67"/>
                  <a:pt x="37" y="71"/>
                  <a:pt x="37" y="76"/>
                </a:cubicBezTo>
                <a:cubicBezTo>
                  <a:pt x="37" y="81"/>
                  <a:pt x="33" y="85"/>
                  <a:pt x="28" y="85"/>
                </a:cubicBezTo>
                <a:close/>
                <a:moveTo>
                  <a:pt x="50" y="85"/>
                </a:moveTo>
                <a:cubicBezTo>
                  <a:pt x="50" y="77"/>
                  <a:pt x="47" y="69"/>
                  <a:pt x="41" y="63"/>
                </a:cubicBezTo>
                <a:cubicBezTo>
                  <a:pt x="35" y="57"/>
                  <a:pt x="27" y="54"/>
                  <a:pt x="19" y="54"/>
                </a:cubicBezTo>
                <a:cubicBezTo>
                  <a:pt x="19" y="41"/>
                  <a:pt x="19" y="41"/>
                  <a:pt x="19" y="41"/>
                </a:cubicBezTo>
                <a:cubicBezTo>
                  <a:pt x="43" y="41"/>
                  <a:pt x="63" y="61"/>
                  <a:pt x="63" y="85"/>
                </a:cubicBezTo>
                <a:cubicBezTo>
                  <a:pt x="50" y="85"/>
                  <a:pt x="50" y="85"/>
                  <a:pt x="50" y="85"/>
                </a:cubicBezTo>
                <a:close/>
                <a:moveTo>
                  <a:pt x="73" y="85"/>
                </a:moveTo>
                <a:cubicBezTo>
                  <a:pt x="73" y="55"/>
                  <a:pt x="49" y="31"/>
                  <a:pt x="19" y="31"/>
                </a:cubicBezTo>
                <a:cubicBezTo>
                  <a:pt x="19" y="18"/>
                  <a:pt x="19" y="18"/>
                  <a:pt x="19" y="18"/>
                </a:cubicBezTo>
                <a:cubicBezTo>
                  <a:pt x="56" y="18"/>
                  <a:pt x="86" y="48"/>
                  <a:pt x="86" y="85"/>
                </a:cubicBezTo>
                <a:cubicBezTo>
                  <a:pt x="73" y="85"/>
                  <a:pt x="73" y="85"/>
                  <a:pt x="73" y="85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6" name="Freeform 123"/>
          <p:cNvSpPr>
            <a:spLocks noEditPoints="1"/>
          </p:cNvSpPr>
          <p:nvPr/>
        </p:nvSpPr>
        <p:spPr bwMode="auto">
          <a:xfrm>
            <a:off x="10454006" y="3732666"/>
            <a:ext cx="230155" cy="241882"/>
          </a:xfrm>
          <a:custGeom>
            <a:avLst/>
            <a:gdLst>
              <a:gd name="T0" fmla="*/ 41 w 96"/>
              <a:gd name="T1" fmla="*/ 6 h 101"/>
              <a:gd name="T2" fmla="*/ 42 w 96"/>
              <a:gd name="T3" fmla="*/ 2 h 101"/>
              <a:gd name="T4" fmla="*/ 36 w 96"/>
              <a:gd name="T5" fmla="*/ 0 h 101"/>
              <a:gd name="T6" fmla="*/ 35 w 96"/>
              <a:gd name="T7" fmla="*/ 7 h 101"/>
              <a:gd name="T8" fmla="*/ 0 w 96"/>
              <a:gd name="T9" fmla="*/ 54 h 101"/>
              <a:gd name="T10" fmla="*/ 96 w 96"/>
              <a:gd name="T11" fmla="*/ 54 h 101"/>
              <a:gd name="T12" fmla="*/ 33 w 96"/>
              <a:gd name="T13" fmla="*/ 4 h 101"/>
              <a:gd name="T14" fmla="*/ 38 w 96"/>
              <a:gd name="T15" fmla="*/ 1 h 101"/>
              <a:gd name="T16" fmla="*/ 40 w 96"/>
              <a:gd name="T17" fmla="*/ 5 h 101"/>
              <a:gd name="T18" fmla="*/ 35 w 96"/>
              <a:gd name="T19" fmla="*/ 6 h 101"/>
              <a:gd name="T20" fmla="*/ 73 w 96"/>
              <a:gd name="T21" fmla="*/ 79 h 101"/>
              <a:gd name="T22" fmla="*/ 54 w 96"/>
              <a:gd name="T23" fmla="*/ 81 h 101"/>
              <a:gd name="T24" fmla="*/ 48 w 96"/>
              <a:gd name="T25" fmla="*/ 90 h 101"/>
              <a:gd name="T26" fmla="*/ 13 w 96"/>
              <a:gd name="T27" fmla="*/ 64 h 101"/>
              <a:gd name="T28" fmla="*/ 12 w 96"/>
              <a:gd name="T29" fmla="*/ 58 h 101"/>
              <a:gd name="T30" fmla="*/ 22 w 96"/>
              <a:gd name="T31" fmla="*/ 28 h 101"/>
              <a:gd name="T32" fmla="*/ 42 w 96"/>
              <a:gd name="T33" fmla="*/ 26 h 101"/>
              <a:gd name="T34" fmla="*/ 48 w 96"/>
              <a:gd name="T35" fmla="*/ 17 h 101"/>
              <a:gd name="T36" fmla="*/ 83 w 96"/>
              <a:gd name="T37" fmla="*/ 43 h 101"/>
              <a:gd name="T38" fmla="*/ 84 w 96"/>
              <a:gd name="T39" fmla="*/ 49 h 101"/>
              <a:gd name="T40" fmla="*/ 73 w 96"/>
              <a:gd name="T41" fmla="*/ 79 h 101"/>
              <a:gd name="T42" fmla="*/ 53 w 96"/>
              <a:gd name="T43" fmla="*/ 44 h 101"/>
              <a:gd name="T44" fmla="*/ 43 w 96"/>
              <a:gd name="T45" fmla="*/ 32 h 101"/>
              <a:gd name="T46" fmla="*/ 40 w 96"/>
              <a:gd name="T47" fmla="*/ 46 h 101"/>
              <a:gd name="T48" fmla="*/ 38 w 96"/>
              <a:gd name="T49" fmla="*/ 49 h 101"/>
              <a:gd name="T50" fmla="*/ 26 w 96"/>
              <a:gd name="T51" fmla="*/ 58 h 101"/>
              <a:gd name="T52" fmla="*/ 38 w 96"/>
              <a:gd name="T53" fmla="*/ 59 h 101"/>
              <a:gd name="T54" fmla="*/ 43 w 96"/>
              <a:gd name="T55" fmla="*/ 63 h 101"/>
              <a:gd name="T56" fmla="*/ 53 w 96"/>
              <a:gd name="T57" fmla="*/ 75 h 101"/>
              <a:gd name="T58" fmla="*/ 56 w 96"/>
              <a:gd name="T59" fmla="*/ 61 h 101"/>
              <a:gd name="T60" fmla="*/ 58 w 96"/>
              <a:gd name="T61" fmla="*/ 58 h 101"/>
              <a:gd name="T62" fmla="*/ 70 w 96"/>
              <a:gd name="T63" fmla="*/ 49 h 101"/>
              <a:gd name="T64" fmla="*/ 58 w 96"/>
              <a:gd name="T65" fmla="*/ 48 h 101"/>
              <a:gd name="T66" fmla="*/ 48 w 96"/>
              <a:gd name="T67" fmla="*/ 44 h 101"/>
              <a:gd name="T68" fmla="*/ 48 w 96"/>
              <a:gd name="T69" fmla="*/ 44 h 101"/>
              <a:gd name="T70" fmla="*/ 48 w 96"/>
              <a:gd name="T71" fmla="*/ 44 h 101"/>
              <a:gd name="T72" fmla="*/ 49 w 96"/>
              <a:gd name="T73" fmla="*/ 44 h 101"/>
              <a:gd name="T74" fmla="*/ 52 w 96"/>
              <a:gd name="T75" fmla="*/ 45 h 101"/>
              <a:gd name="T76" fmla="*/ 39 w 96"/>
              <a:gd name="T77" fmla="*/ 57 h 101"/>
              <a:gd name="T78" fmla="*/ 46 w 96"/>
              <a:gd name="T79" fmla="*/ 44 h 101"/>
              <a:gd name="T80" fmla="*/ 53 w 96"/>
              <a:gd name="T81" fmla="*/ 62 h 101"/>
              <a:gd name="T82" fmla="*/ 50 w 96"/>
              <a:gd name="T83" fmla="*/ 63 h 101"/>
              <a:gd name="T84" fmla="*/ 47 w 96"/>
              <a:gd name="T85" fmla="*/ 63 h 101"/>
              <a:gd name="T86" fmla="*/ 47 w 96"/>
              <a:gd name="T87" fmla="*/ 63 h 101"/>
              <a:gd name="T88" fmla="*/ 51 w 96"/>
              <a:gd name="T89" fmla="*/ 57 h 101"/>
              <a:gd name="T90" fmla="*/ 57 w 96"/>
              <a:gd name="T91" fmla="*/ 52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96" h="101">
                <a:moveTo>
                  <a:pt x="48" y="6"/>
                </a:moveTo>
                <a:cubicBezTo>
                  <a:pt x="46" y="6"/>
                  <a:pt x="43" y="6"/>
                  <a:pt x="41" y="6"/>
                </a:cubicBezTo>
                <a:cubicBezTo>
                  <a:pt x="41" y="6"/>
                  <a:pt x="41" y="6"/>
                  <a:pt x="41" y="6"/>
                </a:cubicBezTo>
                <a:cubicBezTo>
                  <a:pt x="42" y="5"/>
                  <a:pt x="43" y="4"/>
                  <a:pt x="42" y="2"/>
                </a:cubicBezTo>
                <a:cubicBezTo>
                  <a:pt x="42" y="1"/>
                  <a:pt x="40" y="0"/>
                  <a:pt x="38" y="0"/>
                </a:cubicBezTo>
                <a:cubicBezTo>
                  <a:pt x="37" y="0"/>
                  <a:pt x="37" y="0"/>
                  <a:pt x="36" y="0"/>
                </a:cubicBezTo>
                <a:cubicBezTo>
                  <a:pt x="33" y="0"/>
                  <a:pt x="31" y="3"/>
                  <a:pt x="32" y="5"/>
                </a:cubicBezTo>
                <a:cubicBezTo>
                  <a:pt x="32" y="6"/>
                  <a:pt x="33" y="7"/>
                  <a:pt x="35" y="7"/>
                </a:cubicBezTo>
                <a:cubicBezTo>
                  <a:pt x="35" y="8"/>
                  <a:pt x="35" y="8"/>
                  <a:pt x="35" y="8"/>
                </a:cubicBezTo>
                <a:cubicBezTo>
                  <a:pt x="15" y="13"/>
                  <a:pt x="0" y="32"/>
                  <a:pt x="0" y="54"/>
                </a:cubicBezTo>
                <a:cubicBezTo>
                  <a:pt x="0" y="80"/>
                  <a:pt x="22" y="101"/>
                  <a:pt x="48" y="101"/>
                </a:cubicBezTo>
                <a:cubicBezTo>
                  <a:pt x="74" y="101"/>
                  <a:pt x="96" y="80"/>
                  <a:pt x="96" y="54"/>
                </a:cubicBezTo>
                <a:cubicBezTo>
                  <a:pt x="96" y="27"/>
                  <a:pt x="74" y="6"/>
                  <a:pt x="48" y="6"/>
                </a:cubicBezTo>
                <a:close/>
                <a:moveTo>
                  <a:pt x="33" y="4"/>
                </a:moveTo>
                <a:cubicBezTo>
                  <a:pt x="33" y="3"/>
                  <a:pt x="35" y="2"/>
                  <a:pt x="37" y="1"/>
                </a:cubicBezTo>
                <a:cubicBezTo>
                  <a:pt x="37" y="1"/>
                  <a:pt x="37" y="1"/>
                  <a:pt x="38" y="1"/>
                </a:cubicBezTo>
                <a:cubicBezTo>
                  <a:pt x="39" y="1"/>
                  <a:pt x="41" y="2"/>
                  <a:pt x="41" y="3"/>
                </a:cubicBezTo>
                <a:cubicBezTo>
                  <a:pt x="41" y="4"/>
                  <a:pt x="41" y="4"/>
                  <a:pt x="40" y="5"/>
                </a:cubicBezTo>
                <a:cubicBezTo>
                  <a:pt x="39" y="4"/>
                  <a:pt x="38" y="4"/>
                  <a:pt x="37" y="4"/>
                </a:cubicBezTo>
                <a:cubicBezTo>
                  <a:pt x="36" y="5"/>
                  <a:pt x="36" y="5"/>
                  <a:pt x="35" y="6"/>
                </a:cubicBezTo>
                <a:cubicBezTo>
                  <a:pt x="34" y="6"/>
                  <a:pt x="33" y="5"/>
                  <a:pt x="33" y="4"/>
                </a:cubicBezTo>
                <a:close/>
                <a:moveTo>
                  <a:pt x="73" y="79"/>
                </a:moveTo>
                <a:cubicBezTo>
                  <a:pt x="69" y="84"/>
                  <a:pt x="64" y="87"/>
                  <a:pt x="58" y="88"/>
                </a:cubicBezTo>
                <a:cubicBezTo>
                  <a:pt x="54" y="81"/>
                  <a:pt x="54" y="81"/>
                  <a:pt x="54" y="81"/>
                </a:cubicBezTo>
                <a:cubicBezTo>
                  <a:pt x="53" y="89"/>
                  <a:pt x="53" y="89"/>
                  <a:pt x="53" y="89"/>
                </a:cubicBezTo>
                <a:cubicBezTo>
                  <a:pt x="51" y="90"/>
                  <a:pt x="50" y="90"/>
                  <a:pt x="48" y="90"/>
                </a:cubicBezTo>
                <a:cubicBezTo>
                  <a:pt x="38" y="90"/>
                  <a:pt x="29" y="86"/>
                  <a:pt x="22" y="79"/>
                </a:cubicBezTo>
                <a:cubicBezTo>
                  <a:pt x="18" y="75"/>
                  <a:pt x="15" y="70"/>
                  <a:pt x="13" y="64"/>
                </a:cubicBezTo>
                <a:cubicBezTo>
                  <a:pt x="20" y="60"/>
                  <a:pt x="20" y="60"/>
                  <a:pt x="20" y="60"/>
                </a:cubicBezTo>
                <a:cubicBezTo>
                  <a:pt x="12" y="58"/>
                  <a:pt x="12" y="58"/>
                  <a:pt x="12" y="58"/>
                </a:cubicBezTo>
                <a:cubicBezTo>
                  <a:pt x="12" y="57"/>
                  <a:pt x="12" y="55"/>
                  <a:pt x="12" y="54"/>
                </a:cubicBezTo>
                <a:cubicBezTo>
                  <a:pt x="12" y="44"/>
                  <a:pt x="15" y="35"/>
                  <a:pt x="22" y="28"/>
                </a:cubicBezTo>
                <a:cubicBezTo>
                  <a:pt x="27" y="24"/>
                  <a:pt x="32" y="21"/>
                  <a:pt x="38" y="19"/>
                </a:cubicBezTo>
                <a:cubicBezTo>
                  <a:pt x="42" y="26"/>
                  <a:pt x="42" y="26"/>
                  <a:pt x="42" y="26"/>
                </a:cubicBezTo>
                <a:cubicBezTo>
                  <a:pt x="43" y="18"/>
                  <a:pt x="43" y="18"/>
                  <a:pt x="43" y="18"/>
                </a:cubicBezTo>
                <a:cubicBezTo>
                  <a:pt x="45" y="18"/>
                  <a:pt x="46" y="17"/>
                  <a:pt x="48" y="17"/>
                </a:cubicBezTo>
                <a:cubicBezTo>
                  <a:pt x="58" y="17"/>
                  <a:pt x="67" y="21"/>
                  <a:pt x="73" y="28"/>
                </a:cubicBezTo>
                <a:cubicBezTo>
                  <a:pt x="78" y="32"/>
                  <a:pt x="81" y="38"/>
                  <a:pt x="83" y="43"/>
                </a:cubicBezTo>
                <a:cubicBezTo>
                  <a:pt x="76" y="48"/>
                  <a:pt x="76" y="48"/>
                  <a:pt x="76" y="48"/>
                </a:cubicBezTo>
                <a:cubicBezTo>
                  <a:pt x="84" y="49"/>
                  <a:pt x="84" y="49"/>
                  <a:pt x="84" y="49"/>
                </a:cubicBezTo>
                <a:cubicBezTo>
                  <a:pt x="84" y="50"/>
                  <a:pt x="84" y="52"/>
                  <a:pt x="84" y="54"/>
                </a:cubicBezTo>
                <a:cubicBezTo>
                  <a:pt x="84" y="63"/>
                  <a:pt x="80" y="72"/>
                  <a:pt x="73" y="79"/>
                </a:cubicBezTo>
                <a:close/>
                <a:moveTo>
                  <a:pt x="73" y="29"/>
                </a:moveTo>
                <a:cubicBezTo>
                  <a:pt x="53" y="44"/>
                  <a:pt x="53" y="44"/>
                  <a:pt x="53" y="44"/>
                </a:cubicBezTo>
                <a:cubicBezTo>
                  <a:pt x="52" y="43"/>
                  <a:pt x="50" y="43"/>
                  <a:pt x="48" y="42"/>
                </a:cubicBezTo>
                <a:cubicBezTo>
                  <a:pt x="43" y="32"/>
                  <a:pt x="43" y="32"/>
                  <a:pt x="43" y="32"/>
                </a:cubicBezTo>
                <a:cubicBezTo>
                  <a:pt x="43" y="44"/>
                  <a:pt x="43" y="44"/>
                  <a:pt x="43" y="44"/>
                </a:cubicBezTo>
                <a:cubicBezTo>
                  <a:pt x="42" y="44"/>
                  <a:pt x="40" y="45"/>
                  <a:pt x="40" y="46"/>
                </a:cubicBezTo>
                <a:cubicBezTo>
                  <a:pt x="33" y="44"/>
                  <a:pt x="33" y="44"/>
                  <a:pt x="33" y="44"/>
                </a:cubicBezTo>
                <a:cubicBezTo>
                  <a:pt x="38" y="49"/>
                  <a:pt x="38" y="49"/>
                  <a:pt x="38" y="49"/>
                </a:cubicBezTo>
                <a:cubicBezTo>
                  <a:pt x="37" y="50"/>
                  <a:pt x="37" y="52"/>
                  <a:pt x="37" y="53"/>
                </a:cubicBezTo>
                <a:cubicBezTo>
                  <a:pt x="26" y="58"/>
                  <a:pt x="26" y="58"/>
                  <a:pt x="26" y="58"/>
                </a:cubicBezTo>
                <a:cubicBezTo>
                  <a:pt x="38" y="59"/>
                  <a:pt x="38" y="59"/>
                  <a:pt x="38" y="59"/>
                </a:cubicBezTo>
                <a:cubicBezTo>
                  <a:pt x="38" y="59"/>
                  <a:pt x="38" y="59"/>
                  <a:pt x="38" y="59"/>
                </a:cubicBezTo>
                <a:cubicBezTo>
                  <a:pt x="23" y="78"/>
                  <a:pt x="23" y="78"/>
                  <a:pt x="23" y="78"/>
                </a:cubicBezTo>
                <a:cubicBezTo>
                  <a:pt x="43" y="63"/>
                  <a:pt x="43" y="63"/>
                  <a:pt x="43" y="63"/>
                </a:cubicBezTo>
                <a:cubicBezTo>
                  <a:pt x="44" y="64"/>
                  <a:pt x="46" y="65"/>
                  <a:pt x="47" y="65"/>
                </a:cubicBezTo>
                <a:cubicBezTo>
                  <a:pt x="53" y="75"/>
                  <a:pt x="53" y="75"/>
                  <a:pt x="53" y="75"/>
                </a:cubicBezTo>
                <a:cubicBezTo>
                  <a:pt x="53" y="64"/>
                  <a:pt x="53" y="64"/>
                  <a:pt x="53" y="64"/>
                </a:cubicBezTo>
                <a:cubicBezTo>
                  <a:pt x="54" y="63"/>
                  <a:pt x="55" y="62"/>
                  <a:pt x="56" y="61"/>
                </a:cubicBezTo>
                <a:cubicBezTo>
                  <a:pt x="63" y="63"/>
                  <a:pt x="63" y="63"/>
                  <a:pt x="63" y="63"/>
                </a:cubicBezTo>
                <a:cubicBezTo>
                  <a:pt x="58" y="58"/>
                  <a:pt x="58" y="58"/>
                  <a:pt x="58" y="58"/>
                </a:cubicBezTo>
                <a:cubicBezTo>
                  <a:pt x="59" y="57"/>
                  <a:pt x="59" y="56"/>
                  <a:pt x="59" y="54"/>
                </a:cubicBezTo>
                <a:cubicBezTo>
                  <a:pt x="70" y="49"/>
                  <a:pt x="70" y="49"/>
                  <a:pt x="70" y="49"/>
                </a:cubicBezTo>
                <a:cubicBezTo>
                  <a:pt x="58" y="49"/>
                  <a:pt x="58" y="49"/>
                  <a:pt x="58" y="49"/>
                </a:cubicBezTo>
                <a:cubicBezTo>
                  <a:pt x="58" y="49"/>
                  <a:pt x="58" y="49"/>
                  <a:pt x="58" y="48"/>
                </a:cubicBezTo>
                <a:lnTo>
                  <a:pt x="73" y="29"/>
                </a:lnTo>
                <a:close/>
                <a:moveTo>
                  <a:pt x="48" y="44"/>
                </a:moveTo>
                <a:cubicBezTo>
                  <a:pt x="48" y="44"/>
                  <a:pt x="48" y="44"/>
                  <a:pt x="48" y="44"/>
                </a:cubicBezTo>
                <a:cubicBezTo>
                  <a:pt x="48" y="44"/>
                  <a:pt x="48" y="44"/>
                  <a:pt x="48" y="44"/>
                </a:cubicBezTo>
                <a:close/>
                <a:moveTo>
                  <a:pt x="46" y="44"/>
                </a:moveTo>
                <a:cubicBezTo>
                  <a:pt x="47" y="44"/>
                  <a:pt x="47" y="44"/>
                  <a:pt x="48" y="44"/>
                </a:cubicBezTo>
                <a:cubicBezTo>
                  <a:pt x="48" y="44"/>
                  <a:pt x="49" y="44"/>
                  <a:pt x="49" y="44"/>
                </a:cubicBezTo>
                <a:cubicBezTo>
                  <a:pt x="49" y="44"/>
                  <a:pt x="49" y="44"/>
                  <a:pt x="49" y="44"/>
                </a:cubicBezTo>
                <a:cubicBezTo>
                  <a:pt x="49" y="44"/>
                  <a:pt x="49" y="44"/>
                  <a:pt x="49" y="44"/>
                </a:cubicBezTo>
                <a:cubicBezTo>
                  <a:pt x="50" y="44"/>
                  <a:pt x="51" y="44"/>
                  <a:pt x="52" y="45"/>
                </a:cubicBezTo>
                <a:cubicBezTo>
                  <a:pt x="45" y="50"/>
                  <a:pt x="45" y="50"/>
                  <a:pt x="45" y="50"/>
                </a:cubicBezTo>
                <a:cubicBezTo>
                  <a:pt x="39" y="57"/>
                  <a:pt x="39" y="57"/>
                  <a:pt x="39" y="57"/>
                </a:cubicBezTo>
                <a:cubicBezTo>
                  <a:pt x="39" y="57"/>
                  <a:pt x="39" y="56"/>
                  <a:pt x="39" y="56"/>
                </a:cubicBezTo>
                <a:cubicBezTo>
                  <a:pt x="37" y="50"/>
                  <a:pt x="41" y="45"/>
                  <a:pt x="46" y="44"/>
                </a:cubicBezTo>
                <a:close/>
                <a:moveTo>
                  <a:pt x="53" y="62"/>
                </a:moveTo>
                <a:cubicBezTo>
                  <a:pt x="53" y="62"/>
                  <a:pt x="53" y="62"/>
                  <a:pt x="53" y="62"/>
                </a:cubicBezTo>
                <a:cubicBezTo>
                  <a:pt x="53" y="62"/>
                  <a:pt x="53" y="62"/>
                  <a:pt x="53" y="62"/>
                </a:cubicBezTo>
                <a:cubicBezTo>
                  <a:pt x="52" y="62"/>
                  <a:pt x="51" y="63"/>
                  <a:pt x="50" y="63"/>
                </a:cubicBezTo>
                <a:cubicBezTo>
                  <a:pt x="49" y="63"/>
                  <a:pt x="49" y="63"/>
                  <a:pt x="48" y="63"/>
                </a:cubicBezTo>
                <a:cubicBezTo>
                  <a:pt x="47" y="63"/>
                  <a:pt x="47" y="63"/>
                  <a:pt x="47" y="63"/>
                </a:cubicBezTo>
                <a:cubicBezTo>
                  <a:pt x="47" y="63"/>
                  <a:pt x="47" y="63"/>
                  <a:pt x="47" y="63"/>
                </a:cubicBezTo>
                <a:cubicBezTo>
                  <a:pt x="47" y="63"/>
                  <a:pt x="47" y="63"/>
                  <a:pt x="47" y="63"/>
                </a:cubicBezTo>
                <a:cubicBezTo>
                  <a:pt x="46" y="63"/>
                  <a:pt x="45" y="63"/>
                  <a:pt x="44" y="62"/>
                </a:cubicBezTo>
                <a:cubicBezTo>
                  <a:pt x="51" y="57"/>
                  <a:pt x="51" y="57"/>
                  <a:pt x="51" y="57"/>
                </a:cubicBezTo>
                <a:cubicBezTo>
                  <a:pt x="57" y="50"/>
                  <a:pt x="57" y="50"/>
                  <a:pt x="57" y="50"/>
                </a:cubicBezTo>
                <a:cubicBezTo>
                  <a:pt x="57" y="50"/>
                  <a:pt x="57" y="51"/>
                  <a:pt x="57" y="52"/>
                </a:cubicBezTo>
                <a:cubicBezTo>
                  <a:pt x="58" y="56"/>
                  <a:pt x="56" y="60"/>
                  <a:pt x="53" y="62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7" name="Freeform 124"/>
          <p:cNvSpPr/>
          <p:nvPr/>
        </p:nvSpPr>
        <p:spPr bwMode="auto">
          <a:xfrm>
            <a:off x="10363117" y="3058328"/>
            <a:ext cx="255076" cy="255076"/>
          </a:xfrm>
          <a:custGeom>
            <a:avLst/>
            <a:gdLst>
              <a:gd name="T0" fmla="*/ 90 w 107"/>
              <a:gd name="T1" fmla="*/ 74 h 107"/>
              <a:gd name="T2" fmla="*/ 78 w 107"/>
              <a:gd name="T3" fmla="*/ 79 h 107"/>
              <a:gd name="T4" fmla="*/ 33 w 107"/>
              <a:gd name="T5" fmla="*/ 56 h 107"/>
              <a:gd name="T6" fmla="*/ 34 w 107"/>
              <a:gd name="T7" fmla="*/ 54 h 107"/>
              <a:gd name="T8" fmla="*/ 33 w 107"/>
              <a:gd name="T9" fmla="*/ 51 h 107"/>
              <a:gd name="T10" fmla="*/ 78 w 107"/>
              <a:gd name="T11" fmla="*/ 29 h 107"/>
              <a:gd name="T12" fmla="*/ 90 w 107"/>
              <a:gd name="T13" fmla="*/ 34 h 107"/>
              <a:gd name="T14" fmla="*/ 107 w 107"/>
              <a:gd name="T15" fmla="*/ 17 h 107"/>
              <a:gd name="T16" fmla="*/ 90 w 107"/>
              <a:gd name="T17" fmla="*/ 0 h 107"/>
              <a:gd name="T18" fmla="*/ 74 w 107"/>
              <a:gd name="T19" fmla="*/ 17 h 107"/>
              <a:gd name="T20" fmla="*/ 74 w 107"/>
              <a:gd name="T21" fmla="*/ 20 h 107"/>
              <a:gd name="T22" fmla="*/ 29 w 107"/>
              <a:gd name="T23" fmla="*/ 42 h 107"/>
              <a:gd name="T24" fmla="*/ 17 w 107"/>
              <a:gd name="T25" fmla="*/ 37 h 107"/>
              <a:gd name="T26" fmla="*/ 0 w 107"/>
              <a:gd name="T27" fmla="*/ 54 h 107"/>
              <a:gd name="T28" fmla="*/ 17 w 107"/>
              <a:gd name="T29" fmla="*/ 70 h 107"/>
              <a:gd name="T30" fmla="*/ 29 w 107"/>
              <a:gd name="T31" fmla="*/ 65 h 107"/>
              <a:gd name="T32" fmla="*/ 74 w 107"/>
              <a:gd name="T33" fmla="*/ 88 h 107"/>
              <a:gd name="T34" fmla="*/ 74 w 107"/>
              <a:gd name="T35" fmla="*/ 90 h 107"/>
              <a:gd name="T36" fmla="*/ 90 w 107"/>
              <a:gd name="T37" fmla="*/ 107 h 107"/>
              <a:gd name="T38" fmla="*/ 107 w 107"/>
              <a:gd name="T39" fmla="*/ 90 h 107"/>
              <a:gd name="T40" fmla="*/ 90 w 107"/>
              <a:gd name="T41" fmla="*/ 74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07" h="107">
                <a:moveTo>
                  <a:pt x="90" y="74"/>
                </a:moveTo>
                <a:cubicBezTo>
                  <a:pt x="86" y="74"/>
                  <a:pt x="81" y="76"/>
                  <a:pt x="78" y="79"/>
                </a:cubicBezTo>
                <a:cubicBezTo>
                  <a:pt x="33" y="56"/>
                  <a:pt x="33" y="56"/>
                  <a:pt x="33" y="56"/>
                </a:cubicBezTo>
                <a:cubicBezTo>
                  <a:pt x="34" y="56"/>
                  <a:pt x="34" y="55"/>
                  <a:pt x="34" y="54"/>
                </a:cubicBezTo>
                <a:cubicBezTo>
                  <a:pt x="34" y="53"/>
                  <a:pt x="34" y="52"/>
                  <a:pt x="33" y="51"/>
                </a:cubicBezTo>
                <a:cubicBezTo>
                  <a:pt x="78" y="29"/>
                  <a:pt x="78" y="29"/>
                  <a:pt x="78" y="29"/>
                </a:cubicBezTo>
                <a:cubicBezTo>
                  <a:pt x="81" y="32"/>
                  <a:pt x="86" y="34"/>
                  <a:pt x="90" y="34"/>
                </a:cubicBezTo>
                <a:cubicBezTo>
                  <a:pt x="100" y="34"/>
                  <a:pt x="107" y="26"/>
                  <a:pt x="107" y="17"/>
                </a:cubicBezTo>
                <a:cubicBezTo>
                  <a:pt x="107" y="8"/>
                  <a:pt x="100" y="0"/>
                  <a:pt x="90" y="0"/>
                </a:cubicBezTo>
                <a:cubicBezTo>
                  <a:pt x="81" y="0"/>
                  <a:pt x="74" y="8"/>
                  <a:pt x="74" y="17"/>
                </a:cubicBezTo>
                <a:cubicBezTo>
                  <a:pt x="74" y="18"/>
                  <a:pt x="74" y="19"/>
                  <a:pt x="74" y="20"/>
                </a:cubicBezTo>
                <a:cubicBezTo>
                  <a:pt x="29" y="42"/>
                  <a:pt x="29" y="42"/>
                  <a:pt x="29" y="42"/>
                </a:cubicBezTo>
                <a:cubicBezTo>
                  <a:pt x="26" y="39"/>
                  <a:pt x="22" y="37"/>
                  <a:pt x="17" y="37"/>
                </a:cubicBezTo>
                <a:cubicBezTo>
                  <a:pt x="8" y="37"/>
                  <a:pt x="0" y="45"/>
                  <a:pt x="0" y="54"/>
                </a:cubicBezTo>
                <a:cubicBezTo>
                  <a:pt x="0" y="63"/>
                  <a:pt x="8" y="70"/>
                  <a:pt x="17" y="70"/>
                </a:cubicBezTo>
                <a:cubicBezTo>
                  <a:pt x="22" y="70"/>
                  <a:pt x="26" y="68"/>
                  <a:pt x="29" y="65"/>
                </a:cubicBezTo>
                <a:cubicBezTo>
                  <a:pt x="74" y="88"/>
                  <a:pt x="74" y="88"/>
                  <a:pt x="74" y="88"/>
                </a:cubicBezTo>
                <a:cubicBezTo>
                  <a:pt x="74" y="89"/>
                  <a:pt x="74" y="90"/>
                  <a:pt x="74" y="90"/>
                </a:cubicBezTo>
                <a:cubicBezTo>
                  <a:pt x="74" y="100"/>
                  <a:pt x="81" y="107"/>
                  <a:pt x="90" y="107"/>
                </a:cubicBezTo>
                <a:cubicBezTo>
                  <a:pt x="100" y="107"/>
                  <a:pt x="107" y="100"/>
                  <a:pt x="107" y="90"/>
                </a:cubicBezTo>
                <a:cubicBezTo>
                  <a:pt x="107" y="81"/>
                  <a:pt x="100" y="74"/>
                  <a:pt x="90" y="74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8" name="Freeform 125"/>
          <p:cNvSpPr>
            <a:spLocks noEditPoints="1"/>
          </p:cNvSpPr>
          <p:nvPr/>
        </p:nvSpPr>
        <p:spPr bwMode="auto">
          <a:xfrm>
            <a:off x="10446676" y="2455822"/>
            <a:ext cx="243349" cy="263871"/>
          </a:xfrm>
          <a:custGeom>
            <a:avLst/>
            <a:gdLst>
              <a:gd name="T0" fmla="*/ 13 w 102"/>
              <a:gd name="T1" fmla="*/ 100 h 110"/>
              <a:gd name="T2" fmla="*/ 24 w 102"/>
              <a:gd name="T3" fmla="*/ 110 h 110"/>
              <a:gd name="T4" fmla="*/ 34 w 102"/>
              <a:gd name="T5" fmla="*/ 100 h 110"/>
              <a:gd name="T6" fmla="*/ 34 w 102"/>
              <a:gd name="T7" fmla="*/ 100 h 110"/>
              <a:gd name="T8" fmla="*/ 24 w 102"/>
              <a:gd name="T9" fmla="*/ 89 h 110"/>
              <a:gd name="T10" fmla="*/ 13 w 102"/>
              <a:gd name="T11" fmla="*/ 100 h 110"/>
              <a:gd name="T12" fmla="*/ 82 w 102"/>
              <a:gd name="T13" fmla="*/ 100 h 110"/>
              <a:gd name="T14" fmla="*/ 92 w 102"/>
              <a:gd name="T15" fmla="*/ 110 h 110"/>
              <a:gd name="T16" fmla="*/ 102 w 102"/>
              <a:gd name="T17" fmla="*/ 100 h 110"/>
              <a:gd name="T18" fmla="*/ 102 w 102"/>
              <a:gd name="T19" fmla="*/ 100 h 110"/>
              <a:gd name="T20" fmla="*/ 92 w 102"/>
              <a:gd name="T21" fmla="*/ 89 h 110"/>
              <a:gd name="T22" fmla="*/ 82 w 102"/>
              <a:gd name="T23" fmla="*/ 100 h 110"/>
              <a:gd name="T24" fmla="*/ 102 w 102"/>
              <a:gd name="T25" fmla="*/ 55 h 110"/>
              <a:gd name="T26" fmla="*/ 102 w 102"/>
              <a:gd name="T27" fmla="*/ 14 h 110"/>
              <a:gd name="T28" fmla="*/ 13 w 102"/>
              <a:gd name="T29" fmla="*/ 14 h 110"/>
              <a:gd name="T30" fmla="*/ 0 w 102"/>
              <a:gd name="T31" fmla="*/ 0 h 110"/>
              <a:gd name="T32" fmla="*/ 0 w 102"/>
              <a:gd name="T33" fmla="*/ 7 h 110"/>
              <a:gd name="T34" fmla="*/ 7 w 102"/>
              <a:gd name="T35" fmla="*/ 14 h 110"/>
              <a:gd name="T36" fmla="*/ 12 w 102"/>
              <a:gd name="T37" fmla="*/ 58 h 110"/>
              <a:gd name="T38" fmla="*/ 7 w 102"/>
              <a:gd name="T39" fmla="*/ 69 h 110"/>
              <a:gd name="T40" fmla="*/ 20 w 102"/>
              <a:gd name="T41" fmla="*/ 82 h 110"/>
              <a:gd name="T42" fmla="*/ 102 w 102"/>
              <a:gd name="T43" fmla="*/ 82 h 110"/>
              <a:gd name="T44" fmla="*/ 102 w 102"/>
              <a:gd name="T45" fmla="*/ 76 h 110"/>
              <a:gd name="T46" fmla="*/ 20 w 102"/>
              <a:gd name="T47" fmla="*/ 76 h 110"/>
              <a:gd name="T48" fmla="*/ 13 w 102"/>
              <a:gd name="T49" fmla="*/ 69 h 110"/>
              <a:gd name="T50" fmla="*/ 13 w 102"/>
              <a:gd name="T51" fmla="*/ 69 h 110"/>
              <a:gd name="T52" fmla="*/ 102 w 102"/>
              <a:gd name="T53" fmla="*/ 55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02" h="110">
                <a:moveTo>
                  <a:pt x="13" y="100"/>
                </a:moveTo>
                <a:cubicBezTo>
                  <a:pt x="13" y="105"/>
                  <a:pt x="18" y="110"/>
                  <a:pt x="24" y="110"/>
                </a:cubicBezTo>
                <a:cubicBezTo>
                  <a:pt x="29" y="110"/>
                  <a:pt x="34" y="105"/>
                  <a:pt x="34" y="100"/>
                </a:cubicBezTo>
                <a:cubicBezTo>
                  <a:pt x="34" y="100"/>
                  <a:pt x="34" y="100"/>
                  <a:pt x="34" y="100"/>
                </a:cubicBezTo>
                <a:cubicBezTo>
                  <a:pt x="34" y="94"/>
                  <a:pt x="29" y="89"/>
                  <a:pt x="24" y="89"/>
                </a:cubicBezTo>
                <a:cubicBezTo>
                  <a:pt x="18" y="89"/>
                  <a:pt x="13" y="94"/>
                  <a:pt x="13" y="100"/>
                </a:cubicBezTo>
                <a:close/>
                <a:moveTo>
                  <a:pt x="82" y="100"/>
                </a:moveTo>
                <a:cubicBezTo>
                  <a:pt x="82" y="105"/>
                  <a:pt x="86" y="110"/>
                  <a:pt x="92" y="110"/>
                </a:cubicBezTo>
                <a:cubicBezTo>
                  <a:pt x="98" y="110"/>
                  <a:pt x="102" y="105"/>
                  <a:pt x="102" y="100"/>
                </a:cubicBezTo>
                <a:cubicBezTo>
                  <a:pt x="102" y="100"/>
                  <a:pt x="102" y="100"/>
                  <a:pt x="102" y="100"/>
                </a:cubicBezTo>
                <a:cubicBezTo>
                  <a:pt x="102" y="94"/>
                  <a:pt x="98" y="89"/>
                  <a:pt x="92" y="89"/>
                </a:cubicBezTo>
                <a:cubicBezTo>
                  <a:pt x="86" y="89"/>
                  <a:pt x="82" y="94"/>
                  <a:pt x="82" y="100"/>
                </a:cubicBezTo>
                <a:close/>
                <a:moveTo>
                  <a:pt x="102" y="55"/>
                </a:moveTo>
                <a:cubicBezTo>
                  <a:pt x="102" y="14"/>
                  <a:pt x="102" y="14"/>
                  <a:pt x="102" y="14"/>
                </a:cubicBezTo>
                <a:cubicBezTo>
                  <a:pt x="13" y="14"/>
                  <a:pt x="13" y="14"/>
                  <a:pt x="13" y="14"/>
                </a:cubicBezTo>
                <a:cubicBezTo>
                  <a:pt x="13" y="6"/>
                  <a:pt x="7" y="0"/>
                  <a:pt x="0" y="0"/>
                </a:cubicBezTo>
                <a:cubicBezTo>
                  <a:pt x="0" y="7"/>
                  <a:pt x="0" y="7"/>
                  <a:pt x="0" y="7"/>
                </a:cubicBezTo>
                <a:cubicBezTo>
                  <a:pt x="3" y="7"/>
                  <a:pt x="7" y="10"/>
                  <a:pt x="7" y="14"/>
                </a:cubicBezTo>
                <a:cubicBezTo>
                  <a:pt x="12" y="58"/>
                  <a:pt x="12" y="58"/>
                  <a:pt x="12" y="58"/>
                </a:cubicBezTo>
                <a:cubicBezTo>
                  <a:pt x="9" y="61"/>
                  <a:pt x="7" y="64"/>
                  <a:pt x="7" y="69"/>
                </a:cubicBezTo>
                <a:cubicBezTo>
                  <a:pt x="7" y="76"/>
                  <a:pt x="13" y="82"/>
                  <a:pt x="20" y="82"/>
                </a:cubicBezTo>
                <a:cubicBezTo>
                  <a:pt x="102" y="82"/>
                  <a:pt x="102" y="82"/>
                  <a:pt x="102" y="82"/>
                </a:cubicBezTo>
                <a:cubicBezTo>
                  <a:pt x="102" y="76"/>
                  <a:pt x="102" y="76"/>
                  <a:pt x="102" y="76"/>
                </a:cubicBezTo>
                <a:cubicBezTo>
                  <a:pt x="20" y="76"/>
                  <a:pt x="20" y="76"/>
                  <a:pt x="20" y="76"/>
                </a:cubicBezTo>
                <a:cubicBezTo>
                  <a:pt x="16" y="76"/>
                  <a:pt x="13" y="73"/>
                  <a:pt x="13" y="69"/>
                </a:cubicBezTo>
                <a:cubicBezTo>
                  <a:pt x="13" y="69"/>
                  <a:pt x="13" y="69"/>
                  <a:pt x="13" y="69"/>
                </a:cubicBezTo>
                <a:lnTo>
                  <a:pt x="102" y="55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9" name="Freeform 126"/>
          <p:cNvSpPr>
            <a:spLocks noEditPoints="1"/>
          </p:cNvSpPr>
          <p:nvPr/>
        </p:nvSpPr>
        <p:spPr bwMode="auto">
          <a:xfrm>
            <a:off x="10514110" y="2250589"/>
            <a:ext cx="205233" cy="200834"/>
          </a:xfrm>
          <a:custGeom>
            <a:avLst/>
            <a:gdLst>
              <a:gd name="T0" fmla="*/ 82 w 86"/>
              <a:gd name="T1" fmla="*/ 47 h 84"/>
              <a:gd name="T2" fmla="*/ 82 w 86"/>
              <a:gd name="T3" fmla="*/ 42 h 84"/>
              <a:gd name="T4" fmla="*/ 43 w 86"/>
              <a:gd name="T5" fmla="*/ 3 h 84"/>
              <a:gd name="T6" fmla="*/ 36 w 86"/>
              <a:gd name="T7" fmla="*/ 4 h 84"/>
              <a:gd name="T8" fmla="*/ 24 w 86"/>
              <a:gd name="T9" fmla="*/ 0 h 84"/>
              <a:gd name="T10" fmla="*/ 0 w 86"/>
              <a:gd name="T11" fmla="*/ 23 h 84"/>
              <a:gd name="T12" fmla="*/ 4 w 86"/>
              <a:gd name="T13" fmla="*/ 36 h 84"/>
              <a:gd name="T14" fmla="*/ 4 w 86"/>
              <a:gd name="T15" fmla="*/ 42 h 84"/>
              <a:gd name="T16" fmla="*/ 43 w 86"/>
              <a:gd name="T17" fmla="*/ 81 h 84"/>
              <a:gd name="T18" fmla="*/ 50 w 86"/>
              <a:gd name="T19" fmla="*/ 80 h 84"/>
              <a:gd name="T20" fmla="*/ 62 w 86"/>
              <a:gd name="T21" fmla="*/ 84 h 84"/>
              <a:gd name="T22" fmla="*/ 86 w 86"/>
              <a:gd name="T23" fmla="*/ 61 h 84"/>
              <a:gd name="T24" fmla="*/ 82 w 86"/>
              <a:gd name="T25" fmla="*/ 47 h 84"/>
              <a:gd name="T26" fmla="*/ 46 w 86"/>
              <a:gd name="T27" fmla="*/ 71 h 84"/>
              <a:gd name="T28" fmla="*/ 23 w 86"/>
              <a:gd name="T29" fmla="*/ 64 h 84"/>
              <a:gd name="T30" fmla="*/ 24 w 86"/>
              <a:gd name="T31" fmla="*/ 51 h 84"/>
              <a:gd name="T32" fmla="*/ 34 w 86"/>
              <a:gd name="T33" fmla="*/ 59 h 84"/>
              <a:gd name="T34" fmla="*/ 52 w 86"/>
              <a:gd name="T35" fmla="*/ 58 h 84"/>
              <a:gd name="T36" fmla="*/ 41 w 86"/>
              <a:gd name="T37" fmla="*/ 47 h 84"/>
              <a:gd name="T38" fmla="*/ 20 w 86"/>
              <a:gd name="T39" fmla="*/ 30 h 84"/>
              <a:gd name="T40" fmla="*/ 37 w 86"/>
              <a:gd name="T41" fmla="*/ 13 h 84"/>
              <a:gd name="T42" fmla="*/ 61 w 86"/>
              <a:gd name="T43" fmla="*/ 19 h 84"/>
              <a:gd name="T44" fmla="*/ 59 w 86"/>
              <a:gd name="T45" fmla="*/ 31 h 84"/>
              <a:gd name="T46" fmla="*/ 42 w 86"/>
              <a:gd name="T47" fmla="*/ 22 h 84"/>
              <a:gd name="T48" fmla="*/ 38 w 86"/>
              <a:gd name="T49" fmla="*/ 35 h 84"/>
              <a:gd name="T50" fmla="*/ 66 w 86"/>
              <a:gd name="T51" fmla="*/ 49 h 84"/>
              <a:gd name="T52" fmla="*/ 46 w 86"/>
              <a:gd name="T53" fmla="*/ 71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86" h="84">
                <a:moveTo>
                  <a:pt x="82" y="47"/>
                </a:moveTo>
                <a:cubicBezTo>
                  <a:pt x="82" y="46"/>
                  <a:pt x="82" y="44"/>
                  <a:pt x="82" y="42"/>
                </a:cubicBezTo>
                <a:cubicBezTo>
                  <a:pt x="82" y="21"/>
                  <a:pt x="64" y="3"/>
                  <a:pt x="43" y="3"/>
                </a:cubicBezTo>
                <a:cubicBezTo>
                  <a:pt x="41" y="3"/>
                  <a:pt x="39" y="3"/>
                  <a:pt x="36" y="4"/>
                </a:cubicBezTo>
                <a:cubicBezTo>
                  <a:pt x="33" y="1"/>
                  <a:pt x="28" y="0"/>
                  <a:pt x="24" y="0"/>
                </a:cubicBezTo>
                <a:cubicBezTo>
                  <a:pt x="11" y="0"/>
                  <a:pt x="0" y="10"/>
                  <a:pt x="0" y="23"/>
                </a:cubicBezTo>
                <a:cubicBezTo>
                  <a:pt x="0" y="28"/>
                  <a:pt x="2" y="32"/>
                  <a:pt x="4" y="36"/>
                </a:cubicBezTo>
                <a:cubicBezTo>
                  <a:pt x="4" y="38"/>
                  <a:pt x="4" y="40"/>
                  <a:pt x="4" y="42"/>
                </a:cubicBezTo>
                <a:cubicBezTo>
                  <a:pt x="4" y="64"/>
                  <a:pt x="21" y="81"/>
                  <a:pt x="43" y="81"/>
                </a:cubicBezTo>
                <a:cubicBezTo>
                  <a:pt x="45" y="81"/>
                  <a:pt x="48" y="81"/>
                  <a:pt x="50" y="80"/>
                </a:cubicBezTo>
                <a:cubicBezTo>
                  <a:pt x="54" y="83"/>
                  <a:pt x="58" y="84"/>
                  <a:pt x="62" y="84"/>
                </a:cubicBezTo>
                <a:cubicBezTo>
                  <a:pt x="75" y="84"/>
                  <a:pt x="86" y="73"/>
                  <a:pt x="86" y="61"/>
                </a:cubicBezTo>
                <a:cubicBezTo>
                  <a:pt x="86" y="56"/>
                  <a:pt x="84" y="51"/>
                  <a:pt x="82" y="47"/>
                </a:cubicBezTo>
                <a:close/>
                <a:moveTo>
                  <a:pt x="46" y="71"/>
                </a:moveTo>
                <a:cubicBezTo>
                  <a:pt x="34" y="71"/>
                  <a:pt x="28" y="69"/>
                  <a:pt x="23" y="64"/>
                </a:cubicBezTo>
                <a:cubicBezTo>
                  <a:pt x="17" y="58"/>
                  <a:pt x="19" y="52"/>
                  <a:pt x="24" y="51"/>
                </a:cubicBezTo>
                <a:cubicBezTo>
                  <a:pt x="29" y="51"/>
                  <a:pt x="32" y="57"/>
                  <a:pt x="34" y="59"/>
                </a:cubicBezTo>
                <a:cubicBezTo>
                  <a:pt x="37" y="60"/>
                  <a:pt x="47" y="64"/>
                  <a:pt x="52" y="58"/>
                </a:cubicBezTo>
                <a:cubicBezTo>
                  <a:pt x="58" y="51"/>
                  <a:pt x="48" y="48"/>
                  <a:pt x="41" y="47"/>
                </a:cubicBezTo>
                <a:cubicBezTo>
                  <a:pt x="32" y="46"/>
                  <a:pt x="19" y="40"/>
                  <a:pt x="20" y="30"/>
                </a:cubicBezTo>
                <a:cubicBezTo>
                  <a:pt x="21" y="19"/>
                  <a:pt x="29" y="14"/>
                  <a:pt x="37" y="13"/>
                </a:cubicBezTo>
                <a:cubicBezTo>
                  <a:pt x="48" y="12"/>
                  <a:pt x="55" y="15"/>
                  <a:pt x="61" y="19"/>
                </a:cubicBezTo>
                <a:cubicBezTo>
                  <a:pt x="67" y="25"/>
                  <a:pt x="63" y="31"/>
                  <a:pt x="59" y="31"/>
                </a:cubicBezTo>
                <a:cubicBezTo>
                  <a:pt x="55" y="32"/>
                  <a:pt x="51" y="22"/>
                  <a:pt x="42" y="22"/>
                </a:cubicBezTo>
                <a:cubicBezTo>
                  <a:pt x="33" y="22"/>
                  <a:pt x="27" y="32"/>
                  <a:pt x="38" y="35"/>
                </a:cubicBezTo>
                <a:cubicBezTo>
                  <a:pt x="49" y="37"/>
                  <a:pt x="61" y="38"/>
                  <a:pt x="66" y="49"/>
                </a:cubicBezTo>
                <a:cubicBezTo>
                  <a:pt x="70" y="59"/>
                  <a:pt x="59" y="70"/>
                  <a:pt x="46" y="71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0" name="Freeform 127"/>
          <p:cNvSpPr>
            <a:spLocks noEditPoints="1"/>
          </p:cNvSpPr>
          <p:nvPr/>
        </p:nvSpPr>
        <p:spPr bwMode="auto">
          <a:xfrm>
            <a:off x="10602067" y="2076140"/>
            <a:ext cx="114344" cy="149528"/>
          </a:xfrm>
          <a:custGeom>
            <a:avLst/>
            <a:gdLst>
              <a:gd name="T0" fmla="*/ 42 w 48"/>
              <a:gd name="T1" fmla="*/ 8 h 63"/>
              <a:gd name="T2" fmla="*/ 6 w 48"/>
              <a:gd name="T3" fmla="*/ 8 h 63"/>
              <a:gd name="T4" fmla="*/ 0 w 48"/>
              <a:gd name="T5" fmla="*/ 14 h 63"/>
              <a:gd name="T6" fmla="*/ 0 w 48"/>
              <a:gd name="T7" fmla="*/ 16 h 63"/>
              <a:gd name="T8" fmla="*/ 48 w 48"/>
              <a:gd name="T9" fmla="*/ 16 h 63"/>
              <a:gd name="T10" fmla="*/ 48 w 48"/>
              <a:gd name="T11" fmla="*/ 14 h 63"/>
              <a:gd name="T12" fmla="*/ 42 w 48"/>
              <a:gd name="T13" fmla="*/ 8 h 63"/>
              <a:gd name="T14" fmla="*/ 31 w 48"/>
              <a:gd name="T15" fmla="*/ 4 h 63"/>
              <a:gd name="T16" fmla="*/ 32 w 48"/>
              <a:gd name="T17" fmla="*/ 10 h 63"/>
              <a:gd name="T18" fmla="*/ 16 w 48"/>
              <a:gd name="T19" fmla="*/ 10 h 63"/>
              <a:gd name="T20" fmla="*/ 17 w 48"/>
              <a:gd name="T21" fmla="*/ 4 h 63"/>
              <a:gd name="T22" fmla="*/ 31 w 48"/>
              <a:gd name="T23" fmla="*/ 4 h 63"/>
              <a:gd name="T24" fmla="*/ 32 w 48"/>
              <a:gd name="T25" fmla="*/ 0 h 63"/>
              <a:gd name="T26" fmla="*/ 16 w 48"/>
              <a:gd name="T27" fmla="*/ 0 h 63"/>
              <a:gd name="T28" fmla="*/ 13 w 48"/>
              <a:gd name="T29" fmla="*/ 3 h 63"/>
              <a:gd name="T30" fmla="*/ 12 w 48"/>
              <a:gd name="T31" fmla="*/ 11 h 63"/>
              <a:gd name="T32" fmla="*/ 14 w 48"/>
              <a:gd name="T33" fmla="*/ 14 h 63"/>
              <a:gd name="T34" fmla="*/ 34 w 48"/>
              <a:gd name="T35" fmla="*/ 14 h 63"/>
              <a:gd name="T36" fmla="*/ 36 w 48"/>
              <a:gd name="T37" fmla="*/ 11 h 63"/>
              <a:gd name="T38" fmla="*/ 35 w 48"/>
              <a:gd name="T39" fmla="*/ 3 h 63"/>
              <a:gd name="T40" fmla="*/ 32 w 48"/>
              <a:gd name="T41" fmla="*/ 0 h 63"/>
              <a:gd name="T42" fmla="*/ 43 w 48"/>
              <a:gd name="T43" fmla="*/ 20 h 63"/>
              <a:gd name="T44" fmla="*/ 5 w 48"/>
              <a:gd name="T45" fmla="*/ 20 h 63"/>
              <a:gd name="T46" fmla="*/ 2 w 48"/>
              <a:gd name="T47" fmla="*/ 24 h 63"/>
              <a:gd name="T48" fmla="*/ 5 w 48"/>
              <a:gd name="T49" fmla="*/ 59 h 63"/>
              <a:gd name="T50" fmla="*/ 9 w 48"/>
              <a:gd name="T51" fmla="*/ 63 h 63"/>
              <a:gd name="T52" fmla="*/ 39 w 48"/>
              <a:gd name="T53" fmla="*/ 63 h 63"/>
              <a:gd name="T54" fmla="*/ 43 w 48"/>
              <a:gd name="T55" fmla="*/ 59 h 63"/>
              <a:gd name="T56" fmla="*/ 46 w 48"/>
              <a:gd name="T57" fmla="*/ 24 h 63"/>
              <a:gd name="T58" fmla="*/ 43 w 48"/>
              <a:gd name="T59" fmla="*/ 20 h 63"/>
              <a:gd name="T60" fmla="*/ 16 w 48"/>
              <a:gd name="T61" fmla="*/ 55 h 63"/>
              <a:gd name="T62" fmla="*/ 10 w 48"/>
              <a:gd name="T63" fmla="*/ 55 h 63"/>
              <a:gd name="T64" fmla="*/ 8 w 48"/>
              <a:gd name="T65" fmla="*/ 28 h 63"/>
              <a:gd name="T66" fmla="*/ 16 w 48"/>
              <a:gd name="T67" fmla="*/ 28 h 63"/>
              <a:gd name="T68" fmla="*/ 16 w 48"/>
              <a:gd name="T69" fmla="*/ 55 h 63"/>
              <a:gd name="T70" fmla="*/ 28 w 48"/>
              <a:gd name="T71" fmla="*/ 55 h 63"/>
              <a:gd name="T72" fmla="*/ 20 w 48"/>
              <a:gd name="T73" fmla="*/ 55 h 63"/>
              <a:gd name="T74" fmla="*/ 20 w 48"/>
              <a:gd name="T75" fmla="*/ 28 h 63"/>
              <a:gd name="T76" fmla="*/ 28 w 48"/>
              <a:gd name="T77" fmla="*/ 28 h 63"/>
              <a:gd name="T78" fmla="*/ 28 w 48"/>
              <a:gd name="T79" fmla="*/ 55 h 63"/>
              <a:gd name="T80" fmla="*/ 38 w 48"/>
              <a:gd name="T81" fmla="*/ 55 h 63"/>
              <a:gd name="T82" fmla="*/ 32 w 48"/>
              <a:gd name="T83" fmla="*/ 55 h 63"/>
              <a:gd name="T84" fmla="*/ 32 w 48"/>
              <a:gd name="T85" fmla="*/ 28 h 63"/>
              <a:gd name="T86" fmla="*/ 40 w 48"/>
              <a:gd name="T87" fmla="*/ 28 h 63"/>
              <a:gd name="T88" fmla="*/ 38 w 48"/>
              <a:gd name="T89" fmla="*/ 5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48" h="63">
                <a:moveTo>
                  <a:pt x="42" y="8"/>
                </a:moveTo>
                <a:cubicBezTo>
                  <a:pt x="6" y="8"/>
                  <a:pt x="6" y="8"/>
                  <a:pt x="6" y="8"/>
                </a:cubicBezTo>
                <a:cubicBezTo>
                  <a:pt x="3" y="8"/>
                  <a:pt x="0" y="11"/>
                  <a:pt x="0" y="14"/>
                </a:cubicBezTo>
                <a:cubicBezTo>
                  <a:pt x="0" y="16"/>
                  <a:pt x="0" y="16"/>
                  <a:pt x="0" y="16"/>
                </a:cubicBezTo>
                <a:cubicBezTo>
                  <a:pt x="48" y="16"/>
                  <a:pt x="48" y="16"/>
                  <a:pt x="48" y="16"/>
                </a:cubicBezTo>
                <a:cubicBezTo>
                  <a:pt x="48" y="14"/>
                  <a:pt x="48" y="14"/>
                  <a:pt x="48" y="14"/>
                </a:cubicBezTo>
                <a:cubicBezTo>
                  <a:pt x="48" y="11"/>
                  <a:pt x="45" y="8"/>
                  <a:pt x="42" y="8"/>
                </a:cubicBezTo>
                <a:close/>
                <a:moveTo>
                  <a:pt x="31" y="4"/>
                </a:moveTo>
                <a:cubicBezTo>
                  <a:pt x="32" y="10"/>
                  <a:pt x="32" y="10"/>
                  <a:pt x="32" y="10"/>
                </a:cubicBezTo>
                <a:cubicBezTo>
                  <a:pt x="16" y="10"/>
                  <a:pt x="16" y="10"/>
                  <a:pt x="16" y="10"/>
                </a:cubicBezTo>
                <a:cubicBezTo>
                  <a:pt x="17" y="4"/>
                  <a:pt x="17" y="4"/>
                  <a:pt x="17" y="4"/>
                </a:cubicBezTo>
                <a:cubicBezTo>
                  <a:pt x="31" y="4"/>
                  <a:pt x="31" y="4"/>
                  <a:pt x="31" y="4"/>
                </a:cubicBezTo>
                <a:moveTo>
                  <a:pt x="32" y="0"/>
                </a:moveTo>
                <a:cubicBezTo>
                  <a:pt x="16" y="0"/>
                  <a:pt x="16" y="0"/>
                  <a:pt x="16" y="0"/>
                </a:cubicBezTo>
                <a:cubicBezTo>
                  <a:pt x="15" y="0"/>
                  <a:pt x="13" y="1"/>
                  <a:pt x="13" y="3"/>
                </a:cubicBezTo>
                <a:cubicBezTo>
                  <a:pt x="12" y="11"/>
                  <a:pt x="12" y="11"/>
                  <a:pt x="12" y="11"/>
                </a:cubicBezTo>
                <a:cubicBezTo>
                  <a:pt x="11" y="13"/>
                  <a:pt x="13" y="14"/>
                  <a:pt x="14" y="14"/>
                </a:cubicBezTo>
                <a:cubicBezTo>
                  <a:pt x="34" y="14"/>
                  <a:pt x="34" y="14"/>
                  <a:pt x="34" y="14"/>
                </a:cubicBezTo>
                <a:cubicBezTo>
                  <a:pt x="36" y="14"/>
                  <a:pt x="37" y="13"/>
                  <a:pt x="36" y="11"/>
                </a:cubicBezTo>
                <a:cubicBezTo>
                  <a:pt x="35" y="3"/>
                  <a:pt x="35" y="3"/>
                  <a:pt x="35" y="3"/>
                </a:cubicBezTo>
                <a:cubicBezTo>
                  <a:pt x="35" y="1"/>
                  <a:pt x="34" y="0"/>
                  <a:pt x="32" y="0"/>
                </a:cubicBezTo>
                <a:close/>
                <a:moveTo>
                  <a:pt x="43" y="20"/>
                </a:moveTo>
                <a:cubicBezTo>
                  <a:pt x="5" y="20"/>
                  <a:pt x="5" y="20"/>
                  <a:pt x="5" y="20"/>
                </a:cubicBezTo>
                <a:cubicBezTo>
                  <a:pt x="3" y="20"/>
                  <a:pt x="2" y="22"/>
                  <a:pt x="2" y="24"/>
                </a:cubicBezTo>
                <a:cubicBezTo>
                  <a:pt x="5" y="59"/>
                  <a:pt x="5" y="59"/>
                  <a:pt x="5" y="59"/>
                </a:cubicBezTo>
                <a:cubicBezTo>
                  <a:pt x="5" y="61"/>
                  <a:pt x="7" y="63"/>
                  <a:pt x="9" y="63"/>
                </a:cubicBezTo>
                <a:cubicBezTo>
                  <a:pt x="39" y="63"/>
                  <a:pt x="39" y="63"/>
                  <a:pt x="39" y="63"/>
                </a:cubicBezTo>
                <a:cubicBezTo>
                  <a:pt x="41" y="63"/>
                  <a:pt x="43" y="61"/>
                  <a:pt x="43" y="59"/>
                </a:cubicBezTo>
                <a:cubicBezTo>
                  <a:pt x="46" y="24"/>
                  <a:pt x="46" y="24"/>
                  <a:pt x="46" y="24"/>
                </a:cubicBezTo>
                <a:cubicBezTo>
                  <a:pt x="47" y="22"/>
                  <a:pt x="45" y="20"/>
                  <a:pt x="43" y="20"/>
                </a:cubicBezTo>
                <a:close/>
                <a:moveTo>
                  <a:pt x="16" y="55"/>
                </a:moveTo>
                <a:cubicBezTo>
                  <a:pt x="10" y="55"/>
                  <a:pt x="10" y="55"/>
                  <a:pt x="10" y="55"/>
                </a:cubicBezTo>
                <a:cubicBezTo>
                  <a:pt x="8" y="28"/>
                  <a:pt x="8" y="28"/>
                  <a:pt x="8" y="28"/>
                </a:cubicBezTo>
                <a:cubicBezTo>
                  <a:pt x="16" y="28"/>
                  <a:pt x="16" y="28"/>
                  <a:pt x="16" y="28"/>
                </a:cubicBezTo>
                <a:lnTo>
                  <a:pt x="16" y="55"/>
                </a:lnTo>
                <a:close/>
                <a:moveTo>
                  <a:pt x="28" y="55"/>
                </a:moveTo>
                <a:cubicBezTo>
                  <a:pt x="20" y="55"/>
                  <a:pt x="20" y="55"/>
                  <a:pt x="20" y="55"/>
                </a:cubicBezTo>
                <a:cubicBezTo>
                  <a:pt x="20" y="28"/>
                  <a:pt x="20" y="28"/>
                  <a:pt x="20" y="28"/>
                </a:cubicBezTo>
                <a:cubicBezTo>
                  <a:pt x="28" y="28"/>
                  <a:pt x="28" y="28"/>
                  <a:pt x="28" y="28"/>
                </a:cubicBezTo>
                <a:lnTo>
                  <a:pt x="28" y="55"/>
                </a:lnTo>
                <a:close/>
                <a:moveTo>
                  <a:pt x="38" y="55"/>
                </a:moveTo>
                <a:cubicBezTo>
                  <a:pt x="32" y="55"/>
                  <a:pt x="32" y="55"/>
                  <a:pt x="32" y="55"/>
                </a:cubicBezTo>
                <a:cubicBezTo>
                  <a:pt x="32" y="28"/>
                  <a:pt x="32" y="28"/>
                  <a:pt x="32" y="28"/>
                </a:cubicBezTo>
                <a:cubicBezTo>
                  <a:pt x="40" y="28"/>
                  <a:pt x="40" y="28"/>
                  <a:pt x="40" y="28"/>
                </a:cubicBezTo>
                <a:lnTo>
                  <a:pt x="38" y="55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1" name="Freeform 128"/>
          <p:cNvSpPr>
            <a:spLocks noEditPoints="1"/>
          </p:cNvSpPr>
          <p:nvPr/>
        </p:nvSpPr>
        <p:spPr bwMode="auto">
          <a:xfrm>
            <a:off x="10266364" y="3300211"/>
            <a:ext cx="312249" cy="313714"/>
          </a:xfrm>
          <a:custGeom>
            <a:avLst/>
            <a:gdLst>
              <a:gd name="T0" fmla="*/ 65 w 130"/>
              <a:gd name="T1" fmla="*/ 0 h 131"/>
              <a:gd name="T2" fmla="*/ 0 w 130"/>
              <a:gd name="T3" fmla="*/ 65 h 131"/>
              <a:gd name="T4" fmla="*/ 65 w 130"/>
              <a:gd name="T5" fmla="*/ 131 h 131"/>
              <a:gd name="T6" fmla="*/ 130 w 130"/>
              <a:gd name="T7" fmla="*/ 65 h 131"/>
              <a:gd name="T8" fmla="*/ 65 w 130"/>
              <a:gd name="T9" fmla="*/ 0 h 131"/>
              <a:gd name="T10" fmla="*/ 65 w 130"/>
              <a:gd name="T11" fmla="*/ 114 h 131"/>
              <a:gd name="T12" fmla="*/ 16 w 130"/>
              <a:gd name="T13" fmla="*/ 65 h 131"/>
              <a:gd name="T14" fmla="*/ 65 w 130"/>
              <a:gd name="T15" fmla="*/ 17 h 131"/>
              <a:gd name="T16" fmla="*/ 114 w 130"/>
              <a:gd name="T17" fmla="*/ 65 h 131"/>
              <a:gd name="T18" fmla="*/ 65 w 130"/>
              <a:gd name="T19" fmla="*/ 114 h 131"/>
              <a:gd name="T20" fmla="*/ 40 w 130"/>
              <a:gd name="T21" fmla="*/ 65 h 131"/>
              <a:gd name="T22" fmla="*/ 65 w 130"/>
              <a:gd name="T23" fmla="*/ 90 h 131"/>
              <a:gd name="T24" fmla="*/ 89 w 130"/>
              <a:gd name="T25" fmla="*/ 65 h 131"/>
              <a:gd name="T26" fmla="*/ 65 w 130"/>
              <a:gd name="T27" fmla="*/ 41 h 131"/>
              <a:gd name="T28" fmla="*/ 40 w 130"/>
              <a:gd name="T29" fmla="*/ 65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30" h="131">
                <a:moveTo>
                  <a:pt x="65" y="0"/>
                </a:moveTo>
                <a:cubicBezTo>
                  <a:pt x="29" y="0"/>
                  <a:pt x="0" y="29"/>
                  <a:pt x="0" y="65"/>
                </a:cubicBezTo>
                <a:cubicBezTo>
                  <a:pt x="0" y="101"/>
                  <a:pt x="29" y="131"/>
                  <a:pt x="65" y="131"/>
                </a:cubicBezTo>
                <a:cubicBezTo>
                  <a:pt x="101" y="131"/>
                  <a:pt x="130" y="101"/>
                  <a:pt x="130" y="65"/>
                </a:cubicBezTo>
                <a:cubicBezTo>
                  <a:pt x="130" y="29"/>
                  <a:pt x="101" y="0"/>
                  <a:pt x="65" y="0"/>
                </a:cubicBezTo>
                <a:close/>
                <a:moveTo>
                  <a:pt x="65" y="114"/>
                </a:moveTo>
                <a:cubicBezTo>
                  <a:pt x="38" y="114"/>
                  <a:pt x="16" y="92"/>
                  <a:pt x="16" y="65"/>
                </a:cubicBezTo>
                <a:cubicBezTo>
                  <a:pt x="16" y="38"/>
                  <a:pt x="38" y="17"/>
                  <a:pt x="65" y="17"/>
                </a:cubicBezTo>
                <a:cubicBezTo>
                  <a:pt x="92" y="17"/>
                  <a:pt x="114" y="38"/>
                  <a:pt x="114" y="65"/>
                </a:cubicBezTo>
                <a:cubicBezTo>
                  <a:pt x="114" y="92"/>
                  <a:pt x="92" y="114"/>
                  <a:pt x="65" y="114"/>
                </a:cubicBezTo>
                <a:close/>
                <a:moveTo>
                  <a:pt x="40" y="65"/>
                </a:moveTo>
                <a:cubicBezTo>
                  <a:pt x="40" y="79"/>
                  <a:pt x="51" y="90"/>
                  <a:pt x="65" y="90"/>
                </a:cubicBezTo>
                <a:cubicBezTo>
                  <a:pt x="78" y="90"/>
                  <a:pt x="89" y="79"/>
                  <a:pt x="89" y="65"/>
                </a:cubicBezTo>
                <a:cubicBezTo>
                  <a:pt x="89" y="52"/>
                  <a:pt x="78" y="41"/>
                  <a:pt x="65" y="41"/>
                </a:cubicBezTo>
                <a:cubicBezTo>
                  <a:pt x="51" y="41"/>
                  <a:pt x="40" y="52"/>
                  <a:pt x="40" y="65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2" name="Freeform 129"/>
          <p:cNvSpPr>
            <a:spLocks noEditPoints="1"/>
          </p:cNvSpPr>
          <p:nvPr/>
        </p:nvSpPr>
        <p:spPr bwMode="auto">
          <a:xfrm>
            <a:off x="10039141" y="1989649"/>
            <a:ext cx="517482" cy="224291"/>
          </a:xfrm>
          <a:custGeom>
            <a:avLst/>
            <a:gdLst>
              <a:gd name="T0" fmla="*/ 188 w 216"/>
              <a:gd name="T1" fmla="*/ 41 h 94"/>
              <a:gd name="T2" fmla="*/ 178 w 216"/>
              <a:gd name="T3" fmla="*/ 43 h 94"/>
              <a:gd name="T4" fmla="*/ 129 w 216"/>
              <a:gd name="T5" fmla="*/ 0 h 94"/>
              <a:gd name="T6" fmla="*/ 111 w 216"/>
              <a:gd name="T7" fmla="*/ 3 h 94"/>
              <a:gd name="T8" fmla="*/ 108 w 216"/>
              <a:gd name="T9" fmla="*/ 6 h 94"/>
              <a:gd name="T10" fmla="*/ 108 w 216"/>
              <a:gd name="T11" fmla="*/ 91 h 94"/>
              <a:gd name="T12" fmla="*/ 111 w 216"/>
              <a:gd name="T13" fmla="*/ 94 h 94"/>
              <a:gd name="T14" fmla="*/ 188 w 216"/>
              <a:gd name="T15" fmla="*/ 94 h 94"/>
              <a:gd name="T16" fmla="*/ 216 w 216"/>
              <a:gd name="T17" fmla="*/ 68 h 94"/>
              <a:gd name="T18" fmla="*/ 188 w 216"/>
              <a:gd name="T19" fmla="*/ 41 h 94"/>
              <a:gd name="T20" fmla="*/ 85 w 216"/>
              <a:gd name="T21" fmla="*/ 94 h 94"/>
              <a:gd name="T22" fmla="*/ 91 w 216"/>
              <a:gd name="T23" fmla="*/ 94 h 94"/>
              <a:gd name="T24" fmla="*/ 95 w 216"/>
              <a:gd name="T25" fmla="*/ 47 h 94"/>
              <a:gd name="T26" fmla="*/ 91 w 216"/>
              <a:gd name="T27" fmla="*/ 0 h 94"/>
              <a:gd name="T28" fmla="*/ 85 w 216"/>
              <a:gd name="T29" fmla="*/ 0 h 94"/>
              <a:gd name="T30" fmla="*/ 81 w 216"/>
              <a:gd name="T31" fmla="*/ 47 h 94"/>
              <a:gd name="T32" fmla="*/ 85 w 216"/>
              <a:gd name="T33" fmla="*/ 94 h 94"/>
              <a:gd name="T34" fmla="*/ 64 w 216"/>
              <a:gd name="T35" fmla="*/ 94 h 94"/>
              <a:gd name="T36" fmla="*/ 58 w 216"/>
              <a:gd name="T37" fmla="*/ 94 h 94"/>
              <a:gd name="T38" fmla="*/ 54 w 216"/>
              <a:gd name="T39" fmla="*/ 60 h 94"/>
              <a:gd name="T40" fmla="*/ 58 w 216"/>
              <a:gd name="T41" fmla="*/ 27 h 94"/>
              <a:gd name="T42" fmla="*/ 64 w 216"/>
              <a:gd name="T43" fmla="*/ 27 h 94"/>
              <a:gd name="T44" fmla="*/ 68 w 216"/>
              <a:gd name="T45" fmla="*/ 61 h 94"/>
              <a:gd name="T46" fmla="*/ 64 w 216"/>
              <a:gd name="T47" fmla="*/ 94 h 94"/>
              <a:gd name="T48" fmla="*/ 31 w 216"/>
              <a:gd name="T49" fmla="*/ 94 h 94"/>
              <a:gd name="T50" fmla="*/ 37 w 216"/>
              <a:gd name="T51" fmla="*/ 94 h 94"/>
              <a:gd name="T52" fmla="*/ 41 w 216"/>
              <a:gd name="T53" fmla="*/ 67 h 94"/>
              <a:gd name="T54" fmla="*/ 37 w 216"/>
              <a:gd name="T55" fmla="*/ 40 h 94"/>
              <a:gd name="T56" fmla="*/ 31 w 216"/>
              <a:gd name="T57" fmla="*/ 40 h 94"/>
              <a:gd name="T58" fmla="*/ 27 w 216"/>
              <a:gd name="T59" fmla="*/ 67 h 94"/>
              <a:gd name="T60" fmla="*/ 31 w 216"/>
              <a:gd name="T61" fmla="*/ 94 h 94"/>
              <a:gd name="T62" fmla="*/ 4 w 216"/>
              <a:gd name="T63" fmla="*/ 81 h 94"/>
              <a:gd name="T64" fmla="*/ 10 w 216"/>
              <a:gd name="T65" fmla="*/ 81 h 94"/>
              <a:gd name="T66" fmla="*/ 14 w 216"/>
              <a:gd name="T67" fmla="*/ 67 h 94"/>
              <a:gd name="T68" fmla="*/ 10 w 216"/>
              <a:gd name="T69" fmla="*/ 54 h 94"/>
              <a:gd name="T70" fmla="*/ 4 w 216"/>
              <a:gd name="T71" fmla="*/ 54 h 94"/>
              <a:gd name="T72" fmla="*/ 0 w 216"/>
              <a:gd name="T73" fmla="*/ 67 h 94"/>
              <a:gd name="T74" fmla="*/ 4 w 216"/>
              <a:gd name="T75" fmla="*/ 81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16" h="94">
                <a:moveTo>
                  <a:pt x="188" y="41"/>
                </a:moveTo>
                <a:cubicBezTo>
                  <a:pt x="184" y="41"/>
                  <a:pt x="181" y="42"/>
                  <a:pt x="178" y="43"/>
                </a:cubicBezTo>
                <a:cubicBezTo>
                  <a:pt x="175" y="19"/>
                  <a:pt x="154" y="0"/>
                  <a:pt x="129" y="0"/>
                </a:cubicBezTo>
                <a:cubicBezTo>
                  <a:pt x="122" y="0"/>
                  <a:pt x="116" y="1"/>
                  <a:pt x="111" y="3"/>
                </a:cubicBezTo>
                <a:cubicBezTo>
                  <a:pt x="109" y="4"/>
                  <a:pt x="108" y="5"/>
                  <a:pt x="108" y="6"/>
                </a:cubicBezTo>
                <a:cubicBezTo>
                  <a:pt x="108" y="91"/>
                  <a:pt x="108" y="91"/>
                  <a:pt x="108" y="91"/>
                </a:cubicBezTo>
                <a:cubicBezTo>
                  <a:pt x="108" y="93"/>
                  <a:pt x="110" y="94"/>
                  <a:pt x="111" y="94"/>
                </a:cubicBezTo>
                <a:cubicBezTo>
                  <a:pt x="111" y="94"/>
                  <a:pt x="188" y="94"/>
                  <a:pt x="188" y="94"/>
                </a:cubicBezTo>
                <a:cubicBezTo>
                  <a:pt x="204" y="94"/>
                  <a:pt x="216" y="82"/>
                  <a:pt x="216" y="68"/>
                </a:cubicBezTo>
                <a:cubicBezTo>
                  <a:pt x="216" y="53"/>
                  <a:pt x="204" y="41"/>
                  <a:pt x="188" y="41"/>
                </a:cubicBezTo>
                <a:close/>
                <a:moveTo>
                  <a:pt x="85" y="94"/>
                </a:moveTo>
                <a:cubicBezTo>
                  <a:pt x="91" y="94"/>
                  <a:pt x="91" y="94"/>
                  <a:pt x="91" y="94"/>
                </a:cubicBezTo>
                <a:cubicBezTo>
                  <a:pt x="95" y="47"/>
                  <a:pt x="95" y="47"/>
                  <a:pt x="95" y="47"/>
                </a:cubicBezTo>
                <a:cubicBezTo>
                  <a:pt x="91" y="0"/>
                  <a:pt x="91" y="0"/>
                  <a:pt x="91" y="0"/>
                </a:cubicBezTo>
                <a:cubicBezTo>
                  <a:pt x="85" y="0"/>
                  <a:pt x="85" y="0"/>
                  <a:pt x="85" y="0"/>
                </a:cubicBezTo>
                <a:cubicBezTo>
                  <a:pt x="81" y="47"/>
                  <a:pt x="81" y="47"/>
                  <a:pt x="81" y="47"/>
                </a:cubicBezTo>
                <a:lnTo>
                  <a:pt x="85" y="94"/>
                </a:lnTo>
                <a:close/>
                <a:moveTo>
                  <a:pt x="64" y="94"/>
                </a:moveTo>
                <a:cubicBezTo>
                  <a:pt x="58" y="94"/>
                  <a:pt x="58" y="94"/>
                  <a:pt x="58" y="94"/>
                </a:cubicBezTo>
                <a:cubicBezTo>
                  <a:pt x="54" y="60"/>
                  <a:pt x="54" y="60"/>
                  <a:pt x="54" y="60"/>
                </a:cubicBezTo>
                <a:cubicBezTo>
                  <a:pt x="58" y="27"/>
                  <a:pt x="58" y="27"/>
                  <a:pt x="58" y="27"/>
                </a:cubicBezTo>
                <a:cubicBezTo>
                  <a:pt x="64" y="27"/>
                  <a:pt x="64" y="27"/>
                  <a:pt x="64" y="27"/>
                </a:cubicBezTo>
                <a:cubicBezTo>
                  <a:pt x="68" y="61"/>
                  <a:pt x="68" y="61"/>
                  <a:pt x="68" y="61"/>
                </a:cubicBezTo>
                <a:lnTo>
                  <a:pt x="64" y="94"/>
                </a:lnTo>
                <a:close/>
                <a:moveTo>
                  <a:pt x="31" y="94"/>
                </a:moveTo>
                <a:cubicBezTo>
                  <a:pt x="37" y="94"/>
                  <a:pt x="37" y="94"/>
                  <a:pt x="37" y="94"/>
                </a:cubicBezTo>
                <a:cubicBezTo>
                  <a:pt x="41" y="67"/>
                  <a:pt x="41" y="67"/>
                  <a:pt x="41" y="67"/>
                </a:cubicBezTo>
                <a:cubicBezTo>
                  <a:pt x="37" y="40"/>
                  <a:pt x="37" y="40"/>
                  <a:pt x="37" y="40"/>
                </a:cubicBezTo>
                <a:cubicBezTo>
                  <a:pt x="31" y="40"/>
                  <a:pt x="31" y="40"/>
                  <a:pt x="31" y="40"/>
                </a:cubicBezTo>
                <a:cubicBezTo>
                  <a:pt x="27" y="67"/>
                  <a:pt x="27" y="67"/>
                  <a:pt x="27" y="67"/>
                </a:cubicBezTo>
                <a:lnTo>
                  <a:pt x="31" y="94"/>
                </a:lnTo>
                <a:close/>
                <a:moveTo>
                  <a:pt x="4" y="81"/>
                </a:moveTo>
                <a:cubicBezTo>
                  <a:pt x="10" y="81"/>
                  <a:pt x="10" y="81"/>
                  <a:pt x="10" y="81"/>
                </a:cubicBezTo>
                <a:cubicBezTo>
                  <a:pt x="14" y="67"/>
                  <a:pt x="14" y="67"/>
                  <a:pt x="14" y="67"/>
                </a:cubicBezTo>
                <a:cubicBezTo>
                  <a:pt x="10" y="54"/>
                  <a:pt x="10" y="54"/>
                  <a:pt x="10" y="54"/>
                </a:cubicBezTo>
                <a:cubicBezTo>
                  <a:pt x="4" y="54"/>
                  <a:pt x="4" y="54"/>
                  <a:pt x="4" y="54"/>
                </a:cubicBezTo>
                <a:cubicBezTo>
                  <a:pt x="0" y="67"/>
                  <a:pt x="0" y="67"/>
                  <a:pt x="0" y="67"/>
                </a:cubicBezTo>
                <a:lnTo>
                  <a:pt x="4" y="8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3" name="Freeform 130"/>
          <p:cNvSpPr>
            <a:spLocks noEditPoints="1"/>
          </p:cNvSpPr>
          <p:nvPr/>
        </p:nvSpPr>
        <p:spPr bwMode="auto">
          <a:xfrm>
            <a:off x="10137360" y="2257918"/>
            <a:ext cx="287327" cy="256542"/>
          </a:xfrm>
          <a:custGeom>
            <a:avLst/>
            <a:gdLst>
              <a:gd name="T0" fmla="*/ 50 w 120"/>
              <a:gd name="T1" fmla="*/ 0 h 107"/>
              <a:gd name="T2" fmla="*/ 50 w 120"/>
              <a:gd name="T3" fmla="*/ 0 h 107"/>
              <a:gd name="T4" fmla="*/ 100 w 120"/>
              <a:gd name="T5" fmla="*/ 41 h 107"/>
              <a:gd name="T6" fmla="*/ 50 w 120"/>
              <a:gd name="T7" fmla="*/ 81 h 107"/>
              <a:gd name="T8" fmla="*/ 42 w 120"/>
              <a:gd name="T9" fmla="*/ 81 h 107"/>
              <a:gd name="T10" fmla="*/ 7 w 120"/>
              <a:gd name="T11" fmla="*/ 93 h 107"/>
              <a:gd name="T12" fmla="*/ 7 w 120"/>
              <a:gd name="T13" fmla="*/ 91 h 107"/>
              <a:gd name="T14" fmla="*/ 19 w 120"/>
              <a:gd name="T15" fmla="*/ 75 h 107"/>
              <a:gd name="T16" fmla="*/ 19 w 120"/>
              <a:gd name="T17" fmla="*/ 72 h 107"/>
              <a:gd name="T18" fmla="*/ 0 w 120"/>
              <a:gd name="T19" fmla="*/ 41 h 107"/>
              <a:gd name="T20" fmla="*/ 50 w 120"/>
              <a:gd name="T21" fmla="*/ 0 h 107"/>
              <a:gd name="T22" fmla="*/ 104 w 120"/>
              <a:gd name="T23" fmla="*/ 91 h 107"/>
              <a:gd name="T24" fmla="*/ 113 w 120"/>
              <a:gd name="T25" fmla="*/ 104 h 107"/>
              <a:gd name="T26" fmla="*/ 113 w 120"/>
              <a:gd name="T27" fmla="*/ 107 h 107"/>
              <a:gd name="T28" fmla="*/ 83 w 120"/>
              <a:gd name="T29" fmla="*/ 96 h 107"/>
              <a:gd name="T30" fmla="*/ 77 w 120"/>
              <a:gd name="T31" fmla="*/ 96 h 107"/>
              <a:gd name="T32" fmla="*/ 50 w 120"/>
              <a:gd name="T33" fmla="*/ 89 h 107"/>
              <a:gd name="T34" fmla="*/ 90 w 120"/>
              <a:gd name="T35" fmla="*/ 75 h 107"/>
              <a:gd name="T36" fmla="*/ 103 w 120"/>
              <a:gd name="T37" fmla="*/ 60 h 107"/>
              <a:gd name="T38" fmla="*/ 108 w 120"/>
              <a:gd name="T39" fmla="*/ 41 h 107"/>
              <a:gd name="T40" fmla="*/ 108 w 120"/>
              <a:gd name="T41" fmla="*/ 37 h 107"/>
              <a:gd name="T42" fmla="*/ 120 w 120"/>
              <a:gd name="T43" fmla="*/ 62 h 107"/>
              <a:gd name="T44" fmla="*/ 104 w 120"/>
              <a:gd name="T45" fmla="*/ 88 h 107"/>
              <a:gd name="T46" fmla="*/ 104 w 120"/>
              <a:gd name="T47" fmla="*/ 91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20" h="107">
                <a:moveTo>
                  <a:pt x="50" y="0"/>
                </a:moveTo>
                <a:cubicBezTo>
                  <a:pt x="50" y="0"/>
                  <a:pt x="50" y="0"/>
                  <a:pt x="50" y="0"/>
                </a:cubicBezTo>
                <a:cubicBezTo>
                  <a:pt x="78" y="0"/>
                  <a:pt x="100" y="18"/>
                  <a:pt x="100" y="41"/>
                </a:cubicBezTo>
                <a:cubicBezTo>
                  <a:pt x="100" y="63"/>
                  <a:pt x="78" y="81"/>
                  <a:pt x="50" y="81"/>
                </a:cubicBezTo>
                <a:cubicBezTo>
                  <a:pt x="47" y="81"/>
                  <a:pt x="45" y="81"/>
                  <a:pt x="42" y="81"/>
                </a:cubicBezTo>
                <a:cubicBezTo>
                  <a:pt x="32" y="91"/>
                  <a:pt x="19" y="93"/>
                  <a:pt x="7" y="93"/>
                </a:cubicBezTo>
                <a:cubicBezTo>
                  <a:pt x="7" y="91"/>
                  <a:pt x="7" y="91"/>
                  <a:pt x="7" y="91"/>
                </a:cubicBezTo>
                <a:cubicBezTo>
                  <a:pt x="14" y="87"/>
                  <a:pt x="19" y="82"/>
                  <a:pt x="19" y="75"/>
                </a:cubicBezTo>
                <a:cubicBezTo>
                  <a:pt x="19" y="74"/>
                  <a:pt x="19" y="73"/>
                  <a:pt x="19" y="72"/>
                </a:cubicBezTo>
                <a:cubicBezTo>
                  <a:pt x="8" y="65"/>
                  <a:pt x="0" y="53"/>
                  <a:pt x="0" y="41"/>
                </a:cubicBezTo>
                <a:cubicBezTo>
                  <a:pt x="0" y="18"/>
                  <a:pt x="23" y="0"/>
                  <a:pt x="50" y="0"/>
                </a:cubicBezTo>
                <a:close/>
                <a:moveTo>
                  <a:pt x="104" y="91"/>
                </a:moveTo>
                <a:cubicBezTo>
                  <a:pt x="104" y="97"/>
                  <a:pt x="107" y="102"/>
                  <a:pt x="113" y="104"/>
                </a:cubicBezTo>
                <a:cubicBezTo>
                  <a:pt x="113" y="107"/>
                  <a:pt x="113" y="107"/>
                  <a:pt x="113" y="107"/>
                </a:cubicBezTo>
                <a:cubicBezTo>
                  <a:pt x="102" y="106"/>
                  <a:pt x="93" y="105"/>
                  <a:pt x="83" y="96"/>
                </a:cubicBezTo>
                <a:cubicBezTo>
                  <a:pt x="81" y="96"/>
                  <a:pt x="79" y="96"/>
                  <a:pt x="77" y="96"/>
                </a:cubicBezTo>
                <a:cubicBezTo>
                  <a:pt x="67" y="96"/>
                  <a:pt x="58" y="93"/>
                  <a:pt x="50" y="89"/>
                </a:cubicBezTo>
                <a:cubicBezTo>
                  <a:pt x="65" y="89"/>
                  <a:pt x="79" y="84"/>
                  <a:pt x="90" y="75"/>
                </a:cubicBezTo>
                <a:cubicBezTo>
                  <a:pt x="96" y="71"/>
                  <a:pt x="100" y="66"/>
                  <a:pt x="103" y="60"/>
                </a:cubicBezTo>
                <a:cubicBezTo>
                  <a:pt x="106" y="54"/>
                  <a:pt x="108" y="47"/>
                  <a:pt x="108" y="41"/>
                </a:cubicBezTo>
                <a:cubicBezTo>
                  <a:pt x="108" y="40"/>
                  <a:pt x="108" y="39"/>
                  <a:pt x="108" y="37"/>
                </a:cubicBezTo>
                <a:cubicBezTo>
                  <a:pt x="115" y="44"/>
                  <a:pt x="120" y="52"/>
                  <a:pt x="120" y="62"/>
                </a:cubicBezTo>
                <a:cubicBezTo>
                  <a:pt x="120" y="72"/>
                  <a:pt x="114" y="82"/>
                  <a:pt x="104" y="88"/>
                </a:cubicBezTo>
                <a:cubicBezTo>
                  <a:pt x="104" y="89"/>
                  <a:pt x="104" y="90"/>
                  <a:pt x="104" y="91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4" name="Freeform 131"/>
          <p:cNvSpPr>
            <a:spLocks noEditPoints="1"/>
          </p:cNvSpPr>
          <p:nvPr/>
        </p:nvSpPr>
        <p:spPr bwMode="auto">
          <a:xfrm>
            <a:off x="10166679" y="2542312"/>
            <a:ext cx="253610" cy="252144"/>
          </a:xfrm>
          <a:custGeom>
            <a:avLst/>
            <a:gdLst>
              <a:gd name="T0" fmla="*/ 20 w 106"/>
              <a:gd name="T1" fmla="*/ 53 h 105"/>
              <a:gd name="T2" fmla="*/ 20 w 106"/>
              <a:gd name="T3" fmla="*/ 49 h 105"/>
              <a:gd name="T4" fmla="*/ 1 w 106"/>
              <a:gd name="T5" fmla="*/ 43 h 105"/>
              <a:gd name="T6" fmla="*/ 0 w 106"/>
              <a:gd name="T7" fmla="*/ 53 h 105"/>
              <a:gd name="T8" fmla="*/ 17 w 106"/>
              <a:gd name="T9" fmla="*/ 91 h 105"/>
              <a:gd name="T10" fmla="*/ 29 w 106"/>
              <a:gd name="T11" fmla="*/ 75 h 105"/>
              <a:gd name="T12" fmla="*/ 20 w 106"/>
              <a:gd name="T13" fmla="*/ 53 h 105"/>
              <a:gd name="T14" fmla="*/ 86 w 106"/>
              <a:gd name="T15" fmla="*/ 53 h 105"/>
              <a:gd name="T16" fmla="*/ 77 w 106"/>
              <a:gd name="T17" fmla="*/ 75 h 105"/>
              <a:gd name="T18" fmla="*/ 89 w 106"/>
              <a:gd name="T19" fmla="*/ 91 h 105"/>
              <a:gd name="T20" fmla="*/ 106 w 106"/>
              <a:gd name="T21" fmla="*/ 53 h 105"/>
              <a:gd name="T22" fmla="*/ 105 w 106"/>
              <a:gd name="T23" fmla="*/ 43 h 105"/>
              <a:gd name="T24" fmla="*/ 86 w 106"/>
              <a:gd name="T25" fmla="*/ 49 h 105"/>
              <a:gd name="T26" fmla="*/ 86 w 106"/>
              <a:gd name="T27" fmla="*/ 53 h 105"/>
              <a:gd name="T28" fmla="*/ 59 w 106"/>
              <a:gd name="T29" fmla="*/ 20 h 105"/>
              <a:gd name="T30" fmla="*/ 82 w 106"/>
              <a:gd name="T31" fmla="*/ 36 h 105"/>
              <a:gd name="T32" fmla="*/ 101 w 106"/>
              <a:gd name="T33" fmla="*/ 30 h 105"/>
              <a:gd name="T34" fmla="*/ 59 w 106"/>
              <a:gd name="T35" fmla="*/ 0 h 105"/>
              <a:gd name="T36" fmla="*/ 59 w 106"/>
              <a:gd name="T37" fmla="*/ 20 h 105"/>
              <a:gd name="T38" fmla="*/ 24 w 106"/>
              <a:gd name="T39" fmla="*/ 36 h 105"/>
              <a:gd name="T40" fmla="*/ 46 w 106"/>
              <a:gd name="T41" fmla="*/ 20 h 105"/>
              <a:gd name="T42" fmla="*/ 46 w 106"/>
              <a:gd name="T43" fmla="*/ 0 h 105"/>
              <a:gd name="T44" fmla="*/ 5 w 106"/>
              <a:gd name="T45" fmla="*/ 30 h 105"/>
              <a:gd name="T46" fmla="*/ 24 w 106"/>
              <a:gd name="T47" fmla="*/ 36 h 105"/>
              <a:gd name="T48" fmla="*/ 67 w 106"/>
              <a:gd name="T49" fmla="*/ 83 h 105"/>
              <a:gd name="T50" fmla="*/ 53 w 106"/>
              <a:gd name="T51" fmla="*/ 85 h 105"/>
              <a:gd name="T52" fmla="*/ 39 w 106"/>
              <a:gd name="T53" fmla="*/ 83 h 105"/>
              <a:gd name="T54" fmla="*/ 28 w 106"/>
              <a:gd name="T55" fmla="*/ 99 h 105"/>
              <a:gd name="T56" fmla="*/ 53 w 106"/>
              <a:gd name="T57" fmla="*/ 105 h 105"/>
              <a:gd name="T58" fmla="*/ 78 w 106"/>
              <a:gd name="T59" fmla="*/ 99 h 105"/>
              <a:gd name="T60" fmla="*/ 67 w 106"/>
              <a:gd name="T61" fmla="*/ 83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06" h="105">
                <a:moveTo>
                  <a:pt x="20" y="53"/>
                </a:moveTo>
                <a:cubicBezTo>
                  <a:pt x="20" y="51"/>
                  <a:pt x="20" y="50"/>
                  <a:pt x="20" y="49"/>
                </a:cubicBezTo>
                <a:cubicBezTo>
                  <a:pt x="1" y="43"/>
                  <a:pt x="1" y="43"/>
                  <a:pt x="1" y="43"/>
                </a:cubicBezTo>
                <a:cubicBezTo>
                  <a:pt x="1" y="46"/>
                  <a:pt x="0" y="49"/>
                  <a:pt x="0" y="53"/>
                </a:cubicBezTo>
                <a:cubicBezTo>
                  <a:pt x="0" y="68"/>
                  <a:pt x="7" y="81"/>
                  <a:pt x="17" y="91"/>
                </a:cubicBezTo>
                <a:cubicBezTo>
                  <a:pt x="29" y="75"/>
                  <a:pt x="29" y="75"/>
                  <a:pt x="29" y="75"/>
                </a:cubicBezTo>
                <a:cubicBezTo>
                  <a:pt x="23" y="69"/>
                  <a:pt x="20" y="61"/>
                  <a:pt x="20" y="53"/>
                </a:cubicBezTo>
                <a:close/>
                <a:moveTo>
                  <a:pt x="86" y="53"/>
                </a:moveTo>
                <a:cubicBezTo>
                  <a:pt x="86" y="61"/>
                  <a:pt x="83" y="69"/>
                  <a:pt x="77" y="75"/>
                </a:cubicBezTo>
                <a:cubicBezTo>
                  <a:pt x="89" y="91"/>
                  <a:pt x="89" y="91"/>
                  <a:pt x="89" y="91"/>
                </a:cubicBezTo>
                <a:cubicBezTo>
                  <a:pt x="99" y="81"/>
                  <a:pt x="106" y="68"/>
                  <a:pt x="106" y="53"/>
                </a:cubicBezTo>
                <a:cubicBezTo>
                  <a:pt x="106" y="49"/>
                  <a:pt x="105" y="46"/>
                  <a:pt x="105" y="43"/>
                </a:cubicBezTo>
                <a:cubicBezTo>
                  <a:pt x="86" y="49"/>
                  <a:pt x="86" y="49"/>
                  <a:pt x="86" y="49"/>
                </a:cubicBezTo>
                <a:cubicBezTo>
                  <a:pt x="86" y="50"/>
                  <a:pt x="86" y="51"/>
                  <a:pt x="86" y="53"/>
                </a:cubicBezTo>
                <a:close/>
                <a:moveTo>
                  <a:pt x="59" y="20"/>
                </a:moveTo>
                <a:cubicBezTo>
                  <a:pt x="69" y="22"/>
                  <a:pt x="77" y="28"/>
                  <a:pt x="82" y="36"/>
                </a:cubicBezTo>
                <a:cubicBezTo>
                  <a:pt x="101" y="30"/>
                  <a:pt x="101" y="30"/>
                  <a:pt x="101" y="30"/>
                </a:cubicBezTo>
                <a:cubicBezTo>
                  <a:pt x="93" y="14"/>
                  <a:pt x="78" y="3"/>
                  <a:pt x="59" y="0"/>
                </a:cubicBezTo>
                <a:lnTo>
                  <a:pt x="59" y="20"/>
                </a:lnTo>
                <a:close/>
                <a:moveTo>
                  <a:pt x="24" y="36"/>
                </a:moveTo>
                <a:cubicBezTo>
                  <a:pt x="29" y="28"/>
                  <a:pt x="37" y="22"/>
                  <a:pt x="46" y="20"/>
                </a:cubicBezTo>
                <a:cubicBezTo>
                  <a:pt x="46" y="0"/>
                  <a:pt x="46" y="0"/>
                  <a:pt x="46" y="0"/>
                </a:cubicBezTo>
                <a:cubicBezTo>
                  <a:pt x="28" y="3"/>
                  <a:pt x="13" y="14"/>
                  <a:pt x="5" y="30"/>
                </a:cubicBezTo>
                <a:lnTo>
                  <a:pt x="24" y="36"/>
                </a:lnTo>
                <a:close/>
                <a:moveTo>
                  <a:pt x="67" y="83"/>
                </a:moveTo>
                <a:cubicBezTo>
                  <a:pt x="62" y="84"/>
                  <a:pt x="58" y="85"/>
                  <a:pt x="53" y="85"/>
                </a:cubicBezTo>
                <a:cubicBezTo>
                  <a:pt x="48" y="85"/>
                  <a:pt x="43" y="84"/>
                  <a:pt x="39" y="83"/>
                </a:cubicBezTo>
                <a:cubicBezTo>
                  <a:pt x="28" y="99"/>
                  <a:pt x="28" y="99"/>
                  <a:pt x="28" y="99"/>
                </a:cubicBezTo>
                <a:cubicBezTo>
                  <a:pt x="35" y="103"/>
                  <a:pt x="44" y="105"/>
                  <a:pt x="53" y="105"/>
                </a:cubicBezTo>
                <a:cubicBezTo>
                  <a:pt x="62" y="105"/>
                  <a:pt x="71" y="103"/>
                  <a:pt x="78" y="99"/>
                </a:cubicBezTo>
                <a:lnTo>
                  <a:pt x="67" y="83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5" name="Freeform 132"/>
          <p:cNvSpPr>
            <a:spLocks noEditPoints="1"/>
          </p:cNvSpPr>
          <p:nvPr/>
        </p:nvSpPr>
        <p:spPr bwMode="auto">
          <a:xfrm>
            <a:off x="10182804" y="2847232"/>
            <a:ext cx="237484" cy="250678"/>
          </a:xfrm>
          <a:custGeom>
            <a:avLst/>
            <a:gdLst>
              <a:gd name="T0" fmla="*/ 75 w 162"/>
              <a:gd name="T1" fmla="*/ 65 h 171"/>
              <a:gd name="T2" fmla="*/ 54 w 162"/>
              <a:gd name="T3" fmla="*/ 86 h 171"/>
              <a:gd name="T4" fmla="*/ 87 w 162"/>
              <a:gd name="T5" fmla="*/ 65 h 171"/>
              <a:gd name="T6" fmla="*/ 108 w 162"/>
              <a:gd name="T7" fmla="*/ 86 h 171"/>
              <a:gd name="T8" fmla="*/ 87 w 162"/>
              <a:gd name="T9" fmla="*/ 65 h 171"/>
              <a:gd name="T10" fmla="*/ 139 w 162"/>
              <a:gd name="T11" fmla="*/ 65 h 171"/>
              <a:gd name="T12" fmla="*/ 118 w 162"/>
              <a:gd name="T13" fmla="*/ 86 h 171"/>
              <a:gd name="T14" fmla="*/ 21 w 162"/>
              <a:gd name="T15" fmla="*/ 129 h 171"/>
              <a:gd name="T16" fmla="*/ 43 w 162"/>
              <a:gd name="T17" fmla="*/ 150 h 171"/>
              <a:gd name="T18" fmla="*/ 21 w 162"/>
              <a:gd name="T19" fmla="*/ 129 h 171"/>
              <a:gd name="T20" fmla="*/ 75 w 162"/>
              <a:gd name="T21" fmla="*/ 129 h 171"/>
              <a:gd name="T22" fmla="*/ 54 w 162"/>
              <a:gd name="T23" fmla="*/ 150 h 171"/>
              <a:gd name="T24" fmla="*/ 87 w 162"/>
              <a:gd name="T25" fmla="*/ 129 h 171"/>
              <a:gd name="T26" fmla="*/ 108 w 162"/>
              <a:gd name="T27" fmla="*/ 150 h 171"/>
              <a:gd name="T28" fmla="*/ 87 w 162"/>
              <a:gd name="T29" fmla="*/ 129 h 171"/>
              <a:gd name="T30" fmla="*/ 75 w 162"/>
              <a:gd name="T31" fmla="*/ 96 h 171"/>
              <a:gd name="T32" fmla="*/ 54 w 162"/>
              <a:gd name="T33" fmla="*/ 117 h 171"/>
              <a:gd name="T34" fmla="*/ 87 w 162"/>
              <a:gd name="T35" fmla="*/ 96 h 171"/>
              <a:gd name="T36" fmla="*/ 108 w 162"/>
              <a:gd name="T37" fmla="*/ 117 h 171"/>
              <a:gd name="T38" fmla="*/ 87 w 162"/>
              <a:gd name="T39" fmla="*/ 96 h 171"/>
              <a:gd name="T40" fmla="*/ 139 w 162"/>
              <a:gd name="T41" fmla="*/ 96 h 171"/>
              <a:gd name="T42" fmla="*/ 118 w 162"/>
              <a:gd name="T43" fmla="*/ 117 h 171"/>
              <a:gd name="T44" fmla="*/ 21 w 162"/>
              <a:gd name="T45" fmla="*/ 96 h 171"/>
              <a:gd name="T46" fmla="*/ 43 w 162"/>
              <a:gd name="T47" fmla="*/ 117 h 171"/>
              <a:gd name="T48" fmla="*/ 21 w 162"/>
              <a:gd name="T49" fmla="*/ 96 h 171"/>
              <a:gd name="T50" fmla="*/ 139 w 162"/>
              <a:gd name="T51" fmla="*/ 11 h 171"/>
              <a:gd name="T52" fmla="*/ 118 w 162"/>
              <a:gd name="T53" fmla="*/ 0 h 171"/>
              <a:gd name="T54" fmla="*/ 43 w 162"/>
              <a:gd name="T55" fmla="*/ 11 h 171"/>
              <a:gd name="T56" fmla="*/ 21 w 162"/>
              <a:gd name="T57" fmla="*/ 0 h 171"/>
              <a:gd name="T58" fmla="*/ 0 w 162"/>
              <a:gd name="T59" fmla="*/ 171 h 171"/>
              <a:gd name="T60" fmla="*/ 162 w 162"/>
              <a:gd name="T61" fmla="*/ 0 h 171"/>
              <a:gd name="T62" fmla="*/ 150 w 162"/>
              <a:gd name="T63" fmla="*/ 161 h 171"/>
              <a:gd name="T64" fmla="*/ 11 w 162"/>
              <a:gd name="T65" fmla="*/ 44 h 171"/>
              <a:gd name="T66" fmla="*/ 150 w 162"/>
              <a:gd name="T67" fmla="*/ 161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62" h="171">
                <a:moveTo>
                  <a:pt x="54" y="65"/>
                </a:moveTo>
                <a:lnTo>
                  <a:pt x="75" y="65"/>
                </a:lnTo>
                <a:lnTo>
                  <a:pt x="75" y="86"/>
                </a:lnTo>
                <a:lnTo>
                  <a:pt x="54" y="86"/>
                </a:lnTo>
                <a:lnTo>
                  <a:pt x="54" y="65"/>
                </a:lnTo>
                <a:close/>
                <a:moveTo>
                  <a:pt x="87" y="65"/>
                </a:moveTo>
                <a:lnTo>
                  <a:pt x="108" y="65"/>
                </a:lnTo>
                <a:lnTo>
                  <a:pt x="108" y="86"/>
                </a:lnTo>
                <a:lnTo>
                  <a:pt x="87" y="86"/>
                </a:lnTo>
                <a:lnTo>
                  <a:pt x="87" y="65"/>
                </a:lnTo>
                <a:close/>
                <a:moveTo>
                  <a:pt x="118" y="65"/>
                </a:moveTo>
                <a:lnTo>
                  <a:pt x="139" y="65"/>
                </a:lnTo>
                <a:lnTo>
                  <a:pt x="139" y="86"/>
                </a:lnTo>
                <a:lnTo>
                  <a:pt x="118" y="86"/>
                </a:lnTo>
                <a:lnTo>
                  <a:pt x="118" y="65"/>
                </a:lnTo>
                <a:close/>
                <a:moveTo>
                  <a:pt x="21" y="129"/>
                </a:moveTo>
                <a:lnTo>
                  <a:pt x="43" y="129"/>
                </a:lnTo>
                <a:lnTo>
                  <a:pt x="43" y="150"/>
                </a:lnTo>
                <a:lnTo>
                  <a:pt x="21" y="150"/>
                </a:lnTo>
                <a:lnTo>
                  <a:pt x="21" y="129"/>
                </a:lnTo>
                <a:close/>
                <a:moveTo>
                  <a:pt x="54" y="129"/>
                </a:moveTo>
                <a:lnTo>
                  <a:pt x="75" y="129"/>
                </a:lnTo>
                <a:lnTo>
                  <a:pt x="75" y="150"/>
                </a:lnTo>
                <a:lnTo>
                  <a:pt x="54" y="150"/>
                </a:lnTo>
                <a:lnTo>
                  <a:pt x="54" y="129"/>
                </a:lnTo>
                <a:close/>
                <a:moveTo>
                  <a:pt x="87" y="129"/>
                </a:moveTo>
                <a:lnTo>
                  <a:pt x="108" y="129"/>
                </a:lnTo>
                <a:lnTo>
                  <a:pt x="108" y="150"/>
                </a:lnTo>
                <a:lnTo>
                  <a:pt x="87" y="150"/>
                </a:lnTo>
                <a:lnTo>
                  <a:pt x="87" y="129"/>
                </a:lnTo>
                <a:close/>
                <a:moveTo>
                  <a:pt x="54" y="96"/>
                </a:moveTo>
                <a:lnTo>
                  <a:pt x="75" y="96"/>
                </a:lnTo>
                <a:lnTo>
                  <a:pt x="75" y="117"/>
                </a:lnTo>
                <a:lnTo>
                  <a:pt x="54" y="117"/>
                </a:lnTo>
                <a:lnTo>
                  <a:pt x="54" y="96"/>
                </a:lnTo>
                <a:close/>
                <a:moveTo>
                  <a:pt x="87" y="96"/>
                </a:moveTo>
                <a:lnTo>
                  <a:pt x="108" y="96"/>
                </a:lnTo>
                <a:lnTo>
                  <a:pt x="108" y="117"/>
                </a:lnTo>
                <a:lnTo>
                  <a:pt x="87" y="117"/>
                </a:lnTo>
                <a:lnTo>
                  <a:pt x="87" y="96"/>
                </a:lnTo>
                <a:close/>
                <a:moveTo>
                  <a:pt x="118" y="96"/>
                </a:moveTo>
                <a:lnTo>
                  <a:pt x="139" y="96"/>
                </a:lnTo>
                <a:lnTo>
                  <a:pt x="139" y="117"/>
                </a:lnTo>
                <a:lnTo>
                  <a:pt x="118" y="117"/>
                </a:lnTo>
                <a:lnTo>
                  <a:pt x="118" y="96"/>
                </a:lnTo>
                <a:close/>
                <a:moveTo>
                  <a:pt x="21" y="96"/>
                </a:moveTo>
                <a:lnTo>
                  <a:pt x="43" y="96"/>
                </a:lnTo>
                <a:lnTo>
                  <a:pt x="43" y="117"/>
                </a:lnTo>
                <a:lnTo>
                  <a:pt x="21" y="117"/>
                </a:lnTo>
                <a:lnTo>
                  <a:pt x="21" y="96"/>
                </a:lnTo>
                <a:close/>
                <a:moveTo>
                  <a:pt x="139" y="0"/>
                </a:moveTo>
                <a:lnTo>
                  <a:pt x="139" y="11"/>
                </a:lnTo>
                <a:lnTo>
                  <a:pt x="118" y="11"/>
                </a:lnTo>
                <a:lnTo>
                  <a:pt x="118" y="0"/>
                </a:lnTo>
                <a:lnTo>
                  <a:pt x="43" y="0"/>
                </a:lnTo>
                <a:lnTo>
                  <a:pt x="43" y="11"/>
                </a:lnTo>
                <a:lnTo>
                  <a:pt x="21" y="11"/>
                </a:lnTo>
                <a:lnTo>
                  <a:pt x="21" y="0"/>
                </a:lnTo>
                <a:lnTo>
                  <a:pt x="0" y="0"/>
                </a:lnTo>
                <a:lnTo>
                  <a:pt x="0" y="171"/>
                </a:lnTo>
                <a:lnTo>
                  <a:pt x="162" y="171"/>
                </a:lnTo>
                <a:lnTo>
                  <a:pt x="162" y="0"/>
                </a:lnTo>
                <a:lnTo>
                  <a:pt x="139" y="0"/>
                </a:lnTo>
                <a:close/>
                <a:moveTo>
                  <a:pt x="150" y="161"/>
                </a:moveTo>
                <a:lnTo>
                  <a:pt x="11" y="161"/>
                </a:lnTo>
                <a:lnTo>
                  <a:pt x="11" y="44"/>
                </a:lnTo>
                <a:lnTo>
                  <a:pt x="150" y="44"/>
                </a:lnTo>
                <a:lnTo>
                  <a:pt x="150" y="16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6" name="Freeform 133"/>
          <p:cNvSpPr>
            <a:spLocks noEditPoints="1"/>
          </p:cNvSpPr>
          <p:nvPr/>
        </p:nvSpPr>
        <p:spPr bwMode="auto">
          <a:xfrm>
            <a:off x="10559555" y="4006800"/>
            <a:ext cx="200836" cy="200834"/>
          </a:xfrm>
          <a:custGeom>
            <a:avLst/>
            <a:gdLst>
              <a:gd name="T0" fmla="*/ 42 w 84"/>
              <a:gd name="T1" fmla="*/ 0 h 84"/>
              <a:gd name="T2" fmla="*/ 0 w 84"/>
              <a:gd name="T3" fmla="*/ 42 h 84"/>
              <a:gd name="T4" fmla="*/ 42 w 84"/>
              <a:gd name="T5" fmla="*/ 84 h 84"/>
              <a:gd name="T6" fmla="*/ 84 w 84"/>
              <a:gd name="T7" fmla="*/ 42 h 84"/>
              <a:gd name="T8" fmla="*/ 42 w 84"/>
              <a:gd name="T9" fmla="*/ 0 h 84"/>
              <a:gd name="T10" fmla="*/ 42 w 84"/>
              <a:gd name="T11" fmla="*/ 76 h 84"/>
              <a:gd name="T12" fmla="*/ 8 w 84"/>
              <a:gd name="T13" fmla="*/ 42 h 84"/>
              <a:gd name="T14" fmla="*/ 42 w 84"/>
              <a:gd name="T15" fmla="*/ 8 h 84"/>
              <a:gd name="T16" fmla="*/ 76 w 84"/>
              <a:gd name="T17" fmla="*/ 42 h 84"/>
              <a:gd name="T18" fmla="*/ 42 w 84"/>
              <a:gd name="T19" fmla="*/ 76 h 84"/>
              <a:gd name="T20" fmla="*/ 26 w 84"/>
              <a:gd name="T21" fmla="*/ 26 h 84"/>
              <a:gd name="T22" fmla="*/ 58 w 84"/>
              <a:gd name="T23" fmla="*/ 26 h 84"/>
              <a:gd name="T24" fmla="*/ 58 w 84"/>
              <a:gd name="T25" fmla="*/ 58 h 84"/>
              <a:gd name="T26" fmla="*/ 26 w 84"/>
              <a:gd name="T27" fmla="*/ 58 h 84"/>
              <a:gd name="T28" fmla="*/ 26 w 84"/>
              <a:gd name="T29" fmla="*/ 26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4" h="84">
                <a:moveTo>
                  <a:pt x="42" y="0"/>
                </a:moveTo>
                <a:cubicBezTo>
                  <a:pt x="19" y="0"/>
                  <a:pt x="0" y="19"/>
                  <a:pt x="0" y="42"/>
                </a:cubicBezTo>
                <a:cubicBezTo>
                  <a:pt x="0" y="65"/>
                  <a:pt x="19" y="84"/>
                  <a:pt x="42" y="84"/>
                </a:cubicBezTo>
                <a:cubicBezTo>
                  <a:pt x="65" y="84"/>
                  <a:pt x="84" y="65"/>
                  <a:pt x="84" y="42"/>
                </a:cubicBezTo>
                <a:cubicBezTo>
                  <a:pt x="84" y="19"/>
                  <a:pt x="65" y="0"/>
                  <a:pt x="42" y="0"/>
                </a:cubicBezTo>
                <a:close/>
                <a:moveTo>
                  <a:pt x="42" y="76"/>
                </a:moveTo>
                <a:cubicBezTo>
                  <a:pt x="23" y="76"/>
                  <a:pt x="8" y="61"/>
                  <a:pt x="8" y="42"/>
                </a:cubicBezTo>
                <a:cubicBezTo>
                  <a:pt x="8" y="23"/>
                  <a:pt x="23" y="8"/>
                  <a:pt x="42" y="8"/>
                </a:cubicBezTo>
                <a:cubicBezTo>
                  <a:pt x="61" y="8"/>
                  <a:pt x="76" y="23"/>
                  <a:pt x="76" y="42"/>
                </a:cubicBezTo>
                <a:cubicBezTo>
                  <a:pt x="76" y="61"/>
                  <a:pt x="61" y="76"/>
                  <a:pt x="42" y="76"/>
                </a:cubicBezTo>
                <a:close/>
                <a:moveTo>
                  <a:pt x="26" y="26"/>
                </a:moveTo>
                <a:cubicBezTo>
                  <a:pt x="58" y="26"/>
                  <a:pt x="58" y="26"/>
                  <a:pt x="58" y="26"/>
                </a:cubicBezTo>
                <a:cubicBezTo>
                  <a:pt x="58" y="58"/>
                  <a:pt x="58" y="58"/>
                  <a:pt x="58" y="58"/>
                </a:cubicBezTo>
                <a:cubicBezTo>
                  <a:pt x="26" y="58"/>
                  <a:pt x="26" y="58"/>
                  <a:pt x="26" y="58"/>
                </a:cubicBezTo>
                <a:lnTo>
                  <a:pt x="26" y="26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7" name="Freeform 134"/>
          <p:cNvSpPr>
            <a:spLocks noEditPoints="1"/>
          </p:cNvSpPr>
          <p:nvPr/>
        </p:nvSpPr>
        <p:spPr bwMode="auto">
          <a:xfrm>
            <a:off x="10266364" y="3977482"/>
            <a:ext cx="350363" cy="350362"/>
          </a:xfrm>
          <a:custGeom>
            <a:avLst/>
            <a:gdLst>
              <a:gd name="T0" fmla="*/ 140 w 146"/>
              <a:gd name="T1" fmla="*/ 123 h 146"/>
              <a:gd name="T2" fmla="*/ 106 w 146"/>
              <a:gd name="T3" fmla="*/ 94 h 146"/>
              <a:gd name="T4" fmla="*/ 96 w 146"/>
              <a:gd name="T5" fmla="*/ 89 h 146"/>
              <a:gd name="T6" fmla="*/ 109 w 146"/>
              <a:gd name="T7" fmla="*/ 54 h 146"/>
              <a:gd name="T8" fmla="*/ 54 w 146"/>
              <a:gd name="T9" fmla="*/ 0 h 146"/>
              <a:gd name="T10" fmla="*/ 0 w 146"/>
              <a:gd name="T11" fmla="*/ 54 h 146"/>
              <a:gd name="T12" fmla="*/ 54 w 146"/>
              <a:gd name="T13" fmla="*/ 108 h 146"/>
              <a:gd name="T14" fmla="*/ 90 w 146"/>
              <a:gd name="T15" fmla="*/ 95 h 146"/>
              <a:gd name="T16" fmla="*/ 94 w 146"/>
              <a:gd name="T17" fmla="*/ 106 h 146"/>
              <a:gd name="T18" fmla="*/ 123 w 146"/>
              <a:gd name="T19" fmla="*/ 140 h 146"/>
              <a:gd name="T20" fmla="*/ 141 w 146"/>
              <a:gd name="T21" fmla="*/ 141 h 146"/>
              <a:gd name="T22" fmla="*/ 140 w 146"/>
              <a:gd name="T23" fmla="*/ 123 h 146"/>
              <a:gd name="T24" fmla="*/ 54 w 146"/>
              <a:gd name="T25" fmla="*/ 90 h 146"/>
              <a:gd name="T26" fmla="*/ 18 w 146"/>
              <a:gd name="T27" fmla="*/ 54 h 146"/>
              <a:gd name="T28" fmla="*/ 54 w 146"/>
              <a:gd name="T29" fmla="*/ 18 h 146"/>
              <a:gd name="T30" fmla="*/ 91 w 146"/>
              <a:gd name="T31" fmla="*/ 54 h 146"/>
              <a:gd name="T32" fmla="*/ 54 w 146"/>
              <a:gd name="T33" fmla="*/ 90 h 146"/>
              <a:gd name="T34" fmla="*/ 63 w 146"/>
              <a:gd name="T35" fmla="*/ 27 h 146"/>
              <a:gd name="T36" fmla="*/ 45 w 146"/>
              <a:gd name="T37" fmla="*/ 27 h 146"/>
              <a:gd name="T38" fmla="*/ 45 w 146"/>
              <a:gd name="T39" fmla="*/ 45 h 146"/>
              <a:gd name="T40" fmla="*/ 27 w 146"/>
              <a:gd name="T41" fmla="*/ 45 h 146"/>
              <a:gd name="T42" fmla="*/ 27 w 146"/>
              <a:gd name="T43" fmla="*/ 63 h 146"/>
              <a:gd name="T44" fmla="*/ 45 w 146"/>
              <a:gd name="T45" fmla="*/ 63 h 146"/>
              <a:gd name="T46" fmla="*/ 45 w 146"/>
              <a:gd name="T47" fmla="*/ 81 h 146"/>
              <a:gd name="T48" fmla="*/ 63 w 146"/>
              <a:gd name="T49" fmla="*/ 81 h 146"/>
              <a:gd name="T50" fmla="*/ 63 w 146"/>
              <a:gd name="T51" fmla="*/ 63 h 146"/>
              <a:gd name="T52" fmla="*/ 81 w 146"/>
              <a:gd name="T53" fmla="*/ 63 h 146"/>
              <a:gd name="T54" fmla="*/ 81 w 146"/>
              <a:gd name="T55" fmla="*/ 45 h 146"/>
              <a:gd name="T56" fmla="*/ 63 w 146"/>
              <a:gd name="T57" fmla="*/ 45 h 146"/>
              <a:gd name="T58" fmla="*/ 63 w 146"/>
              <a:gd name="T59" fmla="*/ 27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6" h="146">
                <a:moveTo>
                  <a:pt x="140" y="123"/>
                </a:moveTo>
                <a:cubicBezTo>
                  <a:pt x="106" y="94"/>
                  <a:pt x="106" y="94"/>
                  <a:pt x="106" y="94"/>
                </a:cubicBezTo>
                <a:cubicBezTo>
                  <a:pt x="103" y="91"/>
                  <a:pt x="99" y="89"/>
                  <a:pt x="96" y="89"/>
                </a:cubicBezTo>
                <a:cubicBezTo>
                  <a:pt x="104" y="80"/>
                  <a:pt x="109" y="67"/>
                  <a:pt x="109" y="54"/>
                </a:cubicBezTo>
                <a:cubicBezTo>
                  <a:pt x="109" y="24"/>
                  <a:pt x="84" y="0"/>
                  <a:pt x="54" y="0"/>
                </a:cubicBezTo>
                <a:cubicBezTo>
                  <a:pt x="24" y="0"/>
                  <a:pt x="0" y="24"/>
                  <a:pt x="0" y="54"/>
                </a:cubicBezTo>
                <a:cubicBezTo>
                  <a:pt x="0" y="84"/>
                  <a:pt x="24" y="108"/>
                  <a:pt x="54" y="108"/>
                </a:cubicBezTo>
                <a:cubicBezTo>
                  <a:pt x="68" y="108"/>
                  <a:pt x="80" y="103"/>
                  <a:pt x="90" y="95"/>
                </a:cubicBezTo>
                <a:cubicBezTo>
                  <a:pt x="89" y="98"/>
                  <a:pt x="91" y="102"/>
                  <a:pt x="94" y="106"/>
                </a:cubicBezTo>
                <a:cubicBezTo>
                  <a:pt x="123" y="140"/>
                  <a:pt x="123" y="140"/>
                  <a:pt x="123" y="140"/>
                </a:cubicBezTo>
                <a:cubicBezTo>
                  <a:pt x="128" y="146"/>
                  <a:pt x="136" y="146"/>
                  <a:pt x="141" y="141"/>
                </a:cubicBezTo>
                <a:cubicBezTo>
                  <a:pt x="146" y="136"/>
                  <a:pt x="146" y="128"/>
                  <a:pt x="140" y="123"/>
                </a:cubicBezTo>
                <a:close/>
                <a:moveTo>
                  <a:pt x="54" y="90"/>
                </a:moveTo>
                <a:cubicBezTo>
                  <a:pt x="34" y="90"/>
                  <a:pt x="18" y="74"/>
                  <a:pt x="18" y="54"/>
                </a:cubicBezTo>
                <a:cubicBezTo>
                  <a:pt x="18" y="34"/>
                  <a:pt x="34" y="18"/>
                  <a:pt x="54" y="18"/>
                </a:cubicBezTo>
                <a:cubicBezTo>
                  <a:pt x="74" y="18"/>
                  <a:pt x="91" y="34"/>
                  <a:pt x="91" y="54"/>
                </a:cubicBezTo>
                <a:cubicBezTo>
                  <a:pt x="91" y="74"/>
                  <a:pt x="74" y="90"/>
                  <a:pt x="54" y="90"/>
                </a:cubicBezTo>
                <a:close/>
                <a:moveTo>
                  <a:pt x="63" y="27"/>
                </a:moveTo>
                <a:cubicBezTo>
                  <a:pt x="45" y="27"/>
                  <a:pt x="45" y="27"/>
                  <a:pt x="45" y="27"/>
                </a:cubicBezTo>
                <a:cubicBezTo>
                  <a:pt x="45" y="45"/>
                  <a:pt x="45" y="45"/>
                  <a:pt x="45" y="45"/>
                </a:cubicBezTo>
                <a:cubicBezTo>
                  <a:pt x="27" y="45"/>
                  <a:pt x="27" y="45"/>
                  <a:pt x="27" y="45"/>
                </a:cubicBezTo>
                <a:cubicBezTo>
                  <a:pt x="27" y="63"/>
                  <a:pt x="27" y="63"/>
                  <a:pt x="27" y="63"/>
                </a:cubicBezTo>
                <a:cubicBezTo>
                  <a:pt x="45" y="63"/>
                  <a:pt x="45" y="63"/>
                  <a:pt x="45" y="63"/>
                </a:cubicBezTo>
                <a:cubicBezTo>
                  <a:pt x="45" y="81"/>
                  <a:pt x="45" y="81"/>
                  <a:pt x="45" y="81"/>
                </a:cubicBezTo>
                <a:cubicBezTo>
                  <a:pt x="63" y="81"/>
                  <a:pt x="63" y="81"/>
                  <a:pt x="63" y="81"/>
                </a:cubicBezTo>
                <a:cubicBezTo>
                  <a:pt x="63" y="63"/>
                  <a:pt x="63" y="63"/>
                  <a:pt x="63" y="63"/>
                </a:cubicBezTo>
                <a:cubicBezTo>
                  <a:pt x="81" y="63"/>
                  <a:pt x="81" y="63"/>
                  <a:pt x="81" y="63"/>
                </a:cubicBezTo>
                <a:cubicBezTo>
                  <a:pt x="81" y="45"/>
                  <a:pt x="81" y="45"/>
                  <a:pt x="81" y="45"/>
                </a:cubicBezTo>
                <a:cubicBezTo>
                  <a:pt x="63" y="45"/>
                  <a:pt x="63" y="45"/>
                  <a:pt x="63" y="45"/>
                </a:cubicBezTo>
                <a:lnTo>
                  <a:pt x="63" y="27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8" name="Freeform 135"/>
          <p:cNvSpPr>
            <a:spLocks noEditPoints="1"/>
          </p:cNvSpPr>
          <p:nvPr/>
        </p:nvSpPr>
        <p:spPr bwMode="auto">
          <a:xfrm>
            <a:off x="10726673" y="4604908"/>
            <a:ext cx="203767" cy="206699"/>
          </a:xfrm>
          <a:custGeom>
            <a:avLst/>
            <a:gdLst>
              <a:gd name="T0" fmla="*/ 16 w 85"/>
              <a:gd name="T1" fmla="*/ 49 h 86"/>
              <a:gd name="T2" fmla="*/ 16 w 85"/>
              <a:gd name="T3" fmla="*/ 86 h 86"/>
              <a:gd name="T4" fmla="*/ 18 w 85"/>
              <a:gd name="T5" fmla="*/ 86 h 86"/>
              <a:gd name="T6" fmla="*/ 21 w 85"/>
              <a:gd name="T7" fmla="*/ 86 h 86"/>
              <a:gd name="T8" fmla="*/ 21 w 85"/>
              <a:gd name="T9" fmla="*/ 49 h 86"/>
              <a:gd name="T10" fmla="*/ 18 w 85"/>
              <a:gd name="T11" fmla="*/ 49 h 86"/>
              <a:gd name="T12" fmla="*/ 16 w 85"/>
              <a:gd name="T13" fmla="*/ 49 h 86"/>
              <a:gd name="T14" fmla="*/ 64 w 85"/>
              <a:gd name="T15" fmla="*/ 49 h 86"/>
              <a:gd name="T16" fmla="*/ 64 w 85"/>
              <a:gd name="T17" fmla="*/ 86 h 86"/>
              <a:gd name="T18" fmla="*/ 67 w 85"/>
              <a:gd name="T19" fmla="*/ 86 h 86"/>
              <a:gd name="T20" fmla="*/ 69 w 85"/>
              <a:gd name="T21" fmla="*/ 86 h 86"/>
              <a:gd name="T22" fmla="*/ 69 w 85"/>
              <a:gd name="T23" fmla="*/ 49 h 86"/>
              <a:gd name="T24" fmla="*/ 67 w 85"/>
              <a:gd name="T25" fmla="*/ 49 h 86"/>
              <a:gd name="T26" fmla="*/ 64 w 85"/>
              <a:gd name="T27" fmla="*/ 49 h 86"/>
              <a:gd name="T28" fmla="*/ 85 w 85"/>
              <a:gd name="T29" fmla="*/ 43 h 86"/>
              <a:gd name="T30" fmla="*/ 42 w 85"/>
              <a:gd name="T31" fmla="*/ 0 h 86"/>
              <a:gd name="T32" fmla="*/ 0 w 85"/>
              <a:gd name="T33" fmla="*/ 43 h 86"/>
              <a:gd name="T34" fmla="*/ 2 w 85"/>
              <a:gd name="T35" fmla="*/ 58 h 86"/>
              <a:gd name="T36" fmla="*/ 0 w 85"/>
              <a:gd name="T37" fmla="*/ 67 h 86"/>
              <a:gd name="T38" fmla="*/ 10 w 85"/>
              <a:gd name="T39" fmla="*/ 84 h 86"/>
              <a:gd name="T40" fmla="*/ 10 w 85"/>
              <a:gd name="T41" fmla="*/ 51 h 86"/>
              <a:gd name="T42" fmla="*/ 6 w 85"/>
              <a:gd name="T43" fmla="*/ 54 h 86"/>
              <a:gd name="T44" fmla="*/ 5 w 85"/>
              <a:gd name="T45" fmla="*/ 46 h 86"/>
              <a:gd name="T46" fmla="*/ 42 w 85"/>
              <a:gd name="T47" fmla="*/ 8 h 86"/>
              <a:gd name="T48" fmla="*/ 80 w 85"/>
              <a:gd name="T49" fmla="*/ 46 h 86"/>
              <a:gd name="T50" fmla="*/ 79 w 85"/>
              <a:gd name="T51" fmla="*/ 54 h 86"/>
              <a:gd name="T52" fmla="*/ 75 w 85"/>
              <a:gd name="T53" fmla="*/ 51 h 86"/>
              <a:gd name="T54" fmla="*/ 75 w 85"/>
              <a:gd name="T55" fmla="*/ 84 h 86"/>
              <a:gd name="T56" fmla="*/ 85 w 85"/>
              <a:gd name="T57" fmla="*/ 67 h 86"/>
              <a:gd name="T58" fmla="*/ 83 w 85"/>
              <a:gd name="T59" fmla="*/ 58 h 86"/>
              <a:gd name="T60" fmla="*/ 85 w 85"/>
              <a:gd name="T61" fmla="*/ 43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85" h="86">
                <a:moveTo>
                  <a:pt x="16" y="49"/>
                </a:moveTo>
                <a:cubicBezTo>
                  <a:pt x="16" y="86"/>
                  <a:pt x="16" y="86"/>
                  <a:pt x="16" y="86"/>
                </a:cubicBezTo>
                <a:cubicBezTo>
                  <a:pt x="17" y="86"/>
                  <a:pt x="17" y="86"/>
                  <a:pt x="18" y="86"/>
                </a:cubicBezTo>
                <a:cubicBezTo>
                  <a:pt x="21" y="86"/>
                  <a:pt x="21" y="86"/>
                  <a:pt x="21" y="86"/>
                </a:cubicBezTo>
                <a:cubicBezTo>
                  <a:pt x="21" y="49"/>
                  <a:pt x="21" y="49"/>
                  <a:pt x="21" y="49"/>
                </a:cubicBezTo>
                <a:cubicBezTo>
                  <a:pt x="18" y="49"/>
                  <a:pt x="18" y="49"/>
                  <a:pt x="18" y="49"/>
                </a:cubicBezTo>
                <a:cubicBezTo>
                  <a:pt x="17" y="49"/>
                  <a:pt x="17" y="49"/>
                  <a:pt x="16" y="49"/>
                </a:cubicBezTo>
                <a:close/>
                <a:moveTo>
                  <a:pt x="64" y="49"/>
                </a:moveTo>
                <a:cubicBezTo>
                  <a:pt x="64" y="86"/>
                  <a:pt x="64" y="86"/>
                  <a:pt x="64" y="86"/>
                </a:cubicBezTo>
                <a:cubicBezTo>
                  <a:pt x="67" y="86"/>
                  <a:pt x="67" y="86"/>
                  <a:pt x="67" y="86"/>
                </a:cubicBezTo>
                <a:cubicBezTo>
                  <a:pt x="68" y="86"/>
                  <a:pt x="68" y="86"/>
                  <a:pt x="69" y="86"/>
                </a:cubicBezTo>
                <a:cubicBezTo>
                  <a:pt x="69" y="49"/>
                  <a:pt x="69" y="49"/>
                  <a:pt x="69" y="49"/>
                </a:cubicBezTo>
                <a:cubicBezTo>
                  <a:pt x="68" y="49"/>
                  <a:pt x="68" y="49"/>
                  <a:pt x="67" y="49"/>
                </a:cubicBezTo>
                <a:lnTo>
                  <a:pt x="64" y="49"/>
                </a:lnTo>
                <a:close/>
                <a:moveTo>
                  <a:pt x="85" y="43"/>
                </a:moveTo>
                <a:cubicBezTo>
                  <a:pt x="85" y="20"/>
                  <a:pt x="66" y="0"/>
                  <a:pt x="42" y="0"/>
                </a:cubicBezTo>
                <a:cubicBezTo>
                  <a:pt x="19" y="0"/>
                  <a:pt x="0" y="20"/>
                  <a:pt x="0" y="43"/>
                </a:cubicBezTo>
                <a:cubicBezTo>
                  <a:pt x="0" y="48"/>
                  <a:pt x="0" y="53"/>
                  <a:pt x="2" y="58"/>
                </a:cubicBezTo>
                <a:cubicBezTo>
                  <a:pt x="0" y="61"/>
                  <a:pt x="0" y="64"/>
                  <a:pt x="0" y="67"/>
                </a:cubicBezTo>
                <a:cubicBezTo>
                  <a:pt x="0" y="75"/>
                  <a:pt x="4" y="81"/>
                  <a:pt x="10" y="84"/>
                </a:cubicBezTo>
                <a:cubicBezTo>
                  <a:pt x="10" y="51"/>
                  <a:pt x="10" y="51"/>
                  <a:pt x="10" y="51"/>
                </a:cubicBezTo>
                <a:cubicBezTo>
                  <a:pt x="9" y="51"/>
                  <a:pt x="7" y="52"/>
                  <a:pt x="6" y="54"/>
                </a:cubicBezTo>
                <a:cubicBezTo>
                  <a:pt x="5" y="51"/>
                  <a:pt x="5" y="49"/>
                  <a:pt x="5" y="46"/>
                </a:cubicBezTo>
                <a:cubicBezTo>
                  <a:pt x="5" y="25"/>
                  <a:pt x="22" y="8"/>
                  <a:pt x="42" y="8"/>
                </a:cubicBezTo>
                <a:cubicBezTo>
                  <a:pt x="63" y="8"/>
                  <a:pt x="80" y="25"/>
                  <a:pt x="80" y="46"/>
                </a:cubicBezTo>
                <a:cubicBezTo>
                  <a:pt x="80" y="49"/>
                  <a:pt x="80" y="51"/>
                  <a:pt x="79" y="54"/>
                </a:cubicBezTo>
                <a:cubicBezTo>
                  <a:pt x="78" y="52"/>
                  <a:pt x="76" y="51"/>
                  <a:pt x="75" y="51"/>
                </a:cubicBezTo>
                <a:cubicBezTo>
                  <a:pt x="75" y="84"/>
                  <a:pt x="75" y="84"/>
                  <a:pt x="75" y="84"/>
                </a:cubicBezTo>
                <a:cubicBezTo>
                  <a:pt x="81" y="81"/>
                  <a:pt x="85" y="75"/>
                  <a:pt x="85" y="67"/>
                </a:cubicBezTo>
                <a:cubicBezTo>
                  <a:pt x="85" y="64"/>
                  <a:pt x="84" y="61"/>
                  <a:pt x="83" y="58"/>
                </a:cubicBezTo>
                <a:cubicBezTo>
                  <a:pt x="85" y="53"/>
                  <a:pt x="85" y="48"/>
                  <a:pt x="85" y="43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9" name="Freeform 136"/>
          <p:cNvSpPr>
            <a:spLocks noEditPoints="1"/>
          </p:cNvSpPr>
          <p:nvPr/>
        </p:nvSpPr>
        <p:spPr bwMode="auto">
          <a:xfrm>
            <a:off x="10417358" y="4354230"/>
            <a:ext cx="249212" cy="247745"/>
          </a:xfrm>
          <a:custGeom>
            <a:avLst/>
            <a:gdLst>
              <a:gd name="T0" fmla="*/ 52 w 104"/>
              <a:gd name="T1" fmla="*/ 0 h 104"/>
              <a:gd name="T2" fmla="*/ 0 w 104"/>
              <a:gd name="T3" fmla="*/ 52 h 104"/>
              <a:gd name="T4" fmla="*/ 52 w 104"/>
              <a:gd name="T5" fmla="*/ 104 h 104"/>
              <a:gd name="T6" fmla="*/ 104 w 104"/>
              <a:gd name="T7" fmla="*/ 52 h 104"/>
              <a:gd name="T8" fmla="*/ 52 w 104"/>
              <a:gd name="T9" fmla="*/ 0 h 104"/>
              <a:gd name="T10" fmla="*/ 32 w 104"/>
              <a:gd name="T11" fmla="*/ 52 h 104"/>
              <a:gd name="T12" fmla="*/ 52 w 104"/>
              <a:gd name="T13" fmla="*/ 32 h 104"/>
              <a:gd name="T14" fmla="*/ 72 w 104"/>
              <a:gd name="T15" fmla="*/ 52 h 104"/>
              <a:gd name="T16" fmla="*/ 52 w 104"/>
              <a:gd name="T17" fmla="*/ 71 h 104"/>
              <a:gd name="T18" fmla="*/ 32 w 104"/>
              <a:gd name="T19" fmla="*/ 52 h 104"/>
              <a:gd name="T20" fmla="*/ 94 w 104"/>
              <a:gd name="T21" fmla="*/ 69 h 104"/>
              <a:gd name="T22" fmla="*/ 94 w 104"/>
              <a:gd name="T23" fmla="*/ 69 h 104"/>
              <a:gd name="T24" fmla="*/ 76 w 104"/>
              <a:gd name="T25" fmla="*/ 62 h 104"/>
              <a:gd name="T26" fmla="*/ 78 w 104"/>
              <a:gd name="T27" fmla="*/ 52 h 104"/>
              <a:gd name="T28" fmla="*/ 76 w 104"/>
              <a:gd name="T29" fmla="*/ 42 h 104"/>
              <a:gd name="T30" fmla="*/ 89 w 104"/>
              <a:gd name="T31" fmla="*/ 37 h 104"/>
              <a:gd name="T32" fmla="*/ 94 w 104"/>
              <a:gd name="T33" fmla="*/ 34 h 104"/>
              <a:gd name="T34" fmla="*/ 98 w 104"/>
              <a:gd name="T35" fmla="*/ 52 h 104"/>
              <a:gd name="T36" fmla="*/ 94 w 104"/>
              <a:gd name="T37" fmla="*/ 69 h 104"/>
              <a:gd name="T38" fmla="*/ 69 w 104"/>
              <a:gd name="T39" fmla="*/ 10 h 104"/>
              <a:gd name="T40" fmla="*/ 69 w 104"/>
              <a:gd name="T41" fmla="*/ 10 h 104"/>
              <a:gd name="T42" fmla="*/ 69 w 104"/>
              <a:gd name="T43" fmla="*/ 10 h 104"/>
              <a:gd name="T44" fmla="*/ 62 w 104"/>
              <a:gd name="T45" fmla="*/ 28 h 104"/>
              <a:gd name="T46" fmla="*/ 52 w 104"/>
              <a:gd name="T47" fmla="*/ 26 h 104"/>
              <a:gd name="T48" fmla="*/ 42 w 104"/>
              <a:gd name="T49" fmla="*/ 28 h 104"/>
              <a:gd name="T50" fmla="*/ 38 w 104"/>
              <a:gd name="T51" fmla="*/ 19 h 104"/>
              <a:gd name="T52" fmla="*/ 35 w 104"/>
              <a:gd name="T53" fmla="*/ 10 h 104"/>
              <a:gd name="T54" fmla="*/ 52 w 104"/>
              <a:gd name="T55" fmla="*/ 6 h 104"/>
              <a:gd name="T56" fmla="*/ 69 w 104"/>
              <a:gd name="T57" fmla="*/ 10 h 104"/>
              <a:gd name="T58" fmla="*/ 10 w 104"/>
              <a:gd name="T59" fmla="*/ 34 h 104"/>
              <a:gd name="T60" fmla="*/ 19 w 104"/>
              <a:gd name="T61" fmla="*/ 38 h 104"/>
              <a:gd name="T62" fmla="*/ 28 w 104"/>
              <a:gd name="T63" fmla="*/ 42 h 104"/>
              <a:gd name="T64" fmla="*/ 26 w 104"/>
              <a:gd name="T65" fmla="*/ 52 h 104"/>
              <a:gd name="T66" fmla="*/ 28 w 104"/>
              <a:gd name="T67" fmla="*/ 62 h 104"/>
              <a:gd name="T68" fmla="*/ 10 w 104"/>
              <a:gd name="T69" fmla="*/ 69 h 104"/>
              <a:gd name="T70" fmla="*/ 6 w 104"/>
              <a:gd name="T71" fmla="*/ 52 h 104"/>
              <a:gd name="T72" fmla="*/ 10 w 104"/>
              <a:gd name="T73" fmla="*/ 34 h 104"/>
              <a:gd name="T74" fmla="*/ 35 w 104"/>
              <a:gd name="T75" fmla="*/ 94 h 104"/>
              <a:gd name="T76" fmla="*/ 37 w 104"/>
              <a:gd name="T77" fmla="*/ 88 h 104"/>
              <a:gd name="T78" fmla="*/ 42 w 104"/>
              <a:gd name="T79" fmla="*/ 76 h 104"/>
              <a:gd name="T80" fmla="*/ 52 w 104"/>
              <a:gd name="T81" fmla="*/ 78 h 104"/>
              <a:gd name="T82" fmla="*/ 62 w 104"/>
              <a:gd name="T83" fmla="*/ 76 h 104"/>
              <a:gd name="T84" fmla="*/ 69 w 104"/>
              <a:gd name="T85" fmla="*/ 94 h 104"/>
              <a:gd name="T86" fmla="*/ 69 w 104"/>
              <a:gd name="T87" fmla="*/ 94 h 104"/>
              <a:gd name="T88" fmla="*/ 69 w 104"/>
              <a:gd name="T89" fmla="*/ 94 h 104"/>
              <a:gd name="T90" fmla="*/ 52 w 104"/>
              <a:gd name="T91" fmla="*/ 97 h 104"/>
              <a:gd name="T92" fmla="*/ 35 w 104"/>
              <a:gd name="T93" fmla="*/ 94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04" h="104">
                <a:moveTo>
                  <a:pt x="52" y="0"/>
                </a:moveTo>
                <a:cubicBezTo>
                  <a:pt x="23" y="0"/>
                  <a:pt x="0" y="23"/>
                  <a:pt x="0" y="52"/>
                </a:cubicBezTo>
                <a:cubicBezTo>
                  <a:pt x="0" y="81"/>
                  <a:pt x="23" y="104"/>
                  <a:pt x="52" y="104"/>
                </a:cubicBezTo>
                <a:cubicBezTo>
                  <a:pt x="81" y="104"/>
                  <a:pt x="104" y="81"/>
                  <a:pt x="104" y="52"/>
                </a:cubicBezTo>
                <a:cubicBezTo>
                  <a:pt x="104" y="23"/>
                  <a:pt x="81" y="0"/>
                  <a:pt x="52" y="0"/>
                </a:cubicBezTo>
                <a:close/>
                <a:moveTo>
                  <a:pt x="32" y="52"/>
                </a:moveTo>
                <a:cubicBezTo>
                  <a:pt x="32" y="41"/>
                  <a:pt x="41" y="32"/>
                  <a:pt x="52" y="32"/>
                </a:cubicBezTo>
                <a:cubicBezTo>
                  <a:pt x="63" y="32"/>
                  <a:pt x="72" y="41"/>
                  <a:pt x="72" y="52"/>
                </a:cubicBezTo>
                <a:cubicBezTo>
                  <a:pt x="72" y="63"/>
                  <a:pt x="63" y="71"/>
                  <a:pt x="52" y="71"/>
                </a:cubicBezTo>
                <a:cubicBezTo>
                  <a:pt x="41" y="71"/>
                  <a:pt x="32" y="63"/>
                  <a:pt x="32" y="52"/>
                </a:cubicBezTo>
                <a:close/>
                <a:moveTo>
                  <a:pt x="94" y="69"/>
                </a:moveTo>
                <a:cubicBezTo>
                  <a:pt x="94" y="69"/>
                  <a:pt x="94" y="69"/>
                  <a:pt x="94" y="69"/>
                </a:cubicBezTo>
                <a:cubicBezTo>
                  <a:pt x="76" y="62"/>
                  <a:pt x="76" y="62"/>
                  <a:pt x="76" y="62"/>
                </a:cubicBezTo>
                <a:cubicBezTo>
                  <a:pt x="77" y="59"/>
                  <a:pt x="78" y="55"/>
                  <a:pt x="78" y="52"/>
                </a:cubicBezTo>
                <a:cubicBezTo>
                  <a:pt x="78" y="48"/>
                  <a:pt x="77" y="45"/>
                  <a:pt x="76" y="42"/>
                </a:cubicBezTo>
                <a:cubicBezTo>
                  <a:pt x="89" y="37"/>
                  <a:pt x="89" y="37"/>
                  <a:pt x="89" y="37"/>
                </a:cubicBezTo>
                <a:cubicBezTo>
                  <a:pt x="94" y="34"/>
                  <a:pt x="94" y="34"/>
                  <a:pt x="94" y="34"/>
                </a:cubicBezTo>
                <a:cubicBezTo>
                  <a:pt x="96" y="40"/>
                  <a:pt x="98" y="46"/>
                  <a:pt x="98" y="52"/>
                </a:cubicBezTo>
                <a:cubicBezTo>
                  <a:pt x="98" y="58"/>
                  <a:pt x="96" y="64"/>
                  <a:pt x="94" y="69"/>
                </a:cubicBezTo>
                <a:close/>
                <a:moveTo>
                  <a:pt x="69" y="10"/>
                </a:moveTo>
                <a:cubicBezTo>
                  <a:pt x="69" y="10"/>
                  <a:pt x="69" y="10"/>
                  <a:pt x="69" y="10"/>
                </a:cubicBezTo>
                <a:cubicBezTo>
                  <a:pt x="69" y="10"/>
                  <a:pt x="69" y="10"/>
                  <a:pt x="69" y="10"/>
                </a:cubicBezTo>
                <a:cubicBezTo>
                  <a:pt x="62" y="28"/>
                  <a:pt x="62" y="28"/>
                  <a:pt x="62" y="28"/>
                </a:cubicBezTo>
                <a:cubicBezTo>
                  <a:pt x="59" y="26"/>
                  <a:pt x="56" y="26"/>
                  <a:pt x="52" y="26"/>
                </a:cubicBezTo>
                <a:cubicBezTo>
                  <a:pt x="48" y="26"/>
                  <a:pt x="45" y="26"/>
                  <a:pt x="42" y="28"/>
                </a:cubicBezTo>
                <a:cubicBezTo>
                  <a:pt x="38" y="19"/>
                  <a:pt x="38" y="19"/>
                  <a:pt x="38" y="19"/>
                </a:cubicBezTo>
                <a:cubicBezTo>
                  <a:pt x="35" y="10"/>
                  <a:pt x="35" y="10"/>
                  <a:pt x="35" y="10"/>
                </a:cubicBezTo>
                <a:cubicBezTo>
                  <a:pt x="40" y="7"/>
                  <a:pt x="46" y="6"/>
                  <a:pt x="52" y="6"/>
                </a:cubicBezTo>
                <a:cubicBezTo>
                  <a:pt x="58" y="6"/>
                  <a:pt x="64" y="7"/>
                  <a:pt x="69" y="10"/>
                </a:cubicBezTo>
                <a:close/>
                <a:moveTo>
                  <a:pt x="10" y="34"/>
                </a:moveTo>
                <a:cubicBezTo>
                  <a:pt x="19" y="38"/>
                  <a:pt x="19" y="38"/>
                  <a:pt x="19" y="38"/>
                </a:cubicBezTo>
                <a:cubicBezTo>
                  <a:pt x="28" y="42"/>
                  <a:pt x="28" y="42"/>
                  <a:pt x="28" y="42"/>
                </a:cubicBezTo>
                <a:cubicBezTo>
                  <a:pt x="27" y="45"/>
                  <a:pt x="26" y="48"/>
                  <a:pt x="26" y="52"/>
                </a:cubicBezTo>
                <a:cubicBezTo>
                  <a:pt x="26" y="55"/>
                  <a:pt x="27" y="59"/>
                  <a:pt x="28" y="62"/>
                </a:cubicBezTo>
                <a:cubicBezTo>
                  <a:pt x="10" y="69"/>
                  <a:pt x="10" y="69"/>
                  <a:pt x="10" y="69"/>
                </a:cubicBezTo>
                <a:cubicBezTo>
                  <a:pt x="8" y="64"/>
                  <a:pt x="6" y="58"/>
                  <a:pt x="6" y="52"/>
                </a:cubicBezTo>
                <a:cubicBezTo>
                  <a:pt x="6" y="46"/>
                  <a:pt x="8" y="40"/>
                  <a:pt x="10" y="34"/>
                </a:cubicBezTo>
                <a:close/>
                <a:moveTo>
                  <a:pt x="35" y="94"/>
                </a:moveTo>
                <a:cubicBezTo>
                  <a:pt x="37" y="88"/>
                  <a:pt x="37" y="88"/>
                  <a:pt x="37" y="88"/>
                </a:cubicBezTo>
                <a:cubicBezTo>
                  <a:pt x="42" y="76"/>
                  <a:pt x="42" y="76"/>
                  <a:pt x="42" y="76"/>
                </a:cubicBezTo>
                <a:cubicBezTo>
                  <a:pt x="45" y="77"/>
                  <a:pt x="48" y="78"/>
                  <a:pt x="52" y="78"/>
                </a:cubicBezTo>
                <a:cubicBezTo>
                  <a:pt x="56" y="78"/>
                  <a:pt x="59" y="77"/>
                  <a:pt x="62" y="76"/>
                </a:cubicBezTo>
                <a:cubicBezTo>
                  <a:pt x="69" y="94"/>
                  <a:pt x="69" y="94"/>
                  <a:pt x="69" y="94"/>
                </a:cubicBezTo>
                <a:cubicBezTo>
                  <a:pt x="69" y="94"/>
                  <a:pt x="69" y="94"/>
                  <a:pt x="69" y="94"/>
                </a:cubicBezTo>
                <a:cubicBezTo>
                  <a:pt x="69" y="94"/>
                  <a:pt x="69" y="94"/>
                  <a:pt x="69" y="94"/>
                </a:cubicBezTo>
                <a:cubicBezTo>
                  <a:pt x="64" y="96"/>
                  <a:pt x="58" y="97"/>
                  <a:pt x="52" y="97"/>
                </a:cubicBezTo>
                <a:cubicBezTo>
                  <a:pt x="46" y="97"/>
                  <a:pt x="40" y="96"/>
                  <a:pt x="35" y="94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0" name="Freeform 137"/>
          <p:cNvSpPr/>
          <p:nvPr/>
        </p:nvSpPr>
        <p:spPr bwMode="auto">
          <a:xfrm>
            <a:off x="10492122" y="4654751"/>
            <a:ext cx="287327" cy="290258"/>
          </a:xfrm>
          <a:custGeom>
            <a:avLst/>
            <a:gdLst>
              <a:gd name="T0" fmla="*/ 0 w 120"/>
              <a:gd name="T1" fmla="*/ 70 h 121"/>
              <a:gd name="T2" fmla="*/ 10 w 120"/>
              <a:gd name="T3" fmla="*/ 80 h 121"/>
              <a:gd name="T4" fmla="*/ 20 w 120"/>
              <a:gd name="T5" fmla="*/ 70 h 121"/>
              <a:gd name="T6" fmla="*/ 20 w 120"/>
              <a:gd name="T7" fmla="*/ 34 h 121"/>
              <a:gd name="T8" fmla="*/ 103 w 120"/>
              <a:gd name="T9" fmla="*/ 117 h 121"/>
              <a:gd name="T10" fmla="*/ 117 w 120"/>
              <a:gd name="T11" fmla="*/ 117 h 121"/>
              <a:gd name="T12" fmla="*/ 120 w 120"/>
              <a:gd name="T13" fmla="*/ 110 h 121"/>
              <a:gd name="T14" fmla="*/ 117 w 120"/>
              <a:gd name="T15" fmla="*/ 103 h 121"/>
              <a:gd name="T16" fmla="*/ 34 w 120"/>
              <a:gd name="T17" fmla="*/ 20 h 121"/>
              <a:gd name="T18" fmla="*/ 70 w 120"/>
              <a:gd name="T19" fmla="*/ 20 h 121"/>
              <a:gd name="T20" fmla="*/ 80 w 120"/>
              <a:gd name="T21" fmla="*/ 10 h 121"/>
              <a:gd name="T22" fmla="*/ 70 w 120"/>
              <a:gd name="T23" fmla="*/ 0 h 121"/>
              <a:gd name="T24" fmla="*/ 0 w 120"/>
              <a:gd name="T25" fmla="*/ 0 h 121"/>
              <a:gd name="T26" fmla="*/ 0 w 120"/>
              <a:gd name="T27" fmla="*/ 7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20" h="121">
                <a:moveTo>
                  <a:pt x="0" y="70"/>
                </a:moveTo>
                <a:cubicBezTo>
                  <a:pt x="0" y="76"/>
                  <a:pt x="4" y="80"/>
                  <a:pt x="10" y="80"/>
                </a:cubicBezTo>
                <a:cubicBezTo>
                  <a:pt x="15" y="80"/>
                  <a:pt x="20" y="76"/>
                  <a:pt x="20" y="70"/>
                </a:cubicBezTo>
                <a:cubicBezTo>
                  <a:pt x="20" y="34"/>
                  <a:pt x="20" y="34"/>
                  <a:pt x="20" y="34"/>
                </a:cubicBezTo>
                <a:cubicBezTo>
                  <a:pt x="103" y="117"/>
                  <a:pt x="103" y="117"/>
                  <a:pt x="103" y="117"/>
                </a:cubicBezTo>
                <a:cubicBezTo>
                  <a:pt x="107" y="121"/>
                  <a:pt x="113" y="121"/>
                  <a:pt x="117" y="117"/>
                </a:cubicBezTo>
                <a:cubicBezTo>
                  <a:pt x="119" y="115"/>
                  <a:pt x="120" y="113"/>
                  <a:pt x="120" y="110"/>
                </a:cubicBezTo>
                <a:cubicBezTo>
                  <a:pt x="120" y="108"/>
                  <a:pt x="119" y="105"/>
                  <a:pt x="117" y="103"/>
                </a:cubicBezTo>
                <a:cubicBezTo>
                  <a:pt x="34" y="20"/>
                  <a:pt x="34" y="20"/>
                  <a:pt x="34" y="20"/>
                </a:cubicBezTo>
                <a:cubicBezTo>
                  <a:pt x="70" y="20"/>
                  <a:pt x="70" y="20"/>
                  <a:pt x="70" y="20"/>
                </a:cubicBezTo>
                <a:cubicBezTo>
                  <a:pt x="75" y="20"/>
                  <a:pt x="80" y="15"/>
                  <a:pt x="80" y="10"/>
                </a:cubicBezTo>
                <a:cubicBezTo>
                  <a:pt x="80" y="4"/>
                  <a:pt x="75" y="0"/>
                  <a:pt x="70" y="0"/>
                </a:cubicBezTo>
                <a:cubicBezTo>
                  <a:pt x="0" y="0"/>
                  <a:pt x="0" y="0"/>
                  <a:pt x="0" y="0"/>
                </a:cubicBezTo>
                <a:lnTo>
                  <a:pt x="0" y="7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1" name="Freeform 138"/>
          <p:cNvSpPr>
            <a:spLocks noEditPoints="1"/>
          </p:cNvSpPr>
          <p:nvPr/>
        </p:nvSpPr>
        <p:spPr bwMode="auto">
          <a:xfrm>
            <a:off x="10110973" y="3706279"/>
            <a:ext cx="299054" cy="247745"/>
          </a:xfrm>
          <a:custGeom>
            <a:avLst/>
            <a:gdLst>
              <a:gd name="T0" fmla="*/ 125 w 125"/>
              <a:gd name="T1" fmla="*/ 55 h 103"/>
              <a:gd name="T2" fmla="*/ 110 w 125"/>
              <a:gd name="T3" fmla="*/ 24 h 103"/>
              <a:gd name="T4" fmla="*/ 86 w 125"/>
              <a:gd name="T5" fmla="*/ 24 h 103"/>
              <a:gd name="T6" fmla="*/ 86 w 125"/>
              <a:gd name="T7" fmla="*/ 8 h 103"/>
              <a:gd name="T8" fmla="*/ 78 w 125"/>
              <a:gd name="T9" fmla="*/ 0 h 103"/>
              <a:gd name="T10" fmla="*/ 8 w 125"/>
              <a:gd name="T11" fmla="*/ 0 h 103"/>
              <a:gd name="T12" fmla="*/ 0 w 125"/>
              <a:gd name="T13" fmla="*/ 8 h 103"/>
              <a:gd name="T14" fmla="*/ 0 w 125"/>
              <a:gd name="T15" fmla="*/ 71 h 103"/>
              <a:gd name="T16" fmla="*/ 8 w 125"/>
              <a:gd name="T17" fmla="*/ 79 h 103"/>
              <a:gd name="T18" fmla="*/ 18 w 125"/>
              <a:gd name="T19" fmla="*/ 79 h 103"/>
              <a:gd name="T20" fmla="*/ 16 w 125"/>
              <a:gd name="T21" fmla="*/ 87 h 103"/>
              <a:gd name="T22" fmla="*/ 31 w 125"/>
              <a:gd name="T23" fmla="*/ 103 h 103"/>
              <a:gd name="T24" fmla="*/ 47 w 125"/>
              <a:gd name="T25" fmla="*/ 87 h 103"/>
              <a:gd name="T26" fmla="*/ 45 w 125"/>
              <a:gd name="T27" fmla="*/ 79 h 103"/>
              <a:gd name="T28" fmla="*/ 88 w 125"/>
              <a:gd name="T29" fmla="*/ 79 h 103"/>
              <a:gd name="T30" fmla="*/ 86 w 125"/>
              <a:gd name="T31" fmla="*/ 87 h 103"/>
              <a:gd name="T32" fmla="*/ 102 w 125"/>
              <a:gd name="T33" fmla="*/ 103 h 103"/>
              <a:gd name="T34" fmla="*/ 118 w 125"/>
              <a:gd name="T35" fmla="*/ 87 h 103"/>
              <a:gd name="T36" fmla="*/ 115 w 125"/>
              <a:gd name="T37" fmla="*/ 79 h 103"/>
              <a:gd name="T38" fmla="*/ 125 w 125"/>
              <a:gd name="T39" fmla="*/ 79 h 103"/>
              <a:gd name="T40" fmla="*/ 125 w 125"/>
              <a:gd name="T41" fmla="*/ 55 h 103"/>
              <a:gd name="T42" fmla="*/ 86 w 125"/>
              <a:gd name="T43" fmla="*/ 55 h 103"/>
              <a:gd name="T44" fmla="*/ 86 w 125"/>
              <a:gd name="T45" fmla="*/ 36 h 103"/>
              <a:gd name="T46" fmla="*/ 102 w 125"/>
              <a:gd name="T47" fmla="*/ 36 h 103"/>
              <a:gd name="T48" fmla="*/ 112 w 125"/>
              <a:gd name="T49" fmla="*/ 55 h 103"/>
              <a:gd name="T50" fmla="*/ 86 w 125"/>
              <a:gd name="T51" fmla="*/ 55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25" h="103">
                <a:moveTo>
                  <a:pt x="125" y="55"/>
                </a:moveTo>
                <a:cubicBezTo>
                  <a:pt x="110" y="24"/>
                  <a:pt x="110" y="24"/>
                  <a:pt x="110" y="24"/>
                </a:cubicBezTo>
                <a:cubicBezTo>
                  <a:pt x="86" y="24"/>
                  <a:pt x="86" y="24"/>
                  <a:pt x="86" y="24"/>
                </a:cubicBezTo>
                <a:cubicBezTo>
                  <a:pt x="86" y="8"/>
                  <a:pt x="86" y="8"/>
                  <a:pt x="86" y="8"/>
                </a:cubicBezTo>
                <a:cubicBezTo>
                  <a:pt x="86" y="4"/>
                  <a:pt x="83" y="0"/>
                  <a:pt x="78" y="0"/>
                </a:cubicBezTo>
                <a:cubicBezTo>
                  <a:pt x="8" y="0"/>
                  <a:pt x="8" y="0"/>
                  <a:pt x="8" y="0"/>
                </a:cubicBezTo>
                <a:cubicBezTo>
                  <a:pt x="3" y="0"/>
                  <a:pt x="0" y="4"/>
                  <a:pt x="0" y="8"/>
                </a:cubicBezTo>
                <a:cubicBezTo>
                  <a:pt x="0" y="71"/>
                  <a:pt x="0" y="71"/>
                  <a:pt x="0" y="71"/>
                </a:cubicBezTo>
                <a:cubicBezTo>
                  <a:pt x="8" y="79"/>
                  <a:pt x="8" y="79"/>
                  <a:pt x="8" y="79"/>
                </a:cubicBezTo>
                <a:cubicBezTo>
                  <a:pt x="18" y="79"/>
                  <a:pt x="18" y="79"/>
                  <a:pt x="18" y="79"/>
                </a:cubicBezTo>
                <a:cubicBezTo>
                  <a:pt x="16" y="81"/>
                  <a:pt x="16" y="84"/>
                  <a:pt x="16" y="87"/>
                </a:cubicBezTo>
                <a:cubicBezTo>
                  <a:pt x="16" y="96"/>
                  <a:pt x="23" y="103"/>
                  <a:pt x="31" y="103"/>
                </a:cubicBezTo>
                <a:cubicBezTo>
                  <a:pt x="40" y="103"/>
                  <a:pt x="47" y="96"/>
                  <a:pt x="47" y="87"/>
                </a:cubicBezTo>
                <a:cubicBezTo>
                  <a:pt x="47" y="84"/>
                  <a:pt x="46" y="81"/>
                  <a:pt x="45" y="79"/>
                </a:cubicBezTo>
                <a:cubicBezTo>
                  <a:pt x="88" y="79"/>
                  <a:pt x="88" y="79"/>
                  <a:pt x="88" y="79"/>
                </a:cubicBezTo>
                <a:cubicBezTo>
                  <a:pt x="87" y="81"/>
                  <a:pt x="86" y="84"/>
                  <a:pt x="86" y="87"/>
                </a:cubicBezTo>
                <a:cubicBezTo>
                  <a:pt x="86" y="96"/>
                  <a:pt x="93" y="103"/>
                  <a:pt x="102" y="103"/>
                </a:cubicBezTo>
                <a:cubicBezTo>
                  <a:pt x="111" y="103"/>
                  <a:pt x="118" y="96"/>
                  <a:pt x="118" y="87"/>
                </a:cubicBezTo>
                <a:cubicBezTo>
                  <a:pt x="118" y="84"/>
                  <a:pt x="117" y="81"/>
                  <a:pt x="115" y="79"/>
                </a:cubicBezTo>
                <a:cubicBezTo>
                  <a:pt x="125" y="79"/>
                  <a:pt x="125" y="79"/>
                  <a:pt x="125" y="79"/>
                </a:cubicBezTo>
                <a:lnTo>
                  <a:pt x="125" y="55"/>
                </a:lnTo>
                <a:close/>
                <a:moveTo>
                  <a:pt x="86" y="55"/>
                </a:moveTo>
                <a:cubicBezTo>
                  <a:pt x="86" y="36"/>
                  <a:pt x="86" y="36"/>
                  <a:pt x="86" y="36"/>
                </a:cubicBezTo>
                <a:cubicBezTo>
                  <a:pt x="102" y="36"/>
                  <a:pt x="102" y="36"/>
                  <a:pt x="102" y="36"/>
                </a:cubicBezTo>
                <a:cubicBezTo>
                  <a:pt x="112" y="55"/>
                  <a:pt x="112" y="55"/>
                  <a:pt x="112" y="55"/>
                </a:cubicBezTo>
                <a:lnTo>
                  <a:pt x="86" y="55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2" name="Freeform 139"/>
          <p:cNvSpPr>
            <a:spLocks noEditPoints="1"/>
          </p:cNvSpPr>
          <p:nvPr/>
        </p:nvSpPr>
        <p:spPr bwMode="auto">
          <a:xfrm>
            <a:off x="9979038" y="3418952"/>
            <a:ext cx="252144" cy="252144"/>
          </a:xfrm>
          <a:custGeom>
            <a:avLst/>
            <a:gdLst>
              <a:gd name="T0" fmla="*/ 101 w 105"/>
              <a:gd name="T1" fmla="*/ 29 h 105"/>
              <a:gd name="T2" fmla="*/ 72 w 105"/>
              <a:gd name="T3" fmla="*/ 26 h 105"/>
              <a:gd name="T4" fmla="*/ 89 w 105"/>
              <a:gd name="T5" fmla="*/ 10 h 105"/>
              <a:gd name="T6" fmla="*/ 82 w 105"/>
              <a:gd name="T7" fmla="*/ 3 h 105"/>
              <a:gd name="T8" fmla="*/ 59 w 105"/>
              <a:gd name="T9" fmla="*/ 26 h 105"/>
              <a:gd name="T10" fmla="*/ 53 w 105"/>
              <a:gd name="T11" fmla="*/ 26 h 105"/>
              <a:gd name="T12" fmla="*/ 53 w 105"/>
              <a:gd name="T13" fmla="*/ 26 h 105"/>
              <a:gd name="T14" fmla="*/ 26 w 105"/>
              <a:gd name="T15" fmla="*/ 0 h 105"/>
              <a:gd name="T16" fmla="*/ 20 w 105"/>
              <a:gd name="T17" fmla="*/ 6 h 105"/>
              <a:gd name="T18" fmla="*/ 40 w 105"/>
              <a:gd name="T19" fmla="*/ 26 h 105"/>
              <a:gd name="T20" fmla="*/ 4 w 105"/>
              <a:gd name="T21" fmla="*/ 29 h 105"/>
              <a:gd name="T22" fmla="*/ 0 w 105"/>
              <a:gd name="T23" fmla="*/ 65 h 105"/>
              <a:gd name="T24" fmla="*/ 4 w 105"/>
              <a:gd name="T25" fmla="*/ 102 h 105"/>
              <a:gd name="T26" fmla="*/ 53 w 105"/>
              <a:gd name="T27" fmla="*/ 105 h 105"/>
              <a:gd name="T28" fmla="*/ 101 w 105"/>
              <a:gd name="T29" fmla="*/ 102 h 105"/>
              <a:gd name="T30" fmla="*/ 105 w 105"/>
              <a:gd name="T31" fmla="*/ 65 h 105"/>
              <a:gd name="T32" fmla="*/ 101 w 105"/>
              <a:gd name="T33" fmla="*/ 29 h 105"/>
              <a:gd name="T34" fmla="*/ 89 w 105"/>
              <a:gd name="T35" fmla="*/ 90 h 105"/>
              <a:gd name="T36" fmla="*/ 53 w 105"/>
              <a:gd name="T37" fmla="*/ 92 h 105"/>
              <a:gd name="T38" fmla="*/ 16 w 105"/>
              <a:gd name="T39" fmla="*/ 90 h 105"/>
              <a:gd name="T40" fmla="*/ 13 w 105"/>
              <a:gd name="T41" fmla="*/ 65 h 105"/>
              <a:gd name="T42" fmla="*/ 16 w 105"/>
              <a:gd name="T43" fmla="*/ 41 h 105"/>
              <a:gd name="T44" fmla="*/ 53 w 105"/>
              <a:gd name="T45" fmla="*/ 39 h 105"/>
              <a:gd name="T46" fmla="*/ 89 w 105"/>
              <a:gd name="T47" fmla="*/ 41 h 105"/>
              <a:gd name="T48" fmla="*/ 92 w 105"/>
              <a:gd name="T49" fmla="*/ 65 h 105"/>
              <a:gd name="T50" fmla="*/ 89 w 105"/>
              <a:gd name="T51" fmla="*/ 90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05" h="105">
                <a:moveTo>
                  <a:pt x="101" y="29"/>
                </a:moveTo>
                <a:cubicBezTo>
                  <a:pt x="92" y="28"/>
                  <a:pt x="82" y="27"/>
                  <a:pt x="72" y="26"/>
                </a:cubicBezTo>
                <a:cubicBezTo>
                  <a:pt x="89" y="10"/>
                  <a:pt x="89" y="10"/>
                  <a:pt x="89" y="10"/>
                </a:cubicBezTo>
                <a:cubicBezTo>
                  <a:pt x="82" y="3"/>
                  <a:pt x="82" y="3"/>
                  <a:pt x="82" y="3"/>
                </a:cubicBezTo>
                <a:cubicBezTo>
                  <a:pt x="59" y="26"/>
                  <a:pt x="59" y="26"/>
                  <a:pt x="59" y="26"/>
                </a:cubicBezTo>
                <a:cubicBezTo>
                  <a:pt x="57" y="26"/>
                  <a:pt x="55" y="26"/>
                  <a:pt x="53" y="26"/>
                </a:cubicBezTo>
                <a:cubicBezTo>
                  <a:pt x="53" y="26"/>
                  <a:pt x="53" y="26"/>
                  <a:pt x="53" y="26"/>
                </a:cubicBezTo>
                <a:cubicBezTo>
                  <a:pt x="26" y="0"/>
                  <a:pt x="26" y="0"/>
                  <a:pt x="26" y="0"/>
                </a:cubicBezTo>
                <a:cubicBezTo>
                  <a:pt x="20" y="6"/>
                  <a:pt x="20" y="6"/>
                  <a:pt x="20" y="6"/>
                </a:cubicBezTo>
                <a:cubicBezTo>
                  <a:pt x="40" y="26"/>
                  <a:pt x="40" y="26"/>
                  <a:pt x="40" y="26"/>
                </a:cubicBezTo>
                <a:cubicBezTo>
                  <a:pt x="27" y="27"/>
                  <a:pt x="15" y="28"/>
                  <a:pt x="4" y="29"/>
                </a:cubicBezTo>
                <a:cubicBezTo>
                  <a:pt x="2" y="40"/>
                  <a:pt x="0" y="53"/>
                  <a:pt x="0" y="65"/>
                </a:cubicBezTo>
                <a:cubicBezTo>
                  <a:pt x="0" y="78"/>
                  <a:pt x="2" y="91"/>
                  <a:pt x="4" y="102"/>
                </a:cubicBezTo>
                <a:cubicBezTo>
                  <a:pt x="19" y="104"/>
                  <a:pt x="35" y="105"/>
                  <a:pt x="53" y="105"/>
                </a:cubicBezTo>
                <a:cubicBezTo>
                  <a:pt x="70" y="105"/>
                  <a:pt x="86" y="104"/>
                  <a:pt x="101" y="102"/>
                </a:cubicBezTo>
                <a:cubicBezTo>
                  <a:pt x="104" y="91"/>
                  <a:pt x="105" y="78"/>
                  <a:pt x="105" y="65"/>
                </a:cubicBezTo>
                <a:cubicBezTo>
                  <a:pt x="105" y="53"/>
                  <a:pt x="104" y="40"/>
                  <a:pt x="101" y="29"/>
                </a:cubicBezTo>
                <a:close/>
                <a:moveTo>
                  <a:pt x="89" y="90"/>
                </a:moveTo>
                <a:cubicBezTo>
                  <a:pt x="78" y="91"/>
                  <a:pt x="65" y="92"/>
                  <a:pt x="53" y="92"/>
                </a:cubicBezTo>
                <a:cubicBezTo>
                  <a:pt x="40" y="92"/>
                  <a:pt x="27" y="91"/>
                  <a:pt x="16" y="90"/>
                </a:cubicBezTo>
                <a:cubicBezTo>
                  <a:pt x="14" y="82"/>
                  <a:pt x="13" y="74"/>
                  <a:pt x="13" y="65"/>
                </a:cubicBezTo>
                <a:cubicBezTo>
                  <a:pt x="13" y="57"/>
                  <a:pt x="14" y="49"/>
                  <a:pt x="16" y="41"/>
                </a:cubicBezTo>
                <a:cubicBezTo>
                  <a:pt x="27" y="40"/>
                  <a:pt x="40" y="39"/>
                  <a:pt x="53" y="39"/>
                </a:cubicBezTo>
                <a:cubicBezTo>
                  <a:pt x="65" y="39"/>
                  <a:pt x="78" y="40"/>
                  <a:pt x="89" y="41"/>
                </a:cubicBezTo>
                <a:cubicBezTo>
                  <a:pt x="91" y="49"/>
                  <a:pt x="92" y="57"/>
                  <a:pt x="92" y="65"/>
                </a:cubicBezTo>
                <a:cubicBezTo>
                  <a:pt x="92" y="74"/>
                  <a:pt x="91" y="82"/>
                  <a:pt x="89" y="9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3" name="Freeform 140"/>
          <p:cNvSpPr/>
          <p:nvPr/>
        </p:nvSpPr>
        <p:spPr bwMode="auto">
          <a:xfrm>
            <a:off x="9996629" y="3130161"/>
            <a:ext cx="321044" cy="260939"/>
          </a:xfrm>
          <a:custGeom>
            <a:avLst/>
            <a:gdLst>
              <a:gd name="T0" fmla="*/ 134 w 134"/>
              <a:gd name="T1" fmla="*/ 13 h 109"/>
              <a:gd name="T2" fmla="*/ 118 w 134"/>
              <a:gd name="T3" fmla="*/ 17 h 109"/>
              <a:gd name="T4" fmla="*/ 130 w 134"/>
              <a:gd name="T5" fmla="*/ 2 h 109"/>
              <a:gd name="T6" fmla="*/ 113 w 134"/>
              <a:gd name="T7" fmla="*/ 9 h 109"/>
              <a:gd name="T8" fmla="*/ 93 w 134"/>
              <a:gd name="T9" fmla="*/ 0 h 109"/>
              <a:gd name="T10" fmla="*/ 65 w 134"/>
              <a:gd name="T11" fmla="*/ 28 h 109"/>
              <a:gd name="T12" fmla="*/ 66 w 134"/>
              <a:gd name="T13" fmla="*/ 34 h 109"/>
              <a:gd name="T14" fmla="*/ 10 w 134"/>
              <a:gd name="T15" fmla="*/ 5 h 109"/>
              <a:gd name="T16" fmla="*/ 6 w 134"/>
              <a:gd name="T17" fmla="*/ 19 h 109"/>
              <a:gd name="T18" fmla="*/ 18 w 134"/>
              <a:gd name="T19" fmla="*/ 42 h 109"/>
              <a:gd name="T20" fmla="*/ 6 w 134"/>
              <a:gd name="T21" fmla="*/ 38 h 109"/>
              <a:gd name="T22" fmla="*/ 6 w 134"/>
              <a:gd name="T23" fmla="*/ 39 h 109"/>
              <a:gd name="T24" fmla="*/ 28 w 134"/>
              <a:gd name="T25" fmla="*/ 66 h 109"/>
              <a:gd name="T26" fmla="*/ 20 w 134"/>
              <a:gd name="T27" fmla="*/ 67 h 109"/>
              <a:gd name="T28" fmla="*/ 15 w 134"/>
              <a:gd name="T29" fmla="*/ 66 h 109"/>
              <a:gd name="T30" fmla="*/ 41 w 134"/>
              <a:gd name="T31" fmla="*/ 85 h 109"/>
              <a:gd name="T32" fmla="*/ 7 w 134"/>
              <a:gd name="T33" fmla="*/ 97 h 109"/>
              <a:gd name="T34" fmla="*/ 0 w 134"/>
              <a:gd name="T35" fmla="*/ 96 h 109"/>
              <a:gd name="T36" fmla="*/ 42 w 134"/>
              <a:gd name="T37" fmla="*/ 109 h 109"/>
              <a:gd name="T38" fmla="*/ 120 w 134"/>
              <a:gd name="T39" fmla="*/ 31 h 109"/>
              <a:gd name="T40" fmla="*/ 120 w 134"/>
              <a:gd name="T41" fmla="*/ 27 h 109"/>
              <a:gd name="T42" fmla="*/ 134 w 134"/>
              <a:gd name="T43" fmla="*/ 13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34" h="109">
                <a:moveTo>
                  <a:pt x="134" y="13"/>
                </a:moveTo>
                <a:cubicBezTo>
                  <a:pt x="129" y="15"/>
                  <a:pt x="124" y="17"/>
                  <a:pt x="118" y="17"/>
                </a:cubicBezTo>
                <a:cubicBezTo>
                  <a:pt x="124" y="14"/>
                  <a:pt x="128" y="9"/>
                  <a:pt x="130" y="2"/>
                </a:cubicBezTo>
                <a:cubicBezTo>
                  <a:pt x="125" y="5"/>
                  <a:pt x="119" y="8"/>
                  <a:pt x="113" y="9"/>
                </a:cubicBezTo>
                <a:cubicBezTo>
                  <a:pt x="108" y="3"/>
                  <a:pt x="101" y="0"/>
                  <a:pt x="93" y="0"/>
                </a:cubicBezTo>
                <a:cubicBezTo>
                  <a:pt x="78" y="0"/>
                  <a:pt x="65" y="12"/>
                  <a:pt x="65" y="28"/>
                </a:cubicBezTo>
                <a:cubicBezTo>
                  <a:pt x="65" y="30"/>
                  <a:pt x="66" y="32"/>
                  <a:pt x="66" y="34"/>
                </a:cubicBezTo>
                <a:cubicBezTo>
                  <a:pt x="43" y="33"/>
                  <a:pt x="23" y="22"/>
                  <a:pt x="10" y="5"/>
                </a:cubicBezTo>
                <a:cubicBezTo>
                  <a:pt x="7" y="9"/>
                  <a:pt x="6" y="14"/>
                  <a:pt x="6" y="19"/>
                </a:cubicBezTo>
                <a:cubicBezTo>
                  <a:pt x="6" y="28"/>
                  <a:pt x="11" y="37"/>
                  <a:pt x="18" y="42"/>
                </a:cubicBezTo>
                <a:cubicBezTo>
                  <a:pt x="14" y="42"/>
                  <a:pt x="9" y="40"/>
                  <a:pt x="6" y="38"/>
                </a:cubicBezTo>
                <a:cubicBezTo>
                  <a:pt x="6" y="38"/>
                  <a:pt x="6" y="39"/>
                  <a:pt x="6" y="39"/>
                </a:cubicBezTo>
                <a:cubicBezTo>
                  <a:pt x="6" y="52"/>
                  <a:pt x="15" y="63"/>
                  <a:pt x="28" y="66"/>
                </a:cubicBezTo>
                <a:cubicBezTo>
                  <a:pt x="25" y="66"/>
                  <a:pt x="23" y="67"/>
                  <a:pt x="20" y="67"/>
                </a:cubicBezTo>
                <a:cubicBezTo>
                  <a:pt x="19" y="67"/>
                  <a:pt x="17" y="66"/>
                  <a:pt x="15" y="66"/>
                </a:cubicBezTo>
                <a:cubicBezTo>
                  <a:pt x="19" y="77"/>
                  <a:pt x="29" y="85"/>
                  <a:pt x="41" y="85"/>
                </a:cubicBezTo>
                <a:cubicBezTo>
                  <a:pt x="31" y="92"/>
                  <a:pt x="20" y="97"/>
                  <a:pt x="7" y="97"/>
                </a:cubicBezTo>
                <a:cubicBezTo>
                  <a:pt x="5" y="97"/>
                  <a:pt x="2" y="97"/>
                  <a:pt x="0" y="96"/>
                </a:cubicBezTo>
                <a:cubicBezTo>
                  <a:pt x="12" y="104"/>
                  <a:pt x="27" y="109"/>
                  <a:pt x="42" y="109"/>
                </a:cubicBezTo>
                <a:cubicBezTo>
                  <a:pt x="93" y="109"/>
                  <a:pt x="120" y="67"/>
                  <a:pt x="120" y="31"/>
                </a:cubicBezTo>
                <a:cubicBezTo>
                  <a:pt x="120" y="30"/>
                  <a:pt x="120" y="28"/>
                  <a:pt x="120" y="27"/>
                </a:cubicBezTo>
                <a:cubicBezTo>
                  <a:pt x="126" y="23"/>
                  <a:pt x="130" y="18"/>
                  <a:pt x="134" y="13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4" name="Freeform 141"/>
          <p:cNvSpPr>
            <a:spLocks noEditPoints="1"/>
          </p:cNvSpPr>
          <p:nvPr/>
        </p:nvSpPr>
        <p:spPr bwMode="auto">
          <a:xfrm>
            <a:off x="10140292" y="4465643"/>
            <a:ext cx="310782" cy="293190"/>
          </a:xfrm>
          <a:custGeom>
            <a:avLst/>
            <a:gdLst>
              <a:gd name="T0" fmla="*/ 93 w 212"/>
              <a:gd name="T1" fmla="*/ 107 h 200"/>
              <a:gd name="T2" fmla="*/ 119 w 212"/>
              <a:gd name="T3" fmla="*/ 107 h 200"/>
              <a:gd name="T4" fmla="*/ 119 w 212"/>
              <a:gd name="T5" fmla="*/ 54 h 200"/>
              <a:gd name="T6" fmla="*/ 158 w 212"/>
              <a:gd name="T7" fmla="*/ 54 h 200"/>
              <a:gd name="T8" fmla="*/ 106 w 212"/>
              <a:gd name="T9" fmla="*/ 0 h 200"/>
              <a:gd name="T10" fmla="*/ 52 w 212"/>
              <a:gd name="T11" fmla="*/ 54 h 200"/>
              <a:gd name="T12" fmla="*/ 93 w 212"/>
              <a:gd name="T13" fmla="*/ 54 h 200"/>
              <a:gd name="T14" fmla="*/ 93 w 212"/>
              <a:gd name="T15" fmla="*/ 107 h 200"/>
              <a:gd name="T16" fmla="*/ 132 w 212"/>
              <a:gd name="T17" fmla="*/ 77 h 200"/>
              <a:gd name="T18" fmla="*/ 132 w 212"/>
              <a:gd name="T19" fmla="*/ 97 h 200"/>
              <a:gd name="T20" fmla="*/ 192 w 212"/>
              <a:gd name="T21" fmla="*/ 120 h 200"/>
              <a:gd name="T22" fmla="*/ 106 w 212"/>
              <a:gd name="T23" fmla="*/ 152 h 200"/>
              <a:gd name="T24" fmla="*/ 18 w 212"/>
              <a:gd name="T25" fmla="*/ 120 h 200"/>
              <a:gd name="T26" fmla="*/ 78 w 212"/>
              <a:gd name="T27" fmla="*/ 97 h 200"/>
              <a:gd name="T28" fmla="*/ 78 w 212"/>
              <a:gd name="T29" fmla="*/ 77 h 200"/>
              <a:gd name="T30" fmla="*/ 0 w 212"/>
              <a:gd name="T31" fmla="*/ 107 h 200"/>
              <a:gd name="T32" fmla="*/ 0 w 212"/>
              <a:gd name="T33" fmla="*/ 160 h 200"/>
              <a:gd name="T34" fmla="*/ 106 w 212"/>
              <a:gd name="T35" fmla="*/ 200 h 200"/>
              <a:gd name="T36" fmla="*/ 212 w 212"/>
              <a:gd name="T37" fmla="*/ 160 h 200"/>
              <a:gd name="T38" fmla="*/ 212 w 212"/>
              <a:gd name="T39" fmla="*/ 107 h 200"/>
              <a:gd name="T40" fmla="*/ 132 w 212"/>
              <a:gd name="T41" fmla="*/ 77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2" h="200">
                <a:moveTo>
                  <a:pt x="93" y="107"/>
                </a:moveTo>
                <a:lnTo>
                  <a:pt x="119" y="107"/>
                </a:lnTo>
                <a:lnTo>
                  <a:pt x="119" y="54"/>
                </a:lnTo>
                <a:lnTo>
                  <a:pt x="158" y="54"/>
                </a:lnTo>
                <a:lnTo>
                  <a:pt x="106" y="0"/>
                </a:lnTo>
                <a:lnTo>
                  <a:pt x="52" y="54"/>
                </a:lnTo>
                <a:lnTo>
                  <a:pt x="93" y="54"/>
                </a:lnTo>
                <a:lnTo>
                  <a:pt x="93" y="107"/>
                </a:lnTo>
                <a:close/>
                <a:moveTo>
                  <a:pt x="132" y="77"/>
                </a:moveTo>
                <a:lnTo>
                  <a:pt x="132" y="97"/>
                </a:lnTo>
                <a:lnTo>
                  <a:pt x="192" y="120"/>
                </a:lnTo>
                <a:lnTo>
                  <a:pt x="106" y="152"/>
                </a:lnTo>
                <a:lnTo>
                  <a:pt x="18" y="120"/>
                </a:lnTo>
                <a:lnTo>
                  <a:pt x="78" y="97"/>
                </a:lnTo>
                <a:lnTo>
                  <a:pt x="78" y="77"/>
                </a:lnTo>
                <a:lnTo>
                  <a:pt x="0" y="107"/>
                </a:lnTo>
                <a:lnTo>
                  <a:pt x="0" y="160"/>
                </a:lnTo>
                <a:lnTo>
                  <a:pt x="106" y="200"/>
                </a:lnTo>
                <a:lnTo>
                  <a:pt x="212" y="160"/>
                </a:lnTo>
                <a:lnTo>
                  <a:pt x="212" y="107"/>
                </a:lnTo>
                <a:lnTo>
                  <a:pt x="132" y="77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5" name="Freeform 142"/>
          <p:cNvSpPr>
            <a:spLocks noEditPoints="1"/>
          </p:cNvSpPr>
          <p:nvPr/>
        </p:nvSpPr>
        <p:spPr bwMode="auto">
          <a:xfrm>
            <a:off x="10125633" y="4782288"/>
            <a:ext cx="237484" cy="180312"/>
          </a:xfrm>
          <a:custGeom>
            <a:avLst/>
            <a:gdLst>
              <a:gd name="T0" fmla="*/ 37 w 99"/>
              <a:gd name="T1" fmla="*/ 16 h 75"/>
              <a:gd name="T2" fmla="*/ 53 w 99"/>
              <a:gd name="T3" fmla="*/ 31 h 75"/>
              <a:gd name="T4" fmla="*/ 68 w 99"/>
              <a:gd name="T5" fmla="*/ 16 h 75"/>
              <a:gd name="T6" fmla="*/ 53 w 99"/>
              <a:gd name="T7" fmla="*/ 0 h 75"/>
              <a:gd name="T8" fmla="*/ 37 w 99"/>
              <a:gd name="T9" fmla="*/ 16 h 75"/>
              <a:gd name="T10" fmla="*/ 0 w 99"/>
              <a:gd name="T11" fmla="*/ 16 h 75"/>
              <a:gd name="T12" fmla="*/ 16 w 99"/>
              <a:gd name="T13" fmla="*/ 31 h 75"/>
              <a:gd name="T14" fmla="*/ 31 w 99"/>
              <a:gd name="T15" fmla="*/ 16 h 75"/>
              <a:gd name="T16" fmla="*/ 16 w 99"/>
              <a:gd name="T17" fmla="*/ 0 h 75"/>
              <a:gd name="T18" fmla="*/ 0 w 99"/>
              <a:gd name="T19" fmla="*/ 16 h 75"/>
              <a:gd name="T20" fmla="*/ 74 w 99"/>
              <a:gd name="T21" fmla="*/ 47 h 75"/>
              <a:gd name="T22" fmla="*/ 74 w 99"/>
              <a:gd name="T23" fmla="*/ 37 h 75"/>
              <a:gd name="T24" fmla="*/ 68 w 99"/>
              <a:gd name="T25" fmla="*/ 31 h 75"/>
              <a:gd name="T26" fmla="*/ 53 w 99"/>
              <a:gd name="T27" fmla="*/ 31 h 75"/>
              <a:gd name="T28" fmla="*/ 16 w 99"/>
              <a:gd name="T29" fmla="*/ 31 h 75"/>
              <a:gd name="T30" fmla="*/ 6 w 99"/>
              <a:gd name="T31" fmla="*/ 31 h 75"/>
              <a:gd name="T32" fmla="*/ 0 w 99"/>
              <a:gd name="T33" fmla="*/ 37 h 75"/>
              <a:gd name="T34" fmla="*/ 0 w 99"/>
              <a:gd name="T35" fmla="*/ 68 h 75"/>
              <a:gd name="T36" fmla="*/ 6 w 99"/>
              <a:gd name="T37" fmla="*/ 75 h 75"/>
              <a:gd name="T38" fmla="*/ 68 w 99"/>
              <a:gd name="T39" fmla="*/ 75 h 75"/>
              <a:gd name="T40" fmla="*/ 74 w 99"/>
              <a:gd name="T41" fmla="*/ 68 h 75"/>
              <a:gd name="T42" fmla="*/ 74 w 99"/>
              <a:gd name="T43" fmla="*/ 59 h 75"/>
              <a:gd name="T44" fmla="*/ 99 w 99"/>
              <a:gd name="T45" fmla="*/ 75 h 75"/>
              <a:gd name="T46" fmla="*/ 99 w 99"/>
              <a:gd name="T47" fmla="*/ 31 h 75"/>
              <a:gd name="T48" fmla="*/ 74 w 99"/>
              <a:gd name="T49" fmla="*/ 47 h 75"/>
              <a:gd name="T50" fmla="*/ 62 w 99"/>
              <a:gd name="T51" fmla="*/ 62 h 75"/>
              <a:gd name="T52" fmla="*/ 13 w 99"/>
              <a:gd name="T53" fmla="*/ 62 h 75"/>
              <a:gd name="T54" fmla="*/ 13 w 99"/>
              <a:gd name="T55" fmla="*/ 44 h 75"/>
              <a:gd name="T56" fmla="*/ 62 w 99"/>
              <a:gd name="T57" fmla="*/ 44 h 75"/>
              <a:gd name="T58" fmla="*/ 62 w 99"/>
              <a:gd name="T59" fmla="*/ 62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99" h="75">
                <a:moveTo>
                  <a:pt x="37" y="16"/>
                </a:moveTo>
                <a:cubicBezTo>
                  <a:pt x="37" y="24"/>
                  <a:pt x="44" y="31"/>
                  <a:pt x="53" y="31"/>
                </a:cubicBezTo>
                <a:cubicBezTo>
                  <a:pt x="61" y="31"/>
                  <a:pt x="68" y="24"/>
                  <a:pt x="68" y="16"/>
                </a:cubicBezTo>
                <a:cubicBezTo>
                  <a:pt x="68" y="7"/>
                  <a:pt x="61" y="0"/>
                  <a:pt x="53" y="0"/>
                </a:cubicBezTo>
                <a:cubicBezTo>
                  <a:pt x="44" y="0"/>
                  <a:pt x="37" y="7"/>
                  <a:pt x="37" y="16"/>
                </a:cubicBezTo>
                <a:close/>
                <a:moveTo>
                  <a:pt x="0" y="16"/>
                </a:moveTo>
                <a:cubicBezTo>
                  <a:pt x="0" y="24"/>
                  <a:pt x="7" y="31"/>
                  <a:pt x="16" y="31"/>
                </a:cubicBezTo>
                <a:cubicBezTo>
                  <a:pt x="24" y="31"/>
                  <a:pt x="31" y="24"/>
                  <a:pt x="31" y="16"/>
                </a:cubicBezTo>
                <a:cubicBezTo>
                  <a:pt x="31" y="7"/>
                  <a:pt x="24" y="0"/>
                  <a:pt x="16" y="0"/>
                </a:cubicBezTo>
                <a:cubicBezTo>
                  <a:pt x="7" y="0"/>
                  <a:pt x="0" y="7"/>
                  <a:pt x="0" y="16"/>
                </a:cubicBezTo>
                <a:close/>
                <a:moveTo>
                  <a:pt x="74" y="47"/>
                </a:moveTo>
                <a:cubicBezTo>
                  <a:pt x="74" y="37"/>
                  <a:pt x="74" y="37"/>
                  <a:pt x="74" y="37"/>
                </a:cubicBezTo>
                <a:cubicBezTo>
                  <a:pt x="74" y="34"/>
                  <a:pt x="72" y="31"/>
                  <a:pt x="68" y="31"/>
                </a:cubicBezTo>
                <a:cubicBezTo>
                  <a:pt x="53" y="31"/>
                  <a:pt x="53" y="31"/>
                  <a:pt x="53" y="31"/>
                </a:cubicBezTo>
                <a:cubicBezTo>
                  <a:pt x="16" y="31"/>
                  <a:pt x="16" y="31"/>
                  <a:pt x="16" y="31"/>
                </a:cubicBezTo>
                <a:cubicBezTo>
                  <a:pt x="6" y="31"/>
                  <a:pt x="6" y="31"/>
                  <a:pt x="6" y="31"/>
                </a:cubicBezTo>
                <a:cubicBezTo>
                  <a:pt x="3" y="31"/>
                  <a:pt x="0" y="34"/>
                  <a:pt x="0" y="37"/>
                </a:cubicBezTo>
                <a:cubicBezTo>
                  <a:pt x="0" y="68"/>
                  <a:pt x="0" y="68"/>
                  <a:pt x="0" y="68"/>
                </a:cubicBezTo>
                <a:cubicBezTo>
                  <a:pt x="0" y="72"/>
                  <a:pt x="3" y="75"/>
                  <a:pt x="6" y="75"/>
                </a:cubicBezTo>
                <a:cubicBezTo>
                  <a:pt x="68" y="75"/>
                  <a:pt x="68" y="75"/>
                  <a:pt x="68" y="75"/>
                </a:cubicBezTo>
                <a:cubicBezTo>
                  <a:pt x="72" y="75"/>
                  <a:pt x="74" y="72"/>
                  <a:pt x="74" y="68"/>
                </a:cubicBezTo>
                <a:cubicBezTo>
                  <a:pt x="74" y="59"/>
                  <a:pt x="74" y="59"/>
                  <a:pt x="74" y="59"/>
                </a:cubicBezTo>
                <a:cubicBezTo>
                  <a:pt x="99" y="75"/>
                  <a:pt x="99" y="75"/>
                  <a:pt x="99" y="75"/>
                </a:cubicBezTo>
                <a:cubicBezTo>
                  <a:pt x="99" y="31"/>
                  <a:pt x="99" y="31"/>
                  <a:pt x="99" y="31"/>
                </a:cubicBezTo>
                <a:lnTo>
                  <a:pt x="74" y="47"/>
                </a:lnTo>
                <a:close/>
                <a:moveTo>
                  <a:pt x="62" y="62"/>
                </a:moveTo>
                <a:cubicBezTo>
                  <a:pt x="13" y="62"/>
                  <a:pt x="13" y="62"/>
                  <a:pt x="13" y="62"/>
                </a:cubicBezTo>
                <a:cubicBezTo>
                  <a:pt x="13" y="44"/>
                  <a:pt x="13" y="44"/>
                  <a:pt x="13" y="44"/>
                </a:cubicBezTo>
                <a:cubicBezTo>
                  <a:pt x="62" y="44"/>
                  <a:pt x="62" y="44"/>
                  <a:pt x="62" y="44"/>
                </a:cubicBezTo>
                <a:lnTo>
                  <a:pt x="62" y="6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6" name="Freeform 143"/>
          <p:cNvSpPr>
            <a:spLocks noEditPoints="1"/>
          </p:cNvSpPr>
          <p:nvPr/>
        </p:nvSpPr>
        <p:spPr bwMode="auto">
          <a:xfrm>
            <a:off x="10069927" y="4197374"/>
            <a:ext cx="252144" cy="255076"/>
          </a:xfrm>
          <a:custGeom>
            <a:avLst/>
            <a:gdLst>
              <a:gd name="T0" fmla="*/ 53 w 105"/>
              <a:gd name="T1" fmla="*/ 0 h 106"/>
              <a:gd name="T2" fmla="*/ 0 w 105"/>
              <a:gd name="T3" fmla="*/ 53 h 106"/>
              <a:gd name="T4" fmla="*/ 53 w 105"/>
              <a:gd name="T5" fmla="*/ 106 h 106"/>
              <a:gd name="T6" fmla="*/ 105 w 105"/>
              <a:gd name="T7" fmla="*/ 53 h 106"/>
              <a:gd name="T8" fmla="*/ 53 w 105"/>
              <a:gd name="T9" fmla="*/ 0 h 106"/>
              <a:gd name="T10" fmla="*/ 84 w 105"/>
              <a:gd name="T11" fmla="*/ 45 h 106"/>
              <a:gd name="T12" fmla="*/ 55 w 105"/>
              <a:gd name="T13" fmla="*/ 85 h 106"/>
              <a:gd name="T14" fmla="*/ 41 w 105"/>
              <a:gd name="T15" fmla="*/ 80 h 106"/>
              <a:gd name="T16" fmla="*/ 31 w 105"/>
              <a:gd name="T17" fmla="*/ 48 h 106"/>
              <a:gd name="T18" fmla="*/ 24 w 105"/>
              <a:gd name="T19" fmla="*/ 50 h 106"/>
              <a:gd name="T20" fmla="*/ 21 w 105"/>
              <a:gd name="T21" fmla="*/ 47 h 106"/>
              <a:gd name="T22" fmla="*/ 40 w 105"/>
              <a:gd name="T23" fmla="*/ 33 h 106"/>
              <a:gd name="T24" fmla="*/ 51 w 105"/>
              <a:gd name="T25" fmla="*/ 54 h 106"/>
              <a:gd name="T26" fmla="*/ 56 w 105"/>
              <a:gd name="T27" fmla="*/ 67 h 106"/>
              <a:gd name="T28" fmla="*/ 64 w 105"/>
              <a:gd name="T29" fmla="*/ 55 h 106"/>
              <a:gd name="T30" fmla="*/ 57 w 105"/>
              <a:gd name="T31" fmla="*/ 47 h 106"/>
              <a:gd name="T32" fmla="*/ 84 w 105"/>
              <a:gd name="T33" fmla="*/ 45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05" h="106">
                <a:moveTo>
                  <a:pt x="53" y="0"/>
                </a:moveTo>
                <a:cubicBezTo>
                  <a:pt x="23" y="0"/>
                  <a:pt x="0" y="24"/>
                  <a:pt x="0" y="53"/>
                </a:cubicBezTo>
                <a:cubicBezTo>
                  <a:pt x="0" y="82"/>
                  <a:pt x="23" y="106"/>
                  <a:pt x="53" y="106"/>
                </a:cubicBezTo>
                <a:cubicBezTo>
                  <a:pt x="82" y="106"/>
                  <a:pt x="105" y="82"/>
                  <a:pt x="105" y="53"/>
                </a:cubicBezTo>
                <a:cubicBezTo>
                  <a:pt x="105" y="24"/>
                  <a:pt x="82" y="0"/>
                  <a:pt x="53" y="0"/>
                </a:cubicBezTo>
                <a:close/>
                <a:moveTo>
                  <a:pt x="84" y="45"/>
                </a:moveTo>
                <a:cubicBezTo>
                  <a:pt x="80" y="65"/>
                  <a:pt x="61" y="82"/>
                  <a:pt x="55" y="85"/>
                </a:cubicBezTo>
                <a:cubicBezTo>
                  <a:pt x="49" y="89"/>
                  <a:pt x="43" y="84"/>
                  <a:pt x="41" y="80"/>
                </a:cubicBezTo>
                <a:cubicBezTo>
                  <a:pt x="39" y="75"/>
                  <a:pt x="33" y="50"/>
                  <a:pt x="31" y="48"/>
                </a:cubicBezTo>
                <a:cubicBezTo>
                  <a:pt x="29" y="46"/>
                  <a:pt x="24" y="50"/>
                  <a:pt x="24" y="50"/>
                </a:cubicBezTo>
                <a:cubicBezTo>
                  <a:pt x="21" y="47"/>
                  <a:pt x="21" y="47"/>
                  <a:pt x="21" y="47"/>
                </a:cubicBezTo>
                <a:cubicBezTo>
                  <a:pt x="21" y="47"/>
                  <a:pt x="32" y="34"/>
                  <a:pt x="40" y="33"/>
                </a:cubicBezTo>
                <a:cubicBezTo>
                  <a:pt x="49" y="31"/>
                  <a:pt x="49" y="46"/>
                  <a:pt x="51" y="54"/>
                </a:cubicBezTo>
                <a:cubicBezTo>
                  <a:pt x="53" y="62"/>
                  <a:pt x="54" y="67"/>
                  <a:pt x="56" y="67"/>
                </a:cubicBezTo>
                <a:cubicBezTo>
                  <a:pt x="58" y="67"/>
                  <a:pt x="61" y="62"/>
                  <a:pt x="64" y="55"/>
                </a:cubicBezTo>
                <a:cubicBezTo>
                  <a:pt x="68" y="49"/>
                  <a:pt x="64" y="43"/>
                  <a:pt x="57" y="47"/>
                </a:cubicBezTo>
                <a:cubicBezTo>
                  <a:pt x="60" y="30"/>
                  <a:pt x="87" y="26"/>
                  <a:pt x="84" y="45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7" name="Freeform 144"/>
          <p:cNvSpPr>
            <a:spLocks noEditPoints="1"/>
          </p:cNvSpPr>
          <p:nvPr/>
        </p:nvSpPr>
        <p:spPr bwMode="auto">
          <a:xfrm>
            <a:off x="9990765" y="3973083"/>
            <a:ext cx="244815" cy="208166"/>
          </a:xfrm>
          <a:custGeom>
            <a:avLst/>
            <a:gdLst>
              <a:gd name="T0" fmla="*/ 84 w 102"/>
              <a:gd name="T1" fmla="*/ 82 h 87"/>
              <a:gd name="T2" fmla="*/ 81 w 102"/>
              <a:gd name="T3" fmla="*/ 81 h 87"/>
              <a:gd name="T4" fmla="*/ 81 w 102"/>
              <a:gd name="T5" fmla="*/ 74 h 87"/>
              <a:gd name="T6" fmla="*/ 93 w 102"/>
              <a:gd name="T7" fmla="*/ 44 h 87"/>
              <a:gd name="T8" fmla="*/ 81 w 102"/>
              <a:gd name="T9" fmla="*/ 13 h 87"/>
              <a:gd name="T10" fmla="*/ 81 w 102"/>
              <a:gd name="T11" fmla="*/ 6 h 87"/>
              <a:gd name="T12" fmla="*/ 87 w 102"/>
              <a:gd name="T13" fmla="*/ 6 h 87"/>
              <a:gd name="T14" fmla="*/ 102 w 102"/>
              <a:gd name="T15" fmla="*/ 44 h 87"/>
              <a:gd name="T16" fmla="*/ 87 w 102"/>
              <a:gd name="T17" fmla="*/ 81 h 87"/>
              <a:gd name="T18" fmla="*/ 84 w 102"/>
              <a:gd name="T19" fmla="*/ 82 h 87"/>
              <a:gd name="T20" fmla="*/ 68 w 102"/>
              <a:gd name="T21" fmla="*/ 74 h 87"/>
              <a:gd name="T22" fmla="*/ 65 w 102"/>
              <a:gd name="T23" fmla="*/ 72 h 87"/>
              <a:gd name="T24" fmla="*/ 65 w 102"/>
              <a:gd name="T25" fmla="*/ 66 h 87"/>
              <a:gd name="T26" fmla="*/ 65 w 102"/>
              <a:gd name="T27" fmla="*/ 21 h 87"/>
              <a:gd name="T28" fmla="*/ 65 w 102"/>
              <a:gd name="T29" fmla="*/ 15 h 87"/>
              <a:gd name="T30" fmla="*/ 71 w 102"/>
              <a:gd name="T31" fmla="*/ 15 h 87"/>
              <a:gd name="T32" fmla="*/ 83 w 102"/>
              <a:gd name="T33" fmla="*/ 44 h 87"/>
              <a:gd name="T34" fmla="*/ 71 w 102"/>
              <a:gd name="T35" fmla="*/ 72 h 87"/>
              <a:gd name="T36" fmla="*/ 68 w 102"/>
              <a:gd name="T37" fmla="*/ 74 h 87"/>
              <a:gd name="T38" fmla="*/ 52 w 102"/>
              <a:gd name="T39" fmla="*/ 65 h 87"/>
              <a:gd name="T40" fmla="*/ 49 w 102"/>
              <a:gd name="T41" fmla="*/ 64 h 87"/>
              <a:gd name="T42" fmla="*/ 49 w 102"/>
              <a:gd name="T43" fmla="*/ 57 h 87"/>
              <a:gd name="T44" fmla="*/ 49 w 102"/>
              <a:gd name="T45" fmla="*/ 30 h 87"/>
              <a:gd name="T46" fmla="*/ 49 w 102"/>
              <a:gd name="T47" fmla="*/ 23 h 87"/>
              <a:gd name="T48" fmla="*/ 55 w 102"/>
              <a:gd name="T49" fmla="*/ 23 h 87"/>
              <a:gd name="T50" fmla="*/ 55 w 102"/>
              <a:gd name="T51" fmla="*/ 64 h 87"/>
              <a:gd name="T52" fmla="*/ 52 w 102"/>
              <a:gd name="T53" fmla="*/ 65 h 87"/>
              <a:gd name="T54" fmla="*/ 38 w 102"/>
              <a:gd name="T55" fmla="*/ 3 h 87"/>
              <a:gd name="T56" fmla="*/ 42 w 102"/>
              <a:gd name="T57" fmla="*/ 5 h 87"/>
              <a:gd name="T58" fmla="*/ 42 w 102"/>
              <a:gd name="T59" fmla="*/ 82 h 87"/>
              <a:gd name="T60" fmla="*/ 38 w 102"/>
              <a:gd name="T61" fmla="*/ 84 h 87"/>
              <a:gd name="T62" fmla="*/ 15 w 102"/>
              <a:gd name="T63" fmla="*/ 62 h 87"/>
              <a:gd name="T64" fmla="*/ 0 w 102"/>
              <a:gd name="T65" fmla="*/ 62 h 87"/>
              <a:gd name="T66" fmla="*/ 0 w 102"/>
              <a:gd name="T67" fmla="*/ 25 h 87"/>
              <a:gd name="T68" fmla="*/ 15 w 102"/>
              <a:gd name="T69" fmla="*/ 25 h 87"/>
              <a:gd name="T70" fmla="*/ 38 w 102"/>
              <a:gd name="T71" fmla="*/ 3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02" h="87">
                <a:moveTo>
                  <a:pt x="84" y="82"/>
                </a:moveTo>
                <a:cubicBezTo>
                  <a:pt x="83" y="82"/>
                  <a:pt x="81" y="82"/>
                  <a:pt x="81" y="81"/>
                </a:cubicBezTo>
                <a:cubicBezTo>
                  <a:pt x="79" y="79"/>
                  <a:pt x="79" y="76"/>
                  <a:pt x="81" y="74"/>
                </a:cubicBezTo>
                <a:cubicBezTo>
                  <a:pt x="89" y="66"/>
                  <a:pt x="93" y="55"/>
                  <a:pt x="93" y="44"/>
                </a:cubicBezTo>
                <a:cubicBezTo>
                  <a:pt x="93" y="32"/>
                  <a:pt x="89" y="21"/>
                  <a:pt x="81" y="13"/>
                </a:cubicBezTo>
                <a:cubicBezTo>
                  <a:pt x="79" y="11"/>
                  <a:pt x="79" y="8"/>
                  <a:pt x="81" y="6"/>
                </a:cubicBezTo>
                <a:cubicBezTo>
                  <a:pt x="82" y="4"/>
                  <a:pt x="85" y="4"/>
                  <a:pt x="87" y="6"/>
                </a:cubicBezTo>
                <a:cubicBezTo>
                  <a:pt x="97" y="16"/>
                  <a:pt x="102" y="29"/>
                  <a:pt x="102" y="44"/>
                </a:cubicBezTo>
                <a:cubicBezTo>
                  <a:pt x="102" y="58"/>
                  <a:pt x="97" y="71"/>
                  <a:pt x="87" y="81"/>
                </a:cubicBezTo>
                <a:cubicBezTo>
                  <a:pt x="86" y="82"/>
                  <a:pt x="85" y="82"/>
                  <a:pt x="84" y="82"/>
                </a:cubicBezTo>
                <a:close/>
                <a:moveTo>
                  <a:pt x="68" y="74"/>
                </a:moveTo>
                <a:cubicBezTo>
                  <a:pt x="67" y="74"/>
                  <a:pt x="65" y="73"/>
                  <a:pt x="65" y="72"/>
                </a:cubicBezTo>
                <a:cubicBezTo>
                  <a:pt x="63" y="70"/>
                  <a:pt x="63" y="68"/>
                  <a:pt x="65" y="66"/>
                </a:cubicBezTo>
                <a:cubicBezTo>
                  <a:pt x="77" y="54"/>
                  <a:pt x="77" y="33"/>
                  <a:pt x="65" y="21"/>
                </a:cubicBezTo>
                <a:cubicBezTo>
                  <a:pt x="63" y="19"/>
                  <a:pt x="63" y="17"/>
                  <a:pt x="65" y="15"/>
                </a:cubicBezTo>
                <a:cubicBezTo>
                  <a:pt x="66" y="13"/>
                  <a:pt x="69" y="13"/>
                  <a:pt x="71" y="15"/>
                </a:cubicBezTo>
                <a:cubicBezTo>
                  <a:pt x="79" y="22"/>
                  <a:pt x="83" y="33"/>
                  <a:pt x="83" y="44"/>
                </a:cubicBezTo>
                <a:cubicBezTo>
                  <a:pt x="83" y="54"/>
                  <a:pt x="79" y="65"/>
                  <a:pt x="71" y="72"/>
                </a:cubicBezTo>
                <a:cubicBezTo>
                  <a:pt x="70" y="73"/>
                  <a:pt x="69" y="74"/>
                  <a:pt x="68" y="74"/>
                </a:cubicBezTo>
                <a:close/>
                <a:moveTo>
                  <a:pt x="52" y="65"/>
                </a:moveTo>
                <a:cubicBezTo>
                  <a:pt x="51" y="65"/>
                  <a:pt x="49" y="65"/>
                  <a:pt x="49" y="64"/>
                </a:cubicBezTo>
                <a:cubicBezTo>
                  <a:pt x="47" y="62"/>
                  <a:pt x="47" y="59"/>
                  <a:pt x="49" y="57"/>
                </a:cubicBezTo>
                <a:cubicBezTo>
                  <a:pt x="56" y="50"/>
                  <a:pt x="56" y="37"/>
                  <a:pt x="49" y="30"/>
                </a:cubicBezTo>
                <a:cubicBezTo>
                  <a:pt x="47" y="28"/>
                  <a:pt x="47" y="25"/>
                  <a:pt x="49" y="23"/>
                </a:cubicBezTo>
                <a:cubicBezTo>
                  <a:pt x="50" y="22"/>
                  <a:pt x="53" y="22"/>
                  <a:pt x="55" y="23"/>
                </a:cubicBezTo>
                <a:cubicBezTo>
                  <a:pt x="66" y="34"/>
                  <a:pt x="66" y="53"/>
                  <a:pt x="55" y="64"/>
                </a:cubicBezTo>
                <a:cubicBezTo>
                  <a:pt x="54" y="65"/>
                  <a:pt x="53" y="65"/>
                  <a:pt x="52" y="65"/>
                </a:cubicBezTo>
                <a:close/>
                <a:moveTo>
                  <a:pt x="38" y="3"/>
                </a:moveTo>
                <a:cubicBezTo>
                  <a:pt x="40" y="0"/>
                  <a:pt x="42" y="1"/>
                  <a:pt x="42" y="5"/>
                </a:cubicBezTo>
                <a:cubicBezTo>
                  <a:pt x="42" y="82"/>
                  <a:pt x="42" y="82"/>
                  <a:pt x="42" y="82"/>
                </a:cubicBezTo>
                <a:cubicBezTo>
                  <a:pt x="42" y="86"/>
                  <a:pt x="40" y="87"/>
                  <a:pt x="38" y="84"/>
                </a:cubicBezTo>
                <a:cubicBezTo>
                  <a:pt x="15" y="62"/>
                  <a:pt x="15" y="62"/>
                  <a:pt x="15" y="62"/>
                </a:cubicBezTo>
                <a:cubicBezTo>
                  <a:pt x="0" y="62"/>
                  <a:pt x="0" y="62"/>
                  <a:pt x="0" y="62"/>
                </a:cubicBezTo>
                <a:cubicBezTo>
                  <a:pt x="0" y="25"/>
                  <a:pt x="0" y="25"/>
                  <a:pt x="0" y="25"/>
                </a:cubicBezTo>
                <a:cubicBezTo>
                  <a:pt x="15" y="25"/>
                  <a:pt x="15" y="25"/>
                  <a:pt x="15" y="25"/>
                </a:cubicBezTo>
                <a:lnTo>
                  <a:pt x="38" y="3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8" name="Freeform 145"/>
          <p:cNvSpPr>
            <a:spLocks noEditPoints="1"/>
          </p:cNvSpPr>
          <p:nvPr/>
        </p:nvSpPr>
        <p:spPr bwMode="auto">
          <a:xfrm>
            <a:off x="9781133" y="3706279"/>
            <a:ext cx="277065" cy="244814"/>
          </a:xfrm>
          <a:custGeom>
            <a:avLst/>
            <a:gdLst>
              <a:gd name="T0" fmla="*/ 124 w 189"/>
              <a:gd name="T1" fmla="*/ 23 h 167"/>
              <a:gd name="T2" fmla="*/ 65 w 189"/>
              <a:gd name="T3" fmla="*/ 0 h 167"/>
              <a:gd name="T4" fmla="*/ 0 w 189"/>
              <a:gd name="T5" fmla="*/ 23 h 167"/>
              <a:gd name="T6" fmla="*/ 0 w 189"/>
              <a:gd name="T7" fmla="*/ 167 h 167"/>
              <a:gd name="T8" fmla="*/ 65 w 189"/>
              <a:gd name="T9" fmla="*/ 142 h 167"/>
              <a:gd name="T10" fmla="*/ 124 w 189"/>
              <a:gd name="T11" fmla="*/ 167 h 167"/>
              <a:gd name="T12" fmla="*/ 189 w 189"/>
              <a:gd name="T13" fmla="*/ 142 h 167"/>
              <a:gd name="T14" fmla="*/ 189 w 189"/>
              <a:gd name="T15" fmla="*/ 0 h 167"/>
              <a:gd name="T16" fmla="*/ 124 w 189"/>
              <a:gd name="T17" fmla="*/ 23 h 167"/>
              <a:gd name="T18" fmla="*/ 70 w 189"/>
              <a:gd name="T19" fmla="*/ 15 h 167"/>
              <a:gd name="T20" fmla="*/ 119 w 189"/>
              <a:gd name="T21" fmla="*/ 35 h 167"/>
              <a:gd name="T22" fmla="*/ 119 w 189"/>
              <a:gd name="T23" fmla="*/ 152 h 167"/>
              <a:gd name="T24" fmla="*/ 70 w 189"/>
              <a:gd name="T25" fmla="*/ 133 h 167"/>
              <a:gd name="T26" fmla="*/ 70 w 189"/>
              <a:gd name="T27" fmla="*/ 15 h 167"/>
              <a:gd name="T28" fmla="*/ 11 w 189"/>
              <a:gd name="T29" fmla="*/ 31 h 167"/>
              <a:gd name="T30" fmla="*/ 58 w 189"/>
              <a:gd name="T31" fmla="*/ 15 h 167"/>
              <a:gd name="T32" fmla="*/ 58 w 189"/>
              <a:gd name="T33" fmla="*/ 133 h 167"/>
              <a:gd name="T34" fmla="*/ 11 w 189"/>
              <a:gd name="T35" fmla="*/ 151 h 167"/>
              <a:gd name="T36" fmla="*/ 11 w 189"/>
              <a:gd name="T37" fmla="*/ 31 h 167"/>
              <a:gd name="T38" fmla="*/ 178 w 189"/>
              <a:gd name="T39" fmla="*/ 134 h 167"/>
              <a:gd name="T40" fmla="*/ 130 w 189"/>
              <a:gd name="T41" fmla="*/ 152 h 167"/>
              <a:gd name="T42" fmla="*/ 130 w 189"/>
              <a:gd name="T43" fmla="*/ 35 h 167"/>
              <a:gd name="T44" fmla="*/ 178 w 189"/>
              <a:gd name="T45" fmla="*/ 17 h 167"/>
              <a:gd name="T46" fmla="*/ 178 w 189"/>
              <a:gd name="T47" fmla="*/ 134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89" h="167">
                <a:moveTo>
                  <a:pt x="124" y="23"/>
                </a:moveTo>
                <a:lnTo>
                  <a:pt x="65" y="0"/>
                </a:lnTo>
                <a:lnTo>
                  <a:pt x="0" y="23"/>
                </a:lnTo>
                <a:lnTo>
                  <a:pt x="0" y="167"/>
                </a:lnTo>
                <a:lnTo>
                  <a:pt x="65" y="142"/>
                </a:lnTo>
                <a:lnTo>
                  <a:pt x="124" y="167"/>
                </a:lnTo>
                <a:lnTo>
                  <a:pt x="189" y="142"/>
                </a:lnTo>
                <a:lnTo>
                  <a:pt x="189" y="0"/>
                </a:lnTo>
                <a:lnTo>
                  <a:pt x="124" y="23"/>
                </a:lnTo>
                <a:close/>
                <a:moveTo>
                  <a:pt x="70" y="15"/>
                </a:moveTo>
                <a:lnTo>
                  <a:pt x="119" y="35"/>
                </a:lnTo>
                <a:lnTo>
                  <a:pt x="119" y="152"/>
                </a:lnTo>
                <a:lnTo>
                  <a:pt x="70" y="133"/>
                </a:lnTo>
                <a:lnTo>
                  <a:pt x="70" y="15"/>
                </a:lnTo>
                <a:close/>
                <a:moveTo>
                  <a:pt x="11" y="31"/>
                </a:moveTo>
                <a:lnTo>
                  <a:pt x="58" y="15"/>
                </a:lnTo>
                <a:lnTo>
                  <a:pt x="58" y="133"/>
                </a:lnTo>
                <a:lnTo>
                  <a:pt x="11" y="151"/>
                </a:lnTo>
                <a:lnTo>
                  <a:pt x="11" y="31"/>
                </a:lnTo>
                <a:close/>
                <a:moveTo>
                  <a:pt x="178" y="134"/>
                </a:moveTo>
                <a:lnTo>
                  <a:pt x="130" y="152"/>
                </a:lnTo>
                <a:lnTo>
                  <a:pt x="130" y="35"/>
                </a:lnTo>
                <a:lnTo>
                  <a:pt x="178" y="17"/>
                </a:lnTo>
                <a:lnTo>
                  <a:pt x="178" y="134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9" name="Freeform 146"/>
          <p:cNvSpPr>
            <a:spLocks noEditPoints="1"/>
          </p:cNvSpPr>
          <p:nvPr/>
        </p:nvSpPr>
        <p:spPr bwMode="auto">
          <a:xfrm>
            <a:off x="9850034" y="2791524"/>
            <a:ext cx="303453" cy="306383"/>
          </a:xfrm>
          <a:custGeom>
            <a:avLst/>
            <a:gdLst>
              <a:gd name="T0" fmla="*/ 63 w 127"/>
              <a:gd name="T1" fmla="*/ 0 h 128"/>
              <a:gd name="T2" fmla="*/ 0 w 127"/>
              <a:gd name="T3" fmla="*/ 64 h 128"/>
              <a:gd name="T4" fmla="*/ 63 w 127"/>
              <a:gd name="T5" fmla="*/ 128 h 128"/>
              <a:gd name="T6" fmla="*/ 127 w 127"/>
              <a:gd name="T7" fmla="*/ 64 h 128"/>
              <a:gd name="T8" fmla="*/ 63 w 127"/>
              <a:gd name="T9" fmla="*/ 0 h 128"/>
              <a:gd name="T10" fmla="*/ 52 w 127"/>
              <a:gd name="T11" fmla="*/ 104 h 128"/>
              <a:gd name="T12" fmla="*/ 25 w 127"/>
              <a:gd name="T13" fmla="*/ 69 h 128"/>
              <a:gd name="T14" fmla="*/ 37 w 127"/>
              <a:gd name="T15" fmla="*/ 57 h 128"/>
              <a:gd name="T16" fmla="*/ 52 w 127"/>
              <a:gd name="T17" fmla="*/ 76 h 128"/>
              <a:gd name="T18" fmla="*/ 98 w 127"/>
              <a:gd name="T19" fmla="*/ 38 h 128"/>
              <a:gd name="T20" fmla="*/ 103 w 127"/>
              <a:gd name="T21" fmla="*/ 44 h 128"/>
              <a:gd name="T22" fmla="*/ 52 w 127"/>
              <a:gd name="T23" fmla="*/ 104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7" h="128">
                <a:moveTo>
                  <a:pt x="63" y="0"/>
                </a:moveTo>
                <a:cubicBezTo>
                  <a:pt x="28" y="0"/>
                  <a:pt x="0" y="29"/>
                  <a:pt x="0" y="64"/>
                </a:cubicBezTo>
                <a:cubicBezTo>
                  <a:pt x="0" y="99"/>
                  <a:pt x="28" y="128"/>
                  <a:pt x="63" y="128"/>
                </a:cubicBezTo>
                <a:cubicBezTo>
                  <a:pt x="99" y="128"/>
                  <a:pt x="127" y="99"/>
                  <a:pt x="127" y="64"/>
                </a:cubicBezTo>
                <a:cubicBezTo>
                  <a:pt x="127" y="29"/>
                  <a:pt x="99" y="0"/>
                  <a:pt x="63" y="0"/>
                </a:cubicBezTo>
                <a:close/>
                <a:moveTo>
                  <a:pt x="52" y="104"/>
                </a:moveTo>
                <a:cubicBezTo>
                  <a:pt x="25" y="69"/>
                  <a:pt x="25" y="69"/>
                  <a:pt x="25" y="69"/>
                </a:cubicBezTo>
                <a:cubicBezTo>
                  <a:pt x="37" y="57"/>
                  <a:pt x="37" y="57"/>
                  <a:pt x="37" y="57"/>
                </a:cubicBezTo>
                <a:cubicBezTo>
                  <a:pt x="52" y="76"/>
                  <a:pt x="52" y="76"/>
                  <a:pt x="52" y="76"/>
                </a:cubicBezTo>
                <a:cubicBezTo>
                  <a:pt x="98" y="38"/>
                  <a:pt x="98" y="38"/>
                  <a:pt x="98" y="38"/>
                </a:cubicBezTo>
                <a:cubicBezTo>
                  <a:pt x="103" y="44"/>
                  <a:pt x="103" y="44"/>
                  <a:pt x="103" y="44"/>
                </a:cubicBezTo>
                <a:lnTo>
                  <a:pt x="52" y="104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0" name="Freeform 147"/>
          <p:cNvSpPr>
            <a:spLocks noEditPoints="1"/>
          </p:cNvSpPr>
          <p:nvPr/>
        </p:nvSpPr>
        <p:spPr bwMode="auto">
          <a:xfrm>
            <a:off x="10734002" y="4937679"/>
            <a:ext cx="230155" cy="230155"/>
          </a:xfrm>
          <a:custGeom>
            <a:avLst/>
            <a:gdLst>
              <a:gd name="T0" fmla="*/ 0 w 157"/>
              <a:gd name="T1" fmla="*/ 74 h 157"/>
              <a:gd name="T2" fmla="*/ 0 w 157"/>
              <a:gd name="T3" fmla="*/ 23 h 157"/>
              <a:gd name="T4" fmla="*/ 64 w 157"/>
              <a:gd name="T5" fmla="*/ 13 h 157"/>
              <a:gd name="T6" fmla="*/ 64 w 157"/>
              <a:gd name="T7" fmla="*/ 74 h 157"/>
              <a:gd name="T8" fmla="*/ 0 w 157"/>
              <a:gd name="T9" fmla="*/ 74 h 157"/>
              <a:gd name="T10" fmla="*/ 73 w 157"/>
              <a:gd name="T11" fmla="*/ 12 h 157"/>
              <a:gd name="T12" fmla="*/ 157 w 157"/>
              <a:gd name="T13" fmla="*/ 0 h 157"/>
              <a:gd name="T14" fmla="*/ 157 w 157"/>
              <a:gd name="T15" fmla="*/ 74 h 157"/>
              <a:gd name="T16" fmla="*/ 73 w 157"/>
              <a:gd name="T17" fmla="*/ 74 h 157"/>
              <a:gd name="T18" fmla="*/ 73 w 157"/>
              <a:gd name="T19" fmla="*/ 12 h 157"/>
              <a:gd name="T20" fmla="*/ 157 w 157"/>
              <a:gd name="T21" fmla="*/ 84 h 157"/>
              <a:gd name="T22" fmla="*/ 157 w 157"/>
              <a:gd name="T23" fmla="*/ 157 h 157"/>
              <a:gd name="T24" fmla="*/ 73 w 157"/>
              <a:gd name="T25" fmla="*/ 146 h 157"/>
              <a:gd name="T26" fmla="*/ 73 w 157"/>
              <a:gd name="T27" fmla="*/ 84 h 157"/>
              <a:gd name="T28" fmla="*/ 157 w 157"/>
              <a:gd name="T29" fmla="*/ 84 h 157"/>
              <a:gd name="T30" fmla="*/ 64 w 157"/>
              <a:gd name="T31" fmla="*/ 144 h 157"/>
              <a:gd name="T32" fmla="*/ 0 w 157"/>
              <a:gd name="T33" fmla="*/ 136 h 157"/>
              <a:gd name="T34" fmla="*/ 0 w 157"/>
              <a:gd name="T35" fmla="*/ 84 h 157"/>
              <a:gd name="T36" fmla="*/ 64 w 157"/>
              <a:gd name="T37" fmla="*/ 84 h 157"/>
              <a:gd name="T38" fmla="*/ 64 w 157"/>
              <a:gd name="T39" fmla="*/ 144 h 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57" h="157">
                <a:moveTo>
                  <a:pt x="0" y="74"/>
                </a:moveTo>
                <a:lnTo>
                  <a:pt x="0" y="23"/>
                </a:lnTo>
                <a:lnTo>
                  <a:pt x="64" y="13"/>
                </a:lnTo>
                <a:lnTo>
                  <a:pt x="64" y="74"/>
                </a:lnTo>
                <a:lnTo>
                  <a:pt x="0" y="74"/>
                </a:lnTo>
                <a:close/>
                <a:moveTo>
                  <a:pt x="73" y="12"/>
                </a:moveTo>
                <a:lnTo>
                  <a:pt x="157" y="0"/>
                </a:lnTo>
                <a:lnTo>
                  <a:pt x="157" y="74"/>
                </a:lnTo>
                <a:lnTo>
                  <a:pt x="73" y="74"/>
                </a:lnTo>
                <a:lnTo>
                  <a:pt x="73" y="12"/>
                </a:lnTo>
                <a:close/>
                <a:moveTo>
                  <a:pt x="157" y="84"/>
                </a:moveTo>
                <a:lnTo>
                  <a:pt x="157" y="157"/>
                </a:lnTo>
                <a:lnTo>
                  <a:pt x="73" y="146"/>
                </a:lnTo>
                <a:lnTo>
                  <a:pt x="73" y="84"/>
                </a:lnTo>
                <a:lnTo>
                  <a:pt x="157" y="84"/>
                </a:lnTo>
                <a:close/>
                <a:moveTo>
                  <a:pt x="64" y="144"/>
                </a:moveTo>
                <a:lnTo>
                  <a:pt x="0" y="136"/>
                </a:lnTo>
                <a:lnTo>
                  <a:pt x="0" y="84"/>
                </a:lnTo>
                <a:lnTo>
                  <a:pt x="64" y="84"/>
                </a:lnTo>
                <a:lnTo>
                  <a:pt x="64" y="144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1" name="Freeform 148"/>
          <p:cNvSpPr>
            <a:spLocks noEditPoints="1"/>
          </p:cNvSpPr>
          <p:nvPr/>
        </p:nvSpPr>
        <p:spPr bwMode="auto">
          <a:xfrm>
            <a:off x="10481859" y="4887837"/>
            <a:ext cx="203767" cy="203767"/>
          </a:xfrm>
          <a:custGeom>
            <a:avLst/>
            <a:gdLst>
              <a:gd name="T0" fmla="*/ 11 w 85"/>
              <a:gd name="T1" fmla="*/ 42 h 85"/>
              <a:gd name="T2" fmla="*/ 29 w 85"/>
              <a:gd name="T3" fmla="*/ 70 h 85"/>
              <a:gd name="T4" fmla="*/ 14 w 85"/>
              <a:gd name="T5" fmla="*/ 30 h 85"/>
              <a:gd name="T6" fmla="*/ 11 w 85"/>
              <a:gd name="T7" fmla="*/ 42 h 85"/>
              <a:gd name="T8" fmla="*/ 64 w 85"/>
              <a:gd name="T9" fmla="*/ 41 h 85"/>
              <a:gd name="T10" fmla="*/ 62 w 85"/>
              <a:gd name="T11" fmla="*/ 32 h 85"/>
              <a:gd name="T12" fmla="*/ 59 w 85"/>
              <a:gd name="T13" fmla="*/ 25 h 85"/>
              <a:gd name="T14" fmla="*/ 64 w 85"/>
              <a:gd name="T15" fmla="*/ 20 h 85"/>
              <a:gd name="T16" fmla="*/ 64 w 85"/>
              <a:gd name="T17" fmla="*/ 20 h 85"/>
              <a:gd name="T18" fmla="*/ 43 w 85"/>
              <a:gd name="T19" fmla="*/ 11 h 85"/>
              <a:gd name="T20" fmla="*/ 16 w 85"/>
              <a:gd name="T21" fmla="*/ 25 h 85"/>
              <a:gd name="T22" fmla="*/ 18 w 85"/>
              <a:gd name="T23" fmla="*/ 25 h 85"/>
              <a:gd name="T24" fmla="*/ 27 w 85"/>
              <a:gd name="T25" fmla="*/ 25 h 85"/>
              <a:gd name="T26" fmla="*/ 27 w 85"/>
              <a:gd name="T27" fmla="*/ 28 h 85"/>
              <a:gd name="T28" fmla="*/ 23 w 85"/>
              <a:gd name="T29" fmla="*/ 28 h 85"/>
              <a:gd name="T30" fmla="*/ 35 w 85"/>
              <a:gd name="T31" fmla="*/ 61 h 85"/>
              <a:gd name="T32" fmla="*/ 42 w 85"/>
              <a:gd name="T33" fmla="*/ 41 h 85"/>
              <a:gd name="T34" fmla="*/ 37 w 85"/>
              <a:gd name="T35" fmla="*/ 28 h 85"/>
              <a:gd name="T36" fmla="*/ 34 w 85"/>
              <a:gd name="T37" fmla="*/ 28 h 85"/>
              <a:gd name="T38" fmla="*/ 34 w 85"/>
              <a:gd name="T39" fmla="*/ 25 h 85"/>
              <a:gd name="T40" fmla="*/ 42 w 85"/>
              <a:gd name="T41" fmla="*/ 25 h 85"/>
              <a:gd name="T42" fmla="*/ 51 w 85"/>
              <a:gd name="T43" fmla="*/ 25 h 85"/>
              <a:gd name="T44" fmla="*/ 51 w 85"/>
              <a:gd name="T45" fmla="*/ 28 h 85"/>
              <a:gd name="T46" fmla="*/ 47 w 85"/>
              <a:gd name="T47" fmla="*/ 28 h 85"/>
              <a:gd name="T48" fmla="*/ 59 w 85"/>
              <a:gd name="T49" fmla="*/ 61 h 85"/>
              <a:gd name="T50" fmla="*/ 62 w 85"/>
              <a:gd name="T51" fmla="*/ 51 h 85"/>
              <a:gd name="T52" fmla="*/ 64 w 85"/>
              <a:gd name="T53" fmla="*/ 41 h 85"/>
              <a:gd name="T54" fmla="*/ 43 w 85"/>
              <a:gd name="T55" fmla="*/ 45 h 85"/>
              <a:gd name="T56" fmla="*/ 34 w 85"/>
              <a:gd name="T57" fmla="*/ 72 h 85"/>
              <a:gd name="T58" fmla="*/ 43 w 85"/>
              <a:gd name="T59" fmla="*/ 73 h 85"/>
              <a:gd name="T60" fmla="*/ 53 w 85"/>
              <a:gd name="T61" fmla="*/ 72 h 85"/>
              <a:gd name="T62" fmla="*/ 53 w 85"/>
              <a:gd name="T63" fmla="*/ 71 h 85"/>
              <a:gd name="T64" fmla="*/ 43 w 85"/>
              <a:gd name="T65" fmla="*/ 45 h 85"/>
              <a:gd name="T66" fmla="*/ 71 w 85"/>
              <a:gd name="T67" fmla="*/ 28 h 85"/>
              <a:gd name="T68" fmla="*/ 71 w 85"/>
              <a:gd name="T69" fmla="*/ 31 h 85"/>
              <a:gd name="T70" fmla="*/ 69 w 85"/>
              <a:gd name="T71" fmla="*/ 42 h 85"/>
              <a:gd name="T72" fmla="*/ 59 w 85"/>
              <a:gd name="T73" fmla="*/ 69 h 85"/>
              <a:gd name="T74" fmla="*/ 75 w 85"/>
              <a:gd name="T75" fmla="*/ 42 h 85"/>
              <a:gd name="T76" fmla="*/ 71 w 85"/>
              <a:gd name="T77" fmla="*/ 28 h 85"/>
              <a:gd name="T78" fmla="*/ 43 w 85"/>
              <a:gd name="T79" fmla="*/ 0 h 85"/>
              <a:gd name="T80" fmla="*/ 0 w 85"/>
              <a:gd name="T81" fmla="*/ 42 h 85"/>
              <a:gd name="T82" fmla="*/ 43 w 85"/>
              <a:gd name="T83" fmla="*/ 85 h 85"/>
              <a:gd name="T84" fmla="*/ 85 w 85"/>
              <a:gd name="T85" fmla="*/ 42 h 85"/>
              <a:gd name="T86" fmla="*/ 43 w 85"/>
              <a:gd name="T87" fmla="*/ 0 h 85"/>
              <a:gd name="T88" fmla="*/ 43 w 85"/>
              <a:gd name="T89" fmla="*/ 79 h 85"/>
              <a:gd name="T90" fmla="*/ 6 w 85"/>
              <a:gd name="T91" fmla="*/ 42 h 85"/>
              <a:gd name="T92" fmla="*/ 43 w 85"/>
              <a:gd name="T93" fmla="*/ 5 h 85"/>
              <a:gd name="T94" fmla="*/ 80 w 85"/>
              <a:gd name="T95" fmla="*/ 42 h 85"/>
              <a:gd name="T96" fmla="*/ 43 w 85"/>
              <a:gd name="T97" fmla="*/ 79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85" h="85">
                <a:moveTo>
                  <a:pt x="11" y="42"/>
                </a:moveTo>
                <a:cubicBezTo>
                  <a:pt x="11" y="55"/>
                  <a:pt x="18" y="65"/>
                  <a:pt x="29" y="70"/>
                </a:cubicBezTo>
                <a:cubicBezTo>
                  <a:pt x="14" y="30"/>
                  <a:pt x="14" y="30"/>
                  <a:pt x="14" y="30"/>
                </a:cubicBezTo>
                <a:cubicBezTo>
                  <a:pt x="12" y="34"/>
                  <a:pt x="11" y="38"/>
                  <a:pt x="11" y="42"/>
                </a:cubicBezTo>
                <a:close/>
                <a:moveTo>
                  <a:pt x="64" y="41"/>
                </a:moveTo>
                <a:cubicBezTo>
                  <a:pt x="64" y="37"/>
                  <a:pt x="63" y="34"/>
                  <a:pt x="62" y="32"/>
                </a:cubicBezTo>
                <a:cubicBezTo>
                  <a:pt x="60" y="30"/>
                  <a:pt x="59" y="28"/>
                  <a:pt x="59" y="25"/>
                </a:cubicBezTo>
                <a:cubicBezTo>
                  <a:pt x="59" y="22"/>
                  <a:pt x="61" y="20"/>
                  <a:pt x="64" y="20"/>
                </a:cubicBezTo>
                <a:cubicBezTo>
                  <a:pt x="64" y="20"/>
                  <a:pt x="64" y="20"/>
                  <a:pt x="64" y="20"/>
                </a:cubicBezTo>
                <a:cubicBezTo>
                  <a:pt x="59" y="15"/>
                  <a:pt x="51" y="11"/>
                  <a:pt x="43" y="11"/>
                </a:cubicBezTo>
                <a:cubicBezTo>
                  <a:pt x="32" y="11"/>
                  <a:pt x="22" y="17"/>
                  <a:pt x="16" y="25"/>
                </a:cubicBezTo>
                <a:cubicBezTo>
                  <a:pt x="17" y="25"/>
                  <a:pt x="18" y="25"/>
                  <a:pt x="18" y="25"/>
                </a:cubicBezTo>
                <a:cubicBezTo>
                  <a:pt x="22" y="25"/>
                  <a:pt x="27" y="25"/>
                  <a:pt x="27" y="25"/>
                </a:cubicBezTo>
                <a:cubicBezTo>
                  <a:pt x="29" y="25"/>
                  <a:pt x="29" y="27"/>
                  <a:pt x="27" y="28"/>
                </a:cubicBezTo>
                <a:cubicBezTo>
                  <a:pt x="27" y="28"/>
                  <a:pt x="25" y="28"/>
                  <a:pt x="23" y="28"/>
                </a:cubicBezTo>
                <a:cubicBezTo>
                  <a:pt x="35" y="61"/>
                  <a:pt x="35" y="61"/>
                  <a:pt x="35" y="61"/>
                </a:cubicBezTo>
                <a:cubicBezTo>
                  <a:pt x="42" y="41"/>
                  <a:pt x="42" y="41"/>
                  <a:pt x="42" y="41"/>
                </a:cubicBezTo>
                <a:cubicBezTo>
                  <a:pt x="37" y="28"/>
                  <a:pt x="37" y="28"/>
                  <a:pt x="37" y="28"/>
                </a:cubicBezTo>
                <a:cubicBezTo>
                  <a:pt x="35" y="28"/>
                  <a:pt x="34" y="28"/>
                  <a:pt x="34" y="28"/>
                </a:cubicBezTo>
                <a:cubicBezTo>
                  <a:pt x="32" y="27"/>
                  <a:pt x="32" y="25"/>
                  <a:pt x="34" y="25"/>
                </a:cubicBezTo>
                <a:cubicBezTo>
                  <a:pt x="34" y="25"/>
                  <a:pt x="39" y="25"/>
                  <a:pt x="42" y="25"/>
                </a:cubicBezTo>
                <a:cubicBezTo>
                  <a:pt x="46" y="25"/>
                  <a:pt x="51" y="25"/>
                  <a:pt x="51" y="25"/>
                </a:cubicBezTo>
                <a:cubicBezTo>
                  <a:pt x="52" y="25"/>
                  <a:pt x="53" y="27"/>
                  <a:pt x="51" y="28"/>
                </a:cubicBezTo>
                <a:cubicBezTo>
                  <a:pt x="51" y="28"/>
                  <a:pt x="49" y="28"/>
                  <a:pt x="47" y="28"/>
                </a:cubicBezTo>
                <a:cubicBezTo>
                  <a:pt x="59" y="61"/>
                  <a:pt x="59" y="61"/>
                  <a:pt x="59" y="61"/>
                </a:cubicBezTo>
                <a:cubicBezTo>
                  <a:pt x="62" y="51"/>
                  <a:pt x="62" y="51"/>
                  <a:pt x="62" y="51"/>
                </a:cubicBezTo>
                <a:cubicBezTo>
                  <a:pt x="63" y="47"/>
                  <a:pt x="64" y="43"/>
                  <a:pt x="64" y="41"/>
                </a:cubicBezTo>
                <a:close/>
                <a:moveTo>
                  <a:pt x="43" y="45"/>
                </a:moveTo>
                <a:cubicBezTo>
                  <a:pt x="34" y="72"/>
                  <a:pt x="34" y="72"/>
                  <a:pt x="34" y="72"/>
                </a:cubicBezTo>
                <a:cubicBezTo>
                  <a:pt x="37" y="73"/>
                  <a:pt x="40" y="73"/>
                  <a:pt x="43" y="73"/>
                </a:cubicBezTo>
                <a:cubicBezTo>
                  <a:pt x="47" y="73"/>
                  <a:pt x="50" y="73"/>
                  <a:pt x="53" y="72"/>
                </a:cubicBezTo>
                <a:cubicBezTo>
                  <a:pt x="53" y="71"/>
                  <a:pt x="53" y="71"/>
                  <a:pt x="53" y="71"/>
                </a:cubicBezTo>
                <a:lnTo>
                  <a:pt x="43" y="45"/>
                </a:lnTo>
                <a:close/>
                <a:moveTo>
                  <a:pt x="71" y="28"/>
                </a:moveTo>
                <a:cubicBezTo>
                  <a:pt x="71" y="29"/>
                  <a:pt x="71" y="30"/>
                  <a:pt x="71" y="31"/>
                </a:cubicBezTo>
                <a:cubicBezTo>
                  <a:pt x="71" y="34"/>
                  <a:pt x="70" y="37"/>
                  <a:pt x="69" y="42"/>
                </a:cubicBezTo>
                <a:cubicBezTo>
                  <a:pt x="59" y="69"/>
                  <a:pt x="59" y="69"/>
                  <a:pt x="59" y="69"/>
                </a:cubicBezTo>
                <a:cubicBezTo>
                  <a:pt x="68" y="64"/>
                  <a:pt x="75" y="54"/>
                  <a:pt x="75" y="42"/>
                </a:cubicBezTo>
                <a:cubicBezTo>
                  <a:pt x="75" y="37"/>
                  <a:pt x="73" y="32"/>
                  <a:pt x="71" y="28"/>
                </a:cubicBezTo>
                <a:close/>
                <a:moveTo>
                  <a:pt x="43" y="0"/>
                </a:moveTo>
                <a:cubicBezTo>
                  <a:pt x="19" y="0"/>
                  <a:pt x="0" y="19"/>
                  <a:pt x="0" y="42"/>
                </a:cubicBezTo>
                <a:cubicBezTo>
                  <a:pt x="0" y="66"/>
                  <a:pt x="19" y="85"/>
                  <a:pt x="43" y="85"/>
                </a:cubicBezTo>
                <a:cubicBezTo>
                  <a:pt x="66" y="85"/>
                  <a:pt x="85" y="66"/>
                  <a:pt x="85" y="42"/>
                </a:cubicBezTo>
                <a:cubicBezTo>
                  <a:pt x="85" y="19"/>
                  <a:pt x="66" y="0"/>
                  <a:pt x="43" y="0"/>
                </a:cubicBezTo>
                <a:close/>
                <a:moveTo>
                  <a:pt x="43" y="79"/>
                </a:moveTo>
                <a:cubicBezTo>
                  <a:pt x="22" y="79"/>
                  <a:pt x="6" y="63"/>
                  <a:pt x="6" y="42"/>
                </a:cubicBezTo>
                <a:cubicBezTo>
                  <a:pt x="6" y="22"/>
                  <a:pt x="22" y="5"/>
                  <a:pt x="43" y="5"/>
                </a:cubicBezTo>
                <a:cubicBezTo>
                  <a:pt x="63" y="5"/>
                  <a:pt x="80" y="22"/>
                  <a:pt x="80" y="42"/>
                </a:cubicBezTo>
                <a:cubicBezTo>
                  <a:pt x="80" y="63"/>
                  <a:pt x="63" y="79"/>
                  <a:pt x="43" y="79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2" name="Freeform 149"/>
          <p:cNvSpPr/>
          <p:nvPr/>
        </p:nvSpPr>
        <p:spPr bwMode="auto">
          <a:xfrm>
            <a:off x="10734002" y="5261656"/>
            <a:ext cx="272667" cy="269735"/>
          </a:xfrm>
          <a:custGeom>
            <a:avLst/>
            <a:gdLst>
              <a:gd name="T0" fmla="*/ 110 w 114"/>
              <a:gd name="T1" fmla="*/ 90 h 113"/>
              <a:gd name="T2" fmla="*/ 60 w 114"/>
              <a:gd name="T3" fmla="*/ 47 h 113"/>
              <a:gd name="T4" fmla="*/ 64 w 114"/>
              <a:gd name="T5" fmla="*/ 32 h 113"/>
              <a:gd name="T6" fmla="*/ 32 w 114"/>
              <a:gd name="T7" fmla="*/ 0 h 113"/>
              <a:gd name="T8" fmla="*/ 23 w 114"/>
              <a:gd name="T9" fmla="*/ 1 h 113"/>
              <a:gd name="T10" fmla="*/ 41 w 114"/>
              <a:gd name="T11" fmla="*/ 20 h 113"/>
              <a:gd name="T12" fmla="*/ 41 w 114"/>
              <a:gd name="T13" fmla="*/ 30 h 113"/>
              <a:gd name="T14" fmla="*/ 30 w 114"/>
              <a:gd name="T15" fmla="*/ 41 h 113"/>
              <a:gd name="T16" fmla="*/ 20 w 114"/>
              <a:gd name="T17" fmla="*/ 41 h 113"/>
              <a:gd name="T18" fmla="*/ 1 w 114"/>
              <a:gd name="T19" fmla="*/ 23 h 113"/>
              <a:gd name="T20" fmla="*/ 0 w 114"/>
              <a:gd name="T21" fmla="*/ 32 h 113"/>
              <a:gd name="T22" fmla="*/ 32 w 114"/>
              <a:gd name="T23" fmla="*/ 63 h 113"/>
              <a:gd name="T24" fmla="*/ 47 w 114"/>
              <a:gd name="T25" fmla="*/ 60 h 113"/>
              <a:gd name="T26" fmla="*/ 90 w 114"/>
              <a:gd name="T27" fmla="*/ 110 h 113"/>
              <a:gd name="T28" fmla="*/ 100 w 114"/>
              <a:gd name="T29" fmla="*/ 111 h 113"/>
              <a:gd name="T30" fmla="*/ 111 w 114"/>
              <a:gd name="T31" fmla="*/ 100 h 113"/>
              <a:gd name="T32" fmla="*/ 110 w 114"/>
              <a:gd name="T33" fmla="*/ 90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14" h="113">
                <a:moveTo>
                  <a:pt x="110" y="90"/>
                </a:moveTo>
                <a:cubicBezTo>
                  <a:pt x="60" y="47"/>
                  <a:pt x="60" y="47"/>
                  <a:pt x="60" y="47"/>
                </a:cubicBezTo>
                <a:cubicBezTo>
                  <a:pt x="62" y="42"/>
                  <a:pt x="64" y="37"/>
                  <a:pt x="64" y="32"/>
                </a:cubicBezTo>
                <a:cubicBezTo>
                  <a:pt x="64" y="14"/>
                  <a:pt x="49" y="0"/>
                  <a:pt x="32" y="0"/>
                </a:cubicBezTo>
                <a:cubicBezTo>
                  <a:pt x="29" y="0"/>
                  <a:pt x="26" y="0"/>
                  <a:pt x="23" y="1"/>
                </a:cubicBezTo>
                <a:cubicBezTo>
                  <a:pt x="41" y="20"/>
                  <a:pt x="41" y="20"/>
                  <a:pt x="41" y="20"/>
                </a:cubicBezTo>
                <a:cubicBezTo>
                  <a:pt x="44" y="22"/>
                  <a:pt x="44" y="27"/>
                  <a:pt x="41" y="30"/>
                </a:cubicBezTo>
                <a:cubicBezTo>
                  <a:pt x="30" y="41"/>
                  <a:pt x="30" y="41"/>
                  <a:pt x="30" y="41"/>
                </a:cubicBezTo>
                <a:cubicBezTo>
                  <a:pt x="27" y="44"/>
                  <a:pt x="23" y="44"/>
                  <a:pt x="20" y="41"/>
                </a:cubicBezTo>
                <a:cubicBezTo>
                  <a:pt x="1" y="23"/>
                  <a:pt x="1" y="23"/>
                  <a:pt x="1" y="23"/>
                </a:cubicBezTo>
                <a:cubicBezTo>
                  <a:pt x="1" y="25"/>
                  <a:pt x="0" y="29"/>
                  <a:pt x="0" y="32"/>
                </a:cubicBezTo>
                <a:cubicBezTo>
                  <a:pt x="0" y="49"/>
                  <a:pt x="14" y="63"/>
                  <a:pt x="32" y="63"/>
                </a:cubicBezTo>
                <a:cubicBezTo>
                  <a:pt x="37" y="63"/>
                  <a:pt x="42" y="62"/>
                  <a:pt x="47" y="60"/>
                </a:cubicBezTo>
                <a:cubicBezTo>
                  <a:pt x="90" y="110"/>
                  <a:pt x="90" y="110"/>
                  <a:pt x="90" y="110"/>
                </a:cubicBezTo>
                <a:cubicBezTo>
                  <a:pt x="93" y="113"/>
                  <a:pt x="97" y="113"/>
                  <a:pt x="100" y="111"/>
                </a:cubicBezTo>
                <a:cubicBezTo>
                  <a:pt x="111" y="100"/>
                  <a:pt x="111" y="100"/>
                  <a:pt x="111" y="100"/>
                </a:cubicBezTo>
                <a:cubicBezTo>
                  <a:pt x="114" y="97"/>
                  <a:pt x="113" y="93"/>
                  <a:pt x="110" y="9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3" name="Freeform 150"/>
          <p:cNvSpPr>
            <a:spLocks noEditPoints="1"/>
          </p:cNvSpPr>
          <p:nvPr/>
        </p:nvSpPr>
        <p:spPr bwMode="auto">
          <a:xfrm>
            <a:off x="9911605" y="5002182"/>
            <a:ext cx="268270" cy="411932"/>
          </a:xfrm>
          <a:custGeom>
            <a:avLst/>
            <a:gdLst>
              <a:gd name="T0" fmla="*/ 84 w 112"/>
              <a:gd name="T1" fmla="*/ 3 h 172"/>
              <a:gd name="T2" fmla="*/ 111 w 112"/>
              <a:gd name="T3" fmla="*/ 19 h 172"/>
              <a:gd name="T4" fmla="*/ 110 w 112"/>
              <a:gd name="T5" fmla="*/ 33 h 172"/>
              <a:gd name="T6" fmla="*/ 103 w 112"/>
              <a:gd name="T7" fmla="*/ 44 h 172"/>
              <a:gd name="T8" fmla="*/ 65 w 112"/>
              <a:gd name="T9" fmla="*/ 21 h 172"/>
              <a:gd name="T10" fmla="*/ 72 w 112"/>
              <a:gd name="T11" fmla="*/ 10 h 172"/>
              <a:gd name="T12" fmla="*/ 84 w 112"/>
              <a:gd name="T13" fmla="*/ 3 h 172"/>
              <a:gd name="T14" fmla="*/ 0 w 112"/>
              <a:gd name="T15" fmla="*/ 130 h 172"/>
              <a:gd name="T16" fmla="*/ 1 w 112"/>
              <a:gd name="T17" fmla="*/ 172 h 172"/>
              <a:gd name="T18" fmla="*/ 38 w 112"/>
              <a:gd name="T19" fmla="*/ 153 h 172"/>
              <a:gd name="T20" fmla="*/ 98 w 112"/>
              <a:gd name="T21" fmla="*/ 52 h 172"/>
              <a:gd name="T22" fmla="*/ 60 w 112"/>
              <a:gd name="T23" fmla="*/ 29 h 172"/>
              <a:gd name="T24" fmla="*/ 0 w 112"/>
              <a:gd name="T25" fmla="*/ 130 h 172"/>
              <a:gd name="T26" fmla="*/ 76 w 112"/>
              <a:gd name="T27" fmla="*/ 57 h 172"/>
              <a:gd name="T28" fmla="*/ 30 w 112"/>
              <a:gd name="T29" fmla="*/ 134 h 172"/>
              <a:gd name="T30" fmla="*/ 20 w 112"/>
              <a:gd name="T31" fmla="*/ 128 h 172"/>
              <a:gd name="T32" fmla="*/ 66 w 112"/>
              <a:gd name="T33" fmla="*/ 52 h 172"/>
              <a:gd name="T34" fmla="*/ 76 w 112"/>
              <a:gd name="T35" fmla="*/ 57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2" h="172">
                <a:moveTo>
                  <a:pt x="84" y="3"/>
                </a:moveTo>
                <a:cubicBezTo>
                  <a:pt x="96" y="0"/>
                  <a:pt x="108" y="7"/>
                  <a:pt x="111" y="19"/>
                </a:cubicBezTo>
                <a:cubicBezTo>
                  <a:pt x="112" y="24"/>
                  <a:pt x="112" y="29"/>
                  <a:pt x="110" y="33"/>
                </a:cubicBezTo>
                <a:cubicBezTo>
                  <a:pt x="103" y="44"/>
                  <a:pt x="103" y="44"/>
                  <a:pt x="103" y="44"/>
                </a:cubicBezTo>
                <a:cubicBezTo>
                  <a:pt x="65" y="21"/>
                  <a:pt x="65" y="21"/>
                  <a:pt x="65" y="21"/>
                </a:cubicBezTo>
                <a:cubicBezTo>
                  <a:pt x="72" y="10"/>
                  <a:pt x="72" y="10"/>
                  <a:pt x="72" y="10"/>
                </a:cubicBezTo>
                <a:cubicBezTo>
                  <a:pt x="75" y="7"/>
                  <a:pt x="79" y="4"/>
                  <a:pt x="84" y="3"/>
                </a:cubicBezTo>
                <a:close/>
                <a:moveTo>
                  <a:pt x="0" y="130"/>
                </a:moveTo>
                <a:cubicBezTo>
                  <a:pt x="1" y="172"/>
                  <a:pt x="1" y="172"/>
                  <a:pt x="1" y="172"/>
                </a:cubicBezTo>
                <a:cubicBezTo>
                  <a:pt x="38" y="153"/>
                  <a:pt x="38" y="153"/>
                  <a:pt x="38" y="153"/>
                </a:cubicBezTo>
                <a:cubicBezTo>
                  <a:pt x="98" y="52"/>
                  <a:pt x="98" y="52"/>
                  <a:pt x="98" y="52"/>
                </a:cubicBezTo>
                <a:cubicBezTo>
                  <a:pt x="60" y="29"/>
                  <a:pt x="60" y="29"/>
                  <a:pt x="60" y="29"/>
                </a:cubicBezTo>
                <a:lnTo>
                  <a:pt x="0" y="130"/>
                </a:lnTo>
                <a:close/>
                <a:moveTo>
                  <a:pt x="76" y="57"/>
                </a:moveTo>
                <a:cubicBezTo>
                  <a:pt x="30" y="134"/>
                  <a:pt x="30" y="134"/>
                  <a:pt x="30" y="134"/>
                </a:cubicBezTo>
                <a:cubicBezTo>
                  <a:pt x="20" y="128"/>
                  <a:pt x="20" y="128"/>
                  <a:pt x="20" y="128"/>
                </a:cubicBezTo>
                <a:cubicBezTo>
                  <a:pt x="66" y="52"/>
                  <a:pt x="66" y="52"/>
                  <a:pt x="66" y="52"/>
                </a:cubicBezTo>
                <a:lnTo>
                  <a:pt x="76" y="57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4" name="Freeform 151"/>
          <p:cNvSpPr>
            <a:spLocks noEditPoints="1"/>
          </p:cNvSpPr>
          <p:nvPr/>
        </p:nvSpPr>
        <p:spPr bwMode="auto">
          <a:xfrm>
            <a:off x="10232647" y="5016841"/>
            <a:ext cx="228689" cy="260939"/>
          </a:xfrm>
          <a:custGeom>
            <a:avLst/>
            <a:gdLst>
              <a:gd name="T0" fmla="*/ 40 w 95"/>
              <a:gd name="T1" fmla="*/ 61 h 109"/>
              <a:gd name="T2" fmla="*/ 34 w 95"/>
              <a:gd name="T3" fmla="*/ 54 h 109"/>
              <a:gd name="T4" fmla="*/ 13 w 95"/>
              <a:gd name="T5" fmla="*/ 75 h 109"/>
              <a:gd name="T6" fmla="*/ 34 w 95"/>
              <a:gd name="T7" fmla="*/ 95 h 109"/>
              <a:gd name="T8" fmla="*/ 40 w 95"/>
              <a:gd name="T9" fmla="*/ 88 h 109"/>
              <a:gd name="T10" fmla="*/ 27 w 95"/>
              <a:gd name="T11" fmla="*/ 75 h 109"/>
              <a:gd name="T12" fmla="*/ 40 w 95"/>
              <a:gd name="T13" fmla="*/ 61 h 109"/>
              <a:gd name="T14" fmla="*/ 54 w 95"/>
              <a:gd name="T15" fmla="*/ 88 h 109"/>
              <a:gd name="T16" fmla="*/ 61 w 95"/>
              <a:gd name="T17" fmla="*/ 95 h 109"/>
              <a:gd name="T18" fmla="*/ 81 w 95"/>
              <a:gd name="T19" fmla="*/ 75 h 109"/>
              <a:gd name="T20" fmla="*/ 61 w 95"/>
              <a:gd name="T21" fmla="*/ 54 h 109"/>
              <a:gd name="T22" fmla="*/ 54 w 95"/>
              <a:gd name="T23" fmla="*/ 61 h 109"/>
              <a:gd name="T24" fmla="*/ 68 w 95"/>
              <a:gd name="T25" fmla="*/ 75 h 109"/>
              <a:gd name="T26" fmla="*/ 54 w 95"/>
              <a:gd name="T27" fmla="*/ 88 h 109"/>
              <a:gd name="T28" fmla="*/ 89 w 95"/>
              <a:gd name="T29" fmla="*/ 21 h 109"/>
              <a:gd name="T30" fmla="*/ 74 w 95"/>
              <a:gd name="T31" fmla="*/ 6 h 109"/>
              <a:gd name="T32" fmla="*/ 59 w 95"/>
              <a:gd name="T33" fmla="*/ 0 h 109"/>
              <a:gd name="T34" fmla="*/ 8 w 95"/>
              <a:gd name="T35" fmla="*/ 0 h 109"/>
              <a:gd name="T36" fmla="*/ 0 w 95"/>
              <a:gd name="T37" fmla="*/ 8 h 109"/>
              <a:gd name="T38" fmla="*/ 0 w 95"/>
              <a:gd name="T39" fmla="*/ 100 h 109"/>
              <a:gd name="T40" fmla="*/ 8 w 95"/>
              <a:gd name="T41" fmla="*/ 109 h 109"/>
              <a:gd name="T42" fmla="*/ 86 w 95"/>
              <a:gd name="T43" fmla="*/ 109 h 109"/>
              <a:gd name="T44" fmla="*/ 95 w 95"/>
              <a:gd name="T45" fmla="*/ 100 h 109"/>
              <a:gd name="T46" fmla="*/ 95 w 95"/>
              <a:gd name="T47" fmla="*/ 36 h 109"/>
              <a:gd name="T48" fmla="*/ 89 w 95"/>
              <a:gd name="T49" fmla="*/ 21 h 109"/>
              <a:gd name="T50" fmla="*/ 84 w 95"/>
              <a:gd name="T51" fmla="*/ 26 h 109"/>
              <a:gd name="T52" fmla="*/ 85 w 95"/>
              <a:gd name="T53" fmla="*/ 27 h 109"/>
              <a:gd name="T54" fmla="*/ 68 w 95"/>
              <a:gd name="T55" fmla="*/ 27 h 109"/>
              <a:gd name="T56" fmla="*/ 68 w 95"/>
              <a:gd name="T57" fmla="*/ 10 h 109"/>
              <a:gd name="T58" fmla="*/ 69 w 95"/>
              <a:gd name="T59" fmla="*/ 11 h 109"/>
              <a:gd name="T60" fmla="*/ 84 w 95"/>
              <a:gd name="T61" fmla="*/ 26 h 109"/>
              <a:gd name="T62" fmla="*/ 88 w 95"/>
              <a:gd name="T63" fmla="*/ 100 h 109"/>
              <a:gd name="T64" fmla="*/ 86 w 95"/>
              <a:gd name="T65" fmla="*/ 102 h 109"/>
              <a:gd name="T66" fmla="*/ 8 w 95"/>
              <a:gd name="T67" fmla="*/ 102 h 109"/>
              <a:gd name="T68" fmla="*/ 6 w 95"/>
              <a:gd name="T69" fmla="*/ 100 h 109"/>
              <a:gd name="T70" fmla="*/ 6 w 95"/>
              <a:gd name="T71" fmla="*/ 8 h 109"/>
              <a:gd name="T72" fmla="*/ 8 w 95"/>
              <a:gd name="T73" fmla="*/ 7 h 109"/>
              <a:gd name="T74" fmla="*/ 59 w 95"/>
              <a:gd name="T75" fmla="*/ 7 h 109"/>
              <a:gd name="T76" fmla="*/ 61 w 95"/>
              <a:gd name="T77" fmla="*/ 7 h 109"/>
              <a:gd name="T78" fmla="*/ 61 w 95"/>
              <a:gd name="T79" fmla="*/ 34 h 109"/>
              <a:gd name="T80" fmla="*/ 88 w 95"/>
              <a:gd name="T81" fmla="*/ 34 h 109"/>
              <a:gd name="T82" fmla="*/ 88 w 95"/>
              <a:gd name="T83" fmla="*/ 36 h 109"/>
              <a:gd name="T84" fmla="*/ 88 w 95"/>
              <a:gd name="T85" fmla="*/ 100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95" h="109">
                <a:moveTo>
                  <a:pt x="40" y="61"/>
                </a:moveTo>
                <a:cubicBezTo>
                  <a:pt x="34" y="54"/>
                  <a:pt x="34" y="54"/>
                  <a:pt x="34" y="54"/>
                </a:cubicBezTo>
                <a:cubicBezTo>
                  <a:pt x="13" y="75"/>
                  <a:pt x="13" y="75"/>
                  <a:pt x="13" y="75"/>
                </a:cubicBezTo>
                <a:cubicBezTo>
                  <a:pt x="34" y="95"/>
                  <a:pt x="34" y="95"/>
                  <a:pt x="34" y="95"/>
                </a:cubicBezTo>
                <a:cubicBezTo>
                  <a:pt x="40" y="88"/>
                  <a:pt x="40" y="88"/>
                  <a:pt x="40" y="88"/>
                </a:cubicBezTo>
                <a:cubicBezTo>
                  <a:pt x="27" y="75"/>
                  <a:pt x="27" y="75"/>
                  <a:pt x="27" y="75"/>
                </a:cubicBezTo>
                <a:lnTo>
                  <a:pt x="40" y="61"/>
                </a:lnTo>
                <a:close/>
                <a:moveTo>
                  <a:pt x="54" y="88"/>
                </a:moveTo>
                <a:cubicBezTo>
                  <a:pt x="61" y="95"/>
                  <a:pt x="61" y="95"/>
                  <a:pt x="61" y="95"/>
                </a:cubicBezTo>
                <a:cubicBezTo>
                  <a:pt x="81" y="75"/>
                  <a:pt x="81" y="75"/>
                  <a:pt x="81" y="75"/>
                </a:cubicBezTo>
                <a:cubicBezTo>
                  <a:pt x="61" y="54"/>
                  <a:pt x="61" y="54"/>
                  <a:pt x="61" y="54"/>
                </a:cubicBezTo>
                <a:cubicBezTo>
                  <a:pt x="54" y="61"/>
                  <a:pt x="54" y="61"/>
                  <a:pt x="54" y="61"/>
                </a:cubicBezTo>
                <a:cubicBezTo>
                  <a:pt x="68" y="75"/>
                  <a:pt x="68" y="75"/>
                  <a:pt x="68" y="75"/>
                </a:cubicBezTo>
                <a:lnTo>
                  <a:pt x="54" y="88"/>
                </a:lnTo>
                <a:close/>
                <a:moveTo>
                  <a:pt x="89" y="21"/>
                </a:moveTo>
                <a:cubicBezTo>
                  <a:pt x="74" y="6"/>
                  <a:pt x="74" y="6"/>
                  <a:pt x="74" y="6"/>
                </a:cubicBezTo>
                <a:cubicBezTo>
                  <a:pt x="70" y="3"/>
                  <a:pt x="64" y="0"/>
                  <a:pt x="59" y="0"/>
                </a:cubicBezTo>
                <a:cubicBezTo>
                  <a:pt x="8" y="0"/>
                  <a:pt x="8" y="0"/>
                  <a:pt x="8" y="0"/>
                </a:cubicBezTo>
                <a:cubicBezTo>
                  <a:pt x="3" y="0"/>
                  <a:pt x="0" y="4"/>
                  <a:pt x="0" y="8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105"/>
                  <a:pt x="3" y="109"/>
                  <a:pt x="8" y="109"/>
                </a:cubicBezTo>
                <a:cubicBezTo>
                  <a:pt x="86" y="109"/>
                  <a:pt x="86" y="109"/>
                  <a:pt x="86" y="109"/>
                </a:cubicBezTo>
                <a:cubicBezTo>
                  <a:pt x="91" y="109"/>
                  <a:pt x="95" y="105"/>
                  <a:pt x="95" y="100"/>
                </a:cubicBezTo>
                <a:cubicBezTo>
                  <a:pt x="95" y="36"/>
                  <a:pt x="95" y="36"/>
                  <a:pt x="95" y="36"/>
                </a:cubicBezTo>
                <a:cubicBezTo>
                  <a:pt x="95" y="31"/>
                  <a:pt x="92" y="24"/>
                  <a:pt x="89" y="21"/>
                </a:cubicBezTo>
                <a:close/>
                <a:moveTo>
                  <a:pt x="84" y="26"/>
                </a:moveTo>
                <a:cubicBezTo>
                  <a:pt x="84" y="26"/>
                  <a:pt x="85" y="27"/>
                  <a:pt x="85" y="27"/>
                </a:cubicBezTo>
                <a:cubicBezTo>
                  <a:pt x="68" y="27"/>
                  <a:pt x="68" y="27"/>
                  <a:pt x="68" y="27"/>
                </a:cubicBezTo>
                <a:cubicBezTo>
                  <a:pt x="68" y="10"/>
                  <a:pt x="68" y="10"/>
                  <a:pt x="68" y="10"/>
                </a:cubicBezTo>
                <a:cubicBezTo>
                  <a:pt x="68" y="10"/>
                  <a:pt x="68" y="10"/>
                  <a:pt x="69" y="11"/>
                </a:cubicBezTo>
                <a:lnTo>
                  <a:pt x="84" y="26"/>
                </a:lnTo>
                <a:close/>
                <a:moveTo>
                  <a:pt x="88" y="100"/>
                </a:moveTo>
                <a:cubicBezTo>
                  <a:pt x="88" y="101"/>
                  <a:pt x="87" y="102"/>
                  <a:pt x="86" y="102"/>
                </a:cubicBezTo>
                <a:cubicBezTo>
                  <a:pt x="8" y="102"/>
                  <a:pt x="8" y="102"/>
                  <a:pt x="8" y="102"/>
                </a:cubicBezTo>
                <a:cubicBezTo>
                  <a:pt x="7" y="102"/>
                  <a:pt x="6" y="101"/>
                  <a:pt x="6" y="100"/>
                </a:cubicBezTo>
                <a:cubicBezTo>
                  <a:pt x="6" y="8"/>
                  <a:pt x="6" y="8"/>
                  <a:pt x="6" y="8"/>
                </a:cubicBezTo>
                <a:cubicBezTo>
                  <a:pt x="6" y="7"/>
                  <a:pt x="7" y="7"/>
                  <a:pt x="8" y="7"/>
                </a:cubicBezTo>
                <a:cubicBezTo>
                  <a:pt x="59" y="7"/>
                  <a:pt x="59" y="7"/>
                  <a:pt x="59" y="7"/>
                </a:cubicBezTo>
                <a:cubicBezTo>
                  <a:pt x="60" y="7"/>
                  <a:pt x="60" y="7"/>
                  <a:pt x="61" y="7"/>
                </a:cubicBezTo>
                <a:cubicBezTo>
                  <a:pt x="61" y="34"/>
                  <a:pt x="61" y="34"/>
                  <a:pt x="61" y="34"/>
                </a:cubicBezTo>
                <a:cubicBezTo>
                  <a:pt x="88" y="34"/>
                  <a:pt x="88" y="34"/>
                  <a:pt x="88" y="34"/>
                </a:cubicBezTo>
                <a:cubicBezTo>
                  <a:pt x="88" y="34"/>
                  <a:pt x="88" y="35"/>
                  <a:pt x="88" y="36"/>
                </a:cubicBezTo>
                <a:lnTo>
                  <a:pt x="88" y="10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5" name="Freeform 152"/>
          <p:cNvSpPr>
            <a:spLocks noEditPoints="1"/>
          </p:cNvSpPr>
          <p:nvPr/>
        </p:nvSpPr>
        <p:spPr bwMode="auto">
          <a:xfrm>
            <a:off x="9813384" y="2508596"/>
            <a:ext cx="300521" cy="222825"/>
          </a:xfrm>
          <a:custGeom>
            <a:avLst/>
            <a:gdLst>
              <a:gd name="T0" fmla="*/ 101 w 125"/>
              <a:gd name="T1" fmla="*/ 0 h 93"/>
              <a:gd name="T2" fmla="*/ 23 w 125"/>
              <a:gd name="T3" fmla="*/ 0 h 93"/>
              <a:gd name="T4" fmla="*/ 0 w 125"/>
              <a:gd name="T5" fmla="*/ 23 h 93"/>
              <a:gd name="T6" fmla="*/ 0 w 125"/>
              <a:gd name="T7" fmla="*/ 70 h 93"/>
              <a:gd name="T8" fmla="*/ 23 w 125"/>
              <a:gd name="T9" fmla="*/ 93 h 93"/>
              <a:gd name="T10" fmla="*/ 101 w 125"/>
              <a:gd name="T11" fmla="*/ 93 h 93"/>
              <a:gd name="T12" fmla="*/ 125 w 125"/>
              <a:gd name="T13" fmla="*/ 70 h 93"/>
              <a:gd name="T14" fmla="*/ 125 w 125"/>
              <a:gd name="T15" fmla="*/ 23 h 93"/>
              <a:gd name="T16" fmla="*/ 101 w 125"/>
              <a:gd name="T17" fmla="*/ 0 h 93"/>
              <a:gd name="T18" fmla="*/ 47 w 125"/>
              <a:gd name="T19" fmla="*/ 78 h 93"/>
              <a:gd name="T20" fmla="*/ 47 w 125"/>
              <a:gd name="T21" fmla="*/ 15 h 93"/>
              <a:gd name="T22" fmla="*/ 86 w 125"/>
              <a:gd name="T23" fmla="*/ 46 h 93"/>
              <a:gd name="T24" fmla="*/ 47 w 125"/>
              <a:gd name="T25" fmla="*/ 78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5" h="93">
                <a:moveTo>
                  <a:pt x="101" y="0"/>
                </a:moveTo>
                <a:cubicBezTo>
                  <a:pt x="23" y="0"/>
                  <a:pt x="23" y="0"/>
                  <a:pt x="23" y="0"/>
                </a:cubicBezTo>
                <a:cubicBezTo>
                  <a:pt x="11" y="0"/>
                  <a:pt x="0" y="10"/>
                  <a:pt x="0" y="23"/>
                </a:cubicBezTo>
                <a:cubicBezTo>
                  <a:pt x="0" y="70"/>
                  <a:pt x="0" y="70"/>
                  <a:pt x="0" y="70"/>
                </a:cubicBezTo>
                <a:cubicBezTo>
                  <a:pt x="0" y="83"/>
                  <a:pt x="11" y="93"/>
                  <a:pt x="23" y="93"/>
                </a:cubicBezTo>
                <a:cubicBezTo>
                  <a:pt x="101" y="93"/>
                  <a:pt x="101" y="93"/>
                  <a:pt x="101" y="93"/>
                </a:cubicBezTo>
                <a:cubicBezTo>
                  <a:pt x="114" y="93"/>
                  <a:pt x="125" y="83"/>
                  <a:pt x="125" y="70"/>
                </a:cubicBezTo>
                <a:cubicBezTo>
                  <a:pt x="125" y="23"/>
                  <a:pt x="125" y="23"/>
                  <a:pt x="125" y="23"/>
                </a:cubicBezTo>
                <a:cubicBezTo>
                  <a:pt x="125" y="10"/>
                  <a:pt x="114" y="0"/>
                  <a:pt x="101" y="0"/>
                </a:cubicBezTo>
                <a:close/>
                <a:moveTo>
                  <a:pt x="47" y="78"/>
                </a:moveTo>
                <a:cubicBezTo>
                  <a:pt x="47" y="15"/>
                  <a:pt x="47" y="15"/>
                  <a:pt x="47" y="15"/>
                </a:cubicBezTo>
                <a:cubicBezTo>
                  <a:pt x="86" y="46"/>
                  <a:pt x="86" y="46"/>
                  <a:pt x="86" y="46"/>
                </a:cubicBezTo>
                <a:lnTo>
                  <a:pt x="47" y="78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6" name="Freeform 153"/>
          <p:cNvSpPr>
            <a:spLocks noEditPoints="1"/>
          </p:cNvSpPr>
          <p:nvPr/>
        </p:nvSpPr>
        <p:spPr bwMode="auto">
          <a:xfrm>
            <a:off x="9442499" y="4317582"/>
            <a:ext cx="155392" cy="158322"/>
          </a:xfrm>
          <a:custGeom>
            <a:avLst/>
            <a:gdLst>
              <a:gd name="T0" fmla="*/ 61 w 65"/>
              <a:gd name="T1" fmla="*/ 19 h 66"/>
              <a:gd name="T2" fmla="*/ 47 w 65"/>
              <a:gd name="T3" fmla="*/ 4 h 66"/>
              <a:gd name="T4" fmla="*/ 51 w 65"/>
              <a:gd name="T5" fmla="*/ 0 h 66"/>
              <a:gd name="T6" fmla="*/ 65 w 65"/>
              <a:gd name="T7" fmla="*/ 15 h 66"/>
              <a:gd name="T8" fmla="*/ 61 w 65"/>
              <a:gd name="T9" fmla="*/ 19 h 66"/>
              <a:gd name="T10" fmla="*/ 57 w 65"/>
              <a:gd name="T11" fmla="*/ 23 h 66"/>
              <a:gd name="T12" fmla="*/ 55 w 65"/>
              <a:gd name="T13" fmla="*/ 46 h 66"/>
              <a:gd name="T14" fmla="*/ 10 w 65"/>
              <a:gd name="T15" fmla="*/ 66 h 66"/>
              <a:gd name="T16" fmla="*/ 6 w 65"/>
              <a:gd name="T17" fmla="*/ 63 h 66"/>
              <a:gd name="T18" fmla="*/ 24 w 65"/>
              <a:gd name="T19" fmla="*/ 45 h 66"/>
              <a:gd name="T20" fmla="*/ 26 w 65"/>
              <a:gd name="T21" fmla="*/ 46 h 66"/>
              <a:gd name="T22" fmla="*/ 32 w 65"/>
              <a:gd name="T23" fmla="*/ 39 h 66"/>
              <a:gd name="T24" fmla="*/ 26 w 65"/>
              <a:gd name="T25" fmla="*/ 33 h 66"/>
              <a:gd name="T26" fmla="*/ 20 w 65"/>
              <a:gd name="T27" fmla="*/ 39 h 66"/>
              <a:gd name="T28" fmla="*/ 21 w 65"/>
              <a:gd name="T29" fmla="*/ 42 h 66"/>
              <a:gd name="T30" fmla="*/ 3 w 65"/>
              <a:gd name="T31" fmla="*/ 59 h 66"/>
              <a:gd name="T32" fmla="*/ 0 w 65"/>
              <a:gd name="T33" fmla="*/ 56 h 66"/>
              <a:gd name="T34" fmla="*/ 20 w 65"/>
              <a:gd name="T35" fmla="*/ 10 h 66"/>
              <a:gd name="T36" fmla="*/ 43 w 65"/>
              <a:gd name="T37" fmla="*/ 8 h 66"/>
              <a:gd name="T38" fmla="*/ 57 w 65"/>
              <a:gd name="T39" fmla="*/ 23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5" h="66">
                <a:moveTo>
                  <a:pt x="61" y="19"/>
                </a:moveTo>
                <a:cubicBezTo>
                  <a:pt x="47" y="4"/>
                  <a:pt x="47" y="4"/>
                  <a:pt x="47" y="4"/>
                </a:cubicBezTo>
                <a:cubicBezTo>
                  <a:pt x="51" y="0"/>
                  <a:pt x="51" y="0"/>
                  <a:pt x="51" y="0"/>
                </a:cubicBezTo>
                <a:cubicBezTo>
                  <a:pt x="65" y="15"/>
                  <a:pt x="65" y="15"/>
                  <a:pt x="65" y="15"/>
                </a:cubicBezTo>
                <a:lnTo>
                  <a:pt x="61" y="19"/>
                </a:lnTo>
                <a:close/>
                <a:moveTo>
                  <a:pt x="57" y="23"/>
                </a:moveTo>
                <a:cubicBezTo>
                  <a:pt x="55" y="46"/>
                  <a:pt x="55" y="46"/>
                  <a:pt x="55" y="46"/>
                </a:cubicBezTo>
                <a:cubicBezTo>
                  <a:pt x="37" y="46"/>
                  <a:pt x="10" y="66"/>
                  <a:pt x="10" y="66"/>
                </a:cubicBezTo>
                <a:cubicBezTo>
                  <a:pt x="6" y="63"/>
                  <a:pt x="6" y="63"/>
                  <a:pt x="6" y="63"/>
                </a:cubicBezTo>
                <a:cubicBezTo>
                  <a:pt x="24" y="45"/>
                  <a:pt x="24" y="45"/>
                  <a:pt x="24" y="45"/>
                </a:cubicBezTo>
                <a:cubicBezTo>
                  <a:pt x="25" y="45"/>
                  <a:pt x="25" y="46"/>
                  <a:pt x="26" y="46"/>
                </a:cubicBezTo>
                <a:cubicBezTo>
                  <a:pt x="30" y="46"/>
                  <a:pt x="32" y="43"/>
                  <a:pt x="32" y="39"/>
                </a:cubicBezTo>
                <a:cubicBezTo>
                  <a:pt x="32" y="36"/>
                  <a:pt x="30" y="33"/>
                  <a:pt x="26" y="33"/>
                </a:cubicBezTo>
                <a:cubicBezTo>
                  <a:pt x="23" y="33"/>
                  <a:pt x="20" y="36"/>
                  <a:pt x="20" y="39"/>
                </a:cubicBezTo>
                <a:cubicBezTo>
                  <a:pt x="20" y="40"/>
                  <a:pt x="20" y="41"/>
                  <a:pt x="21" y="42"/>
                </a:cubicBezTo>
                <a:cubicBezTo>
                  <a:pt x="3" y="59"/>
                  <a:pt x="3" y="59"/>
                  <a:pt x="3" y="5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6"/>
                  <a:pt x="20" y="29"/>
                  <a:pt x="20" y="10"/>
                </a:cubicBezTo>
                <a:cubicBezTo>
                  <a:pt x="43" y="8"/>
                  <a:pt x="43" y="8"/>
                  <a:pt x="43" y="8"/>
                </a:cubicBezTo>
                <a:lnTo>
                  <a:pt x="57" y="23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7" name="Freeform 154"/>
          <p:cNvSpPr/>
          <p:nvPr/>
        </p:nvSpPr>
        <p:spPr bwMode="auto">
          <a:xfrm>
            <a:off x="9709302" y="4132871"/>
            <a:ext cx="209632" cy="200834"/>
          </a:xfrm>
          <a:custGeom>
            <a:avLst/>
            <a:gdLst>
              <a:gd name="T0" fmla="*/ 55 w 88"/>
              <a:gd name="T1" fmla="*/ 59 h 84"/>
              <a:gd name="T2" fmla="*/ 53 w 88"/>
              <a:gd name="T3" fmla="*/ 53 h 84"/>
              <a:gd name="T4" fmla="*/ 61 w 88"/>
              <a:gd name="T5" fmla="*/ 38 h 84"/>
              <a:gd name="T6" fmla="*/ 63 w 88"/>
              <a:gd name="T7" fmla="*/ 26 h 84"/>
              <a:gd name="T8" fmla="*/ 44 w 88"/>
              <a:gd name="T9" fmla="*/ 0 h 84"/>
              <a:gd name="T10" fmla="*/ 25 w 88"/>
              <a:gd name="T11" fmla="*/ 26 h 84"/>
              <a:gd name="T12" fmla="*/ 28 w 88"/>
              <a:gd name="T13" fmla="*/ 38 h 84"/>
              <a:gd name="T14" fmla="*/ 36 w 88"/>
              <a:gd name="T15" fmla="*/ 53 h 84"/>
              <a:gd name="T16" fmla="*/ 33 w 88"/>
              <a:gd name="T17" fmla="*/ 59 h 84"/>
              <a:gd name="T18" fmla="*/ 0 w 88"/>
              <a:gd name="T19" fmla="*/ 84 h 84"/>
              <a:gd name="T20" fmla="*/ 44 w 88"/>
              <a:gd name="T21" fmla="*/ 84 h 84"/>
              <a:gd name="T22" fmla="*/ 88 w 88"/>
              <a:gd name="T23" fmla="*/ 84 h 84"/>
              <a:gd name="T24" fmla="*/ 55 w 88"/>
              <a:gd name="T25" fmla="*/ 59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8" h="84">
                <a:moveTo>
                  <a:pt x="55" y="59"/>
                </a:moveTo>
                <a:cubicBezTo>
                  <a:pt x="53" y="59"/>
                  <a:pt x="53" y="53"/>
                  <a:pt x="53" y="53"/>
                </a:cubicBezTo>
                <a:cubicBezTo>
                  <a:pt x="53" y="53"/>
                  <a:pt x="59" y="46"/>
                  <a:pt x="61" y="38"/>
                </a:cubicBezTo>
                <a:cubicBezTo>
                  <a:pt x="64" y="38"/>
                  <a:pt x="67" y="29"/>
                  <a:pt x="63" y="26"/>
                </a:cubicBezTo>
                <a:cubicBezTo>
                  <a:pt x="63" y="22"/>
                  <a:pt x="68" y="0"/>
                  <a:pt x="44" y="0"/>
                </a:cubicBezTo>
                <a:cubicBezTo>
                  <a:pt x="21" y="0"/>
                  <a:pt x="25" y="22"/>
                  <a:pt x="25" y="26"/>
                </a:cubicBezTo>
                <a:cubicBezTo>
                  <a:pt x="22" y="29"/>
                  <a:pt x="24" y="38"/>
                  <a:pt x="28" y="38"/>
                </a:cubicBezTo>
                <a:cubicBezTo>
                  <a:pt x="29" y="46"/>
                  <a:pt x="36" y="53"/>
                  <a:pt x="36" y="53"/>
                </a:cubicBezTo>
                <a:cubicBezTo>
                  <a:pt x="36" y="53"/>
                  <a:pt x="35" y="59"/>
                  <a:pt x="33" y="59"/>
                </a:cubicBezTo>
                <a:cubicBezTo>
                  <a:pt x="26" y="60"/>
                  <a:pt x="0" y="72"/>
                  <a:pt x="0" y="84"/>
                </a:cubicBezTo>
                <a:cubicBezTo>
                  <a:pt x="44" y="84"/>
                  <a:pt x="44" y="84"/>
                  <a:pt x="44" y="84"/>
                </a:cubicBezTo>
                <a:cubicBezTo>
                  <a:pt x="88" y="84"/>
                  <a:pt x="88" y="84"/>
                  <a:pt x="88" y="84"/>
                </a:cubicBezTo>
                <a:cubicBezTo>
                  <a:pt x="88" y="72"/>
                  <a:pt x="62" y="60"/>
                  <a:pt x="55" y="59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8" name="Freeform 155"/>
          <p:cNvSpPr>
            <a:spLocks noEditPoints="1"/>
          </p:cNvSpPr>
          <p:nvPr/>
        </p:nvSpPr>
        <p:spPr bwMode="auto">
          <a:xfrm>
            <a:off x="9071613" y="4483233"/>
            <a:ext cx="196438" cy="196438"/>
          </a:xfrm>
          <a:custGeom>
            <a:avLst/>
            <a:gdLst>
              <a:gd name="T0" fmla="*/ 0 w 82"/>
              <a:gd name="T1" fmla="*/ 41 h 82"/>
              <a:gd name="T2" fmla="*/ 82 w 82"/>
              <a:gd name="T3" fmla="*/ 41 h 82"/>
              <a:gd name="T4" fmla="*/ 64 w 82"/>
              <a:gd name="T5" fmla="*/ 55 h 82"/>
              <a:gd name="T6" fmla="*/ 77 w 82"/>
              <a:gd name="T7" fmla="*/ 44 h 82"/>
              <a:gd name="T8" fmla="*/ 64 w 82"/>
              <a:gd name="T9" fmla="*/ 55 h 82"/>
              <a:gd name="T10" fmla="*/ 16 w 82"/>
              <a:gd name="T11" fmla="*/ 38 h 82"/>
              <a:gd name="T12" fmla="*/ 8 w 82"/>
              <a:gd name="T13" fmla="*/ 27 h 82"/>
              <a:gd name="T14" fmla="*/ 59 w 82"/>
              <a:gd name="T15" fmla="*/ 27 h 82"/>
              <a:gd name="T16" fmla="*/ 44 w 82"/>
              <a:gd name="T17" fmla="*/ 38 h 82"/>
              <a:gd name="T18" fmla="*/ 59 w 82"/>
              <a:gd name="T19" fmla="*/ 27 h 82"/>
              <a:gd name="T20" fmla="*/ 44 w 82"/>
              <a:gd name="T21" fmla="*/ 5 h 82"/>
              <a:gd name="T22" fmla="*/ 54 w 82"/>
              <a:gd name="T23" fmla="*/ 14 h 82"/>
              <a:gd name="T24" fmla="*/ 44 w 82"/>
              <a:gd name="T25" fmla="*/ 22 h 82"/>
              <a:gd name="T26" fmla="*/ 35 w 82"/>
              <a:gd name="T27" fmla="*/ 7 h 82"/>
              <a:gd name="T28" fmla="*/ 38 w 82"/>
              <a:gd name="T29" fmla="*/ 22 h 82"/>
              <a:gd name="T30" fmla="*/ 28 w 82"/>
              <a:gd name="T31" fmla="*/ 14 h 82"/>
              <a:gd name="T32" fmla="*/ 38 w 82"/>
              <a:gd name="T33" fmla="*/ 38 h 82"/>
              <a:gd name="T34" fmla="*/ 23 w 82"/>
              <a:gd name="T35" fmla="*/ 27 h 82"/>
              <a:gd name="T36" fmla="*/ 8 w 82"/>
              <a:gd name="T37" fmla="*/ 55 h 82"/>
              <a:gd name="T38" fmla="*/ 16 w 82"/>
              <a:gd name="T39" fmla="*/ 44 h 82"/>
              <a:gd name="T40" fmla="*/ 8 w 82"/>
              <a:gd name="T41" fmla="*/ 55 h 82"/>
              <a:gd name="T42" fmla="*/ 38 w 82"/>
              <a:gd name="T43" fmla="*/ 44 h 82"/>
              <a:gd name="T44" fmla="*/ 23 w 82"/>
              <a:gd name="T45" fmla="*/ 55 h 82"/>
              <a:gd name="T46" fmla="*/ 38 w 82"/>
              <a:gd name="T47" fmla="*/ 60 h 82"/>
              <a:gd name="T48" fmla="*/ 35 w 82"/>
              <a:gd name="T49" fmla="*/ 74 h 82"/>
              <a:gd name="T50" fmla="*/ 25 w 82"/>
              <a:gd name="T51" fmla="*/ 60 h 82"/>
              <a:gd name="T52" fmla="*/ 54 w 82"/>
              <a:gd name="T53" fmla="*/ 67 h 82"/>
              <a:gd name="T54" fmla="*/ 44 w 82"/>
              <a:gd name="T55" fmla="*/ 76 h 82"/>
              <a:gd name="T56" fmla="*/ 57 w 82"/>
              <a:gd name="T57" fmla="*/ 60 h 82"/>
              <a:gd name="T58" fmla="*/ 44 w 82"/>
              <a:gd name="T59" fmla="*/ 55 h 82"/>
              <a:gd name="T60" fmla="*/ 60 w 82"/>
              <a:gd name="T61" fmla="*/ 44 h 82"/>
              <a:gd name="T62" fmla="*/ 44 w 82"/>
              <a:gd name="T63" fmla="*/ 55 h 82"/>
              <a:gd name="T64" fmla="*/ 64 w 82"/>
              <a:gd name="T65" fmla="*/ 27 h 82"/>
              <a:gd name="T66" fmla="*/ 77 w 82"/>
              <a:gd name="T67" fmla="*/ 38 h 82"/>
              <a:gd name="T68" fmla="*/ 71 w 82"/>
              <a:gd name="T69" fmla="*/ 22 h 82"/>
              <a:gd name="T70" fmla="*/ 57 w 82"/>
              <a:gd name="T71" fmla="*/ 9 h 82"/>
              <a:gd name="T72" fmla="*/ 71 w 82"/>
              <a:gd name="T73" fmla="*/ 22 h 82"/>
              <a:gd name="T74" fmla="*/ 26 w 82"/>
              <a:gd name="T75" fmla="*/ 9 h 82"/>
              <a:gd name="T76" fmla="*/ 11 w 82"/>
              <a:gd name="T77" fmla="*/ 22 h 82"/>
              <a:gd name="T78" fmla="*/ 11 w 82"/>
              <a:gd name="T79" fmla="*/ 60 h 82"/>
              <a:gd name="T80" fmla="*/ 26 w 82"/>
              <a:gd name="T81" fmla="*/ 73 h 82"/>
              <a:gd name="T82" fmla="*/ 11 w 82"/>
              <a:gd name="T83" fmla="*/ 60 h 82"/>
              <a:gd name="T84" fmla="*/ 57 w 82"/>
              <a:gd name="T85" fmla="*/ 73 h 82"/>
              <a:gd name="T86" fmla="*/ 71 w 82"/>
              <a:gd name="T87" fmla="*/ 6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82" h="82">
                <a:moveTo>
                  <a:pt x="41" y="0"/>
                </a:moveTo>
                <a:cubicBezTo>
                  <a:pt x="18" y="0"/>
                  <a:pt x="0" y="18"/>
                  <a:pt x="0" y="41"/>
                </a:cubicBezTo>
                <a:cubicBezTo>
                  <a:pt x="0" y="64"/>
                  <a:pt x="18" y="82"/>
                  <a:pt x="41" y="82"/>
                </a:cubicBezTo>
                <a:cubicBezTo>
                  <a:pt x="64" y="82"/>
                  <a:pt x="82" y="64"/>
                  <a:pt x="82" y="41"/>
                </a:cubicBezTo>
                <a:cubicBezTo>
                  <a:pt x="82" y="18"/>
                  <a:pt x="64" y="0"/>
                  <a:pt x="41" y="0"/>
                </a:cubicBezTo>
                <a:close/>
                <a:moveTo>
                  <a:pt x="64" y="55"/>
                </a:moveTo>
                <a:cubicBezTo>
                  <a:pt x="65" y="51"/>
                  <a:pt x="66" y="47"/>
                  <a:pt x="66" y="44"/>
                </a:cubicBezTo>
                <a:cubicBezTo>
                  <a:pt x="77" y="44"/>
                  <a:pt x="77" y="44"/>
                  <a:pt x="77" y="44"/>
                </a:cubicBezTo>
                <a:cubicBezTo>
                  <a:pt x="76" y="47"/>
                  <a:pt x="76" y="51"/>
                  <a:pt x="74" y="55"/>
                </a:cubicBezTo>
                <a:lnTo>
                  <a:pt x="64" y="55"/>
                </a:lnTo>
                <a:close/>
                <a:moveTo>
                  <a:pt x="18" y="27"/>
                </a:moveTo>
                <a:cubicBezTo>
                  <a:pt x="17" y="31"/>
                  <a:pt x="17" y="34"/>
                  <a:pt x="16" y="38"/>
                </a:cubicBezTo>
                <a:cubicBezTo>
                  <a:pt x="6" y="38"/>
                  <a:pt x="6" y="38"/>
                  <a:pt x="6" y="38"/>
                </a:cubicBezTo>
                <a:cubicBezTo>
                  <a:pt x="6" y="34"/>
                  <a:pt x="7" y="31"/>
                  <a:pt x="8" y="27"/>
                </a:cubicBezTo>
                <a:lnTo>
                  <a:pt x="18" y="27"/>
                </a:lnTo>
                <a:close/>
                <a:moveTo>
                  <a:pt x="59" y="27"/>
                </a:moveTo>
                <a:cubicBezTo>
                  <a:pt x="60" y="31"/>
                  <a:pt x="60" y="34"/>
                  <a:pt x="60" y="38"/>
                </a:cubicBezTo>
                <a:cubicBezTo>
                  <a:pt x="44" y="38"/>
                  <a:pt x="44" y="38"/>
                  <a:pt x="44" y="38"/>
                </a:cubicBezTo>
                <a:cubicBezTo>
                  <a:pt x="44" y="27"/>
                  <a:pt x="44" y="27"/>
                  <a:pt x="44" y="27"/>
                </a:cubicBezTo>
                <a:lnTo>
                  <a:pt x="59" y="27"/>
                </a:lnTo>
                <a:close/>
                <a:moveTo>
                  <a:pt x="44" y="22"/>
                </a:moveTo>
                <a:cubicBezTo>
                  <a:pt x="44" y="5"/>
                  <a:pt x="44" y="5"/>
                  <a:pt x="44" y="5"/>
                </a:cubicBezTo>
                <a:cubicBezTo>
                  <a:pt x="45" y="6"/>
                  <a:pt x="46" y="6"/>
                  <a:pt x="48" y="7"/>
                </a:cubicBezTo>
                <a:cubicBezTo>
                  <a:pt x="50" y="9"/>
                  <a:pt x="52" y="11"/>
                  <a:pt x="54" y="14"/>
                </a:cubicBezTo>
                <a:cubicBezTo>
                  <a:pt x="55" y="17"/>
                  <a:pt x="56" y="19"/>
                  <a:pt x="57" y="22"/>
                </a:cubicBezTo>
                <a:cubicBezTo>
                  <a:pt x="44" y="22"/>
                  <a:pt x="44" y="22"/>
                  <a:pt x="44" y="22"/>
                </a:cubicBezTo>
                <a:close/>
                <a:moveTo>
                  <a:pt x="28" y="14"/>
                </a:moveTo>
                <a:cubicBezTo>
                  <a:pt x="30" y="11"/>
                  <a:pt x="32" y="9"/>
                  <a:pt x="35" y="7"/>
                </a:cubicBezTo>
                <a:cubicBezTo>
                  <a:pt x="36" y="6"/>
                  <a:pt x="37" y="6"/>
                  <a:pt x="38" y="5"/>
                </a:cubicBezTo>
                <a:cubicBezTo>
                  <a:pt x="38" y="22"/>
                  <a:pt x="38" y="22"/>
                  <a:pt x="38" y="22"/>
                </a:cubicBezTo>
                <a:cubicBezTo>
                  <a:pt x="25" y="22"/>
                  <a:pt x="25" y="22"/>
                  <a:pt x="25" y="22"/>
                </a:cubicBezTo>
                <a:cubicBezTo>
                  <a:pt x="26" y="19"/>
                  <a:pt x="27" y="17"/>
                  <a:pt x="28" y="14"/>
                </a:cubicBezTo>
                <a:close/>
                <a:moveTo>
                  <a:pt x="38" y="27"/>
                </a:moveTo>
                <a:cubicBezTo>
                  <a:pt x="38" y="38"/>
                  <a:pt x="38" y="38"/>
                  <a:pt x="38" y="38"/>
                </a:cubicBezTo>
                <a:cubicBezTo>
                  <a:pt x="22" y="38"/>
                  <a:pt x="22" y="38"/>
                  <a:pt x="22" y="38"/>
                </a:cubicBezTo>
                <a:cubicBezTo>
                  <a:pt x="22" y="34"/>
                  <a:pt x="23" y="31"/>
                  <a:pt x="23" y="27"/>
                </a:cubicBezTo>
                <a:lnTo>
                  <a:pt x="38" y="27"/>
                </a:lnTo>
                <a:close/>
                <a:moveTo>
                  <a:pt x="8" y="55"/>
                </a:moveTo>
                <a:cubicBezTo>
                  <a:pt x="7" y="51"/>
                  <a:pt x="6" y="47"/>
                  <a:pt x="6" y="44"/>
                </a:cubicBezTo>
                <a:cubicBezTo>
                  <a:pt x="16" y="44"/>
                  <a:pt x="16" y="44"/>
                  <a:pt x="16" y="44"/>
                </a:cubicBezTo>
                <a:cubicBezTo>
                  <a:pt x="17" y="47"/>
                  <a:pt x="17" y="51"/>
                  <a:pt x="18" y="55"/>
                </a:cubicBezTo>
                <a:lnTo>
                  <a:pt x="8" y="55"/>
                </a:lnTo>
                <a:close/>
                <a:moveTo>
                  <a:pt x="22" y="44"/>
                </a:moveTo>
                <a:cubicBezTo>
                  <a:pt x="38" y="44"/>
                  <a:pt x="38" y="44"/>
                  <a:pt x="38" y="44"/>
                </a:cubicBezTo>
                <a:cubicBezTo>
                  <a:pt x="38" y="55"/>
                  <a:pt x="38" y="55"/>
                  <a:pt x="38" y="55"/>
                </a:cubicBezTo>
                <a:cubicBezTo>
                  <a:pt x="23" y="55"/>
                  <a:pt x="23" y="55"/>
                  <a:pt x="23" y="55"/>
                </a:cubicBezTo>
                <a:cubicBezTo>
                  <a:pt x="23" y="51"/>
                  <a:pt x="22" y="47"/>
                  <a:pt x="22" y="44"/>
                </a:cubicBezTo>
                <a:close/>
                <a:moveTo>
                  <a:pt x="38" y="60"/>
                </a:moveTo>
                <a:cubicBezTo>
                  <a:pt x="38" y="76"/>
                  <a:pt x="38" y="76"/>
                  <a:pt x="38" y="76"/>
                </a:cubicBezTo>
                <a:cubicBezTo>
                  <a:pt x="37" y="76"/>
                  <a:pt x="36" y="75"/>
                  <a:pt x="35" y="74"/>
                </a:cubicBezTo>
                <a:cubicBezTo>
                  <a:pt x="32" y="73"/>
                  <a:pt x="30" y="70"/>
                  <a:pt x="28" y="67"/>
                </a:cubicBezTo>
                <a:cubicBezTo>
                  <a:pt x="27" y="65"/>
                  <a:pt x="26" y="63"/>
                  <a:pt x="25" y="60"/>
                </a:cubicBezTo>
                <a:cubicBezTo>
                  <a:pt x="38" y="60"/>
                  <a:pt x="38" y="60"/>
                  <a:pt x="38" y="60"/>
                </a:cubicBezTo>
                <a:close/>
                <a:moveTo>
                  <a:pt x="54" y="67"/>
                </a:moveTo>
                <a:cubicBezTo>
                  <a:pt x="52" y="70"/>
                  <a:pt x="50" y="73"/>
                  <a:pt x="48" y="74"/>
                </a:cubicBezTo>
                <a:cubicBezTo>
                  <a:pt x="46" y="75"/>
                  <a:pt x="45" y="76"/>
                  <a:pt x="44" y="76"/>
                </a:cubicBezTo>
                <a:cubicBezTo>
                  <a:pt x="44" y="60"/>
                  <a:pt x="44" y="60"/>
                  <a:pt x="44" y="60"/>
                </a:cubicBezTo>
                <a:cubicBezTo>
                  <a:pt x="57" y="60"/>
                  <a:pt x="57" y="60"/>
                  <a:pt x="57" y="60"/>
                </a:cubicBezTo>
                <a:cubicBezTo>
                  <a:pt x="56" y="63"/>
                  <a:pt x="55" y="65"/>
                  <a:pt x="54" y="67"/>
                </a:cubicBezTo>
                <a:close/>
                <a:moveTo>
                  <a:pt x="44" y="55"/>
                </a:moveTo>
                <a:cubicBezTo>
                  <a:pt x="44" y="44"/>
                  <a:pt x="44" y="44"/>
                  <a:pt x="44" y="44"/>
                </a:cubicBezTo>
                <a:cubicBezTo>
                  <a:pt x="60" y="44"/>
                  <a:pt x="60" y="44"/>
                  <a:pt x="60" y="44"/>
                </a:cubicBezTo>
                <a:cubicBezTo>
                  <a:pt x="60" y="47"/>
                  <a:pt x="60" y="51"/>
                  <a:pt x="59" y="55"/>
                </a:cubicBezTo>
                <a:lnTo>
                  <a:pt x="44" y="55"/>
                </a:lnTo>
                <a:close/>
                <a:moveTo>
                  <a:pt x="66" y="38"/>
                </a:moveTo>
                <a:cubicBezTo>
                  <a:pt x="66" y="34"/>
                  <a:pt x="65" y="31"/>
                  <a:pt x="64" y="27"/>
                </a:cubicBezTo>
                <a:cubicBezTo>
                  <a:pt x="74" y="27"/>
                  <a:pt x="74" y="27"/>
                  <a:pt x="74" y="27"/>
                </a:cubicBezTo>
                <a:cubicBezTo>
                  <a:pt x="76" y="31"/>
                  <a:pt x="76" y="34"/>
                  <a:pt x="77" y="38"/>
                </a:cubicBezTo>
                <a:lnTo>
                  <a:pt x="66" y="38"/>
                </a:lnTo>
                <a:close/>
                <a:moveTo>
                  <a:pt x="71" y="22"/>
                </a:moveTo>
                <a:cubicBezTo>
                  <a:pt x="63" y="22"/>
                  <a:pt x="63" y="22"/>
                  <a:pt x="63" y="22"/>
                </a:cubicBezTo>
                <a:cubicBezTo>
                  <a:pt x="61" y="17"/>
                  <a:pt x="59" y="12"/>
                  <a:pt x="57" y="9"/>
                </a:cubicBezTo>
                <a:cubicBezTo>
                  <a:pt x="60" y="10"/>
                  <a:pt x="63" y="13"/>
                  <a:pt x="66" y="16"/>
                </a:cubicBezTo>
                <a:cubicBezTo>
                  <a:pt x="68" y="17"/>
                  <a:pt x="70" y="19"/>
                  <a:pt x="71" y="22"/>
                </a:cubicBezTo>
                <a:close/>
                <a:moveTo>
                  <a:pt x="16" y="16"/>
                </a:moveTo>
                <a:cubicBezTo>
                  <a:pt x="19" y="13"/>
                  <a:pt x="22" y="10"/>
                  <a:pt x="26" y="9"/>
                </a:cubicBezTo>
                <a:cubicBezTo>
                  <a:pt x="23" y="12"/>
                  <a:pt x="21" y="17"/>
                  <a:pt x="19" y="22"/>
                </a:cubicBezTo>
                <a:cubicBezTo>
                  <a:pt x="11" y="22"/>
                  <a:pt x="11" y="22"/>
                  <a:pt x="11" y="22"/>
                </a:cubicBezTo>
                <a:cubicBezTo>
                  <a:pt x="12" y="19"/>
                  <a:pt x="14" y="17"/>
                  <a:pt x="16" y="16"/>
                </a:cubicBezTo>
                <a:close/>
                <a:moveTo>
                  <a:pt x="11" y="60"/>
                </a:moveTo>
                <a:cubicBezTo>
                  <a:pt x="19" y="60"/>
                  <a:pt x="19" y="60"/>
                  <a:pt x="19" y="60"/>
                </a:cubicBezTo>
                <a:cubicBezTo>
                  <a:pt x="21" y="65"/>
                  <a:pt x="23" y="69"/>
                  <a:pt x="26" y="73"/>
                </a:cubicBezTo>
                <a:cubicBezTo>
                  <a:pt x="22" y="71"/>
                  <a:pt x="19" y="69"/>
                  <a:pt x="16" y="66"/>
                </a:cubicBezTo>
                <a:cubicBezTo>
                  <a:pt x="14" y="64"/>
                  <a:pt x="12" y="62"/>
                  <a:pt x="11" y="60"/>
                </a:cubicBezTo>
                <a:close/>
                <a:moveTo>
                  <a:pt x="66" y="66"/>
                </a:moveTo>
                <a:cubicBezTo>
                  <a:pt x="63" y="69"/>
                  <a:pt x="60" y="71"/>
                  <a:pt x="57" y="73"/>
                </a:cubicBezTo>
                <a:cubicBezTo>
                  <a:pt x="59" y="69"/>
                  <a:pt x="61" y="65"/>
                  <a:pt x="63" y="60"/>
                </a:cubicBezTo>
                <a:cubicBezTo>
                  <a:pt x="71" y="60"/>
                  <a:pt x="71" y="60"/>
                  <a:pt x="71" y="60"/>
                </a:cubicBezTo>
                <a:cubicBezTo>
                  <a:pt x="70" y="62"/>
                  <a:pt x="68" y="64"/>
                  <a:pt x="66" y="66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9" name="Freeform 156"/>
          <p:cNvSpPr>
            <a:spLocks noEditPoints="1"/>
          </p:cNvSpPr>
          <p:nvPr/>
        </p:nvSpPr>
        <p:spPr bwMode="auto">
          <a:xfrm>
            <a:off x="9656529" y="3247437"/>
            <a:ext cx="164187" cy="174447"/>
          </a:xfrm>
          <a:custGeom>
            <a:avLst/>
            <a:gdLst>
              <a:gd name="T0" fmla="*/ 62 w 69"/>
              <a:gd name="T1" fmla="*/ 0 h 73"/>
              <a:gd name="T2" fmla="*/ 7 w 69"/>
              <a:gd name="T3" fmla="*/ 0 h 73"/>
              <a:gd name="T4" fmla="*/ 0 w 69"/>
              <a:gd name="T5" fmla="*/ 7 h 73"/>
              <a:gd name="T6" fmla="*/ 0 w 69"/>
              <a:gd name="T7" fmla="*/ 66 h 73"/>
              <a:gd name="T8" fmla="*/ 7 w 69"/>
              <a:gd name="T9" fmla="*/ 73 h 73"/>
              <a:gd name="T10" fmla="*/ 62 w 69"/>
              <a:gd name="T11" fmla="*/ 73 h 73"/>
              <a:gd name="T12" fmla="*/ 69 w 69"/>
              <a:gd name="T13" fmla="*/ 66 h 73"/>
              <a:gd name="T14" fmla="*/ 69 w 69"/>
              <a:gd name="T15" fmla="*/ 7 h 73"/>
              <a:gd name="T16" fmla="*/ 62 w 69"/>
              <a:gd name="T17" fmla="*/ 0 h 73"/>
              <a:gd name="T18" fmla="*/ 60 w 69"/>
              <a:gd name="T19" fmla="*/ 64 h 73"/>
              <a:gd name="T20" fmla="*/ 10 w 69"/>
              <a:gd name="T21" fmla="*/ 64 h 73"/>
              <a:gd name="T22" fmla="*/ 10 w 69"/>
              <a:gd name="T23" fmla="*/ 9 h 73"/>
              <a:gd name="T24" fmla="*/ 60 w 69"/>
              <a:gd name="T25" fmla="*/ 9 h 73"/>
              <a:gd name="T26" fmla="*/ 60 w 69"/>
              <a:gd name="T27" fmla="*/ 64 h 73"/>
              <a:gd name="T28" fmla="*/ 19 w 69"/>
              <a:gd name="T29" fmla="*/ 32 h 73"/>
              <a:gd name="T30" fmla="*/ 51 w 69"/>
              <a:gd name="T31" fmla="*/ 32 h 73"/>
              <a:gd name="T32" fmla="*/ 51 w 69"/>
              <a:gd name="T33" fmla="*/ 37 h 73"/>
              <a:gd name="T34" fmla="*/ 19 w 69"/>
              <a:gd name="T35" fmla="*/ 37 h 73"/>
              <a:gd name="T36" fmla="*/ 19 w 69"/>
              <a:gd name="T37" fmla="*/ 32 h 73"/>
              <a:gd name="T38" fmla="*/ 19 w 69"/>
              <a:gd name="T39" fmla="*/ 41 h 73"/>
              <a:gd name="T40" fmla="*/ 51 w 69"/>
              <a:gd name="T41" fmla="*/ 41 h 73"/>
              <a:gd name="T42" fmla="*/ 51 w 69"/>
              <a:gd name="T43" fmla="*/ 46 h 73"/>
              <a:gd name="T44" fmla="*/ 19 w 69"/>
              <a:gd name="T45" fmla="*/ 46 h 73"/>
              <a:gd name="T46" fmla="*/ 19 w 69"/>
              <a:gd name="T47" fmla="*/ 41 h 73"/>
              <a:gd name="T48" fmla="*/ 19 w 69"/>
              <a:gd name="T49" fmla="*/ 50 h 73"/>
              <a:gd name="T50" fmla="*/ 51 w 69"/>
              <a:gd name="T51" fmla="*/ 50 h 73"/>
              <a:gd name="T52" fmla="*/ 51 w 69"/>
              <a:gd name="T53" fmla="*/ 55 h 73"/>
              <a:gd name="T54" fmla="*/ 19 w 69"/>
              <a:gd name="T55" fmla="*/ 55 h 73"/>
              <a:gd name="T56" fmla="*/ 19 w 69"/>
              <a:gd name="T57" fmla="*/ 50 h 73"/>
              <a:gd name="T58" fmla="*/ 19 w 69"/>
              <a:gd name="T59" fmla="*/ 23 h 73"/>
              <a:gd name="T60" fmla="*/ 51 w 69"/>
              <a:gd name="T61" fmla="*/ 23 h 73"/>
              <a:gd name="T62" fmla="*/ 51 w 69"/>
              <a:gd name="T63" fmla="*/ 27 h 73"/>
              <a:gd name="T64" fmla="*/ 19 w 69"/>
              <a:gd name="T65" fmla="*/ 27 h 73"/>
              <a:gd name="T66" fmla="*/ 19 w 69"/>
              <a:gd name="T67" fmla="*/ 23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9" h="73">
                <a:moveTo>
                  <a:pt x="62" y="0"/>
                </a:moveTo>
                <a:cubicBezTo>
                  <a:pt x="7" y="0"/>
                  <a:pt x="7" y="0"/>
                  <a:pt x="7" y="0"/>
                </a:cubicBezTo>
                <a:cubicBezTo>
                  <a:pt x="4" y="0"/>
                  <a:pt x="0" y="3"/>
                  <a:pt x="0" y="7"/>
                </a:cubicBezTo>
                <a:cubicBezTo>
                  <a:pt x="0" y="66"/>
                  <a:pt x="0" y="66"/>
                  <a:pt x="0" y="66"/>
                </a:cubicBezTo>
                <a:cubicBezTo>
                  <a:pt x="0" y="70"/>
                  <a:pt x="4" y="73"/>
                  <a:pt x="7" y="73"/>
                </a:cubicBezTo>
                <a:cubicBezTo>
                  <a:pt x="62" y="73"/>
                  <a:pt x="62" y="73"/>
                  <a:pt x="62" y="73"/>
                </a:cubicBezTo>
                <a:cubicBezTo>
                  <a:pt x="66" y="73"/>
                  <a:pt x="69" y="70"/>
                  <a:pt x="69" y="66"/>
                </a:cubicBezTo>
                <a:cubicBezTo>
                  <a:pt x="69" y="7"/>
                  <a:pt x="69" y="7"/>
                  <a:pt x="69" y="7"/>
                </a:cubicBezTo>
                <a:cubicBezTo>
                  <a:pt x="69" y="3"/>
                  <a:pt x="66" y="0"/>
                  <a:pt x="62" y="0"/>
                </a:cubicBezTo>
                <a:close/>
                <a:moveTo>
                  <a:pt x="60" y="64"/>
                </a:moveTo>
                <a:cubicBezTo>
                  <a:pt x="10" y="64"/>
                  <a:pt x="10" y="64"/>
                  <a:pt x="10" y="64"/>
                </a:cubicBezTo>
                <a:cubicBezTo>
                  <a:pt x="10" y="9"/>
                  <a:pt x="10" y="9"/>
                  <a:pt x="10" y="9"/>
                </a:cubicBezTo>
                <a:cubicBezTo>
                  <a:pt x="60" y="9"/>
                  <a:pt x="60" y="9"/>
                  <a:pt x="60" y="9"/>
                </a:cubicBezTo>
                <a:lnTo>
                  <a:pt x="60" y="64"/>
                </a:lnTo>
                <a:close/>
                <a:moveTo>
                  <a:pt x="19" y="32"/>
                </a:moveTo>
                <a:cubicBezTo>
                  <a:pt x="51" y="32"/>
                  <a:pt x="51" y="32"/>
                  <a:pt x="51" y="32"/>
                </a:cubicBezTo>
                <a:cubicBezTo>
                  <a:pt x="51" y="37"/>
                  <a:pt x="51" y="37"/>
                  <a:pt x="51" y="37"/>
                </a:cubicBezTo>
                <a:cubicBezTo>
                  <a:pt x="19" y="37"/>
                  <a:pt x="19" y="37"/>
                  <a:pt x="19" y="37"/>
                </a:cubicBezTo>
                <a:lnTo>
                  <a:pt x="19" y="32"/>
                </a:lnTo>
                <a:close/>
                <a:moveTo>
                  <a:pt x="19" y="41"/>
                </a:moveTo>
                <a:cubicBezTo>
                  <a:pt x="51" y="41"/>
                  <a:pt x="51" y="41"/>
                  <a:pt x="51" y="41"/>
                </a:cubicBezTo>
                <a:cubicBezTo>
                  <a:pt x="51" y="46"/>
                  <a:pt x="51" y="46"/>
                  <a:pt x="51" y="46"/>
                </a:cubicBezTo>
                <a:cubicBezTo>
                  <a:pt x="19" y="46"/>
                  <a:pt x="19" y="46"/>
                  <a:pt x="19" y="46"/>
                </a:cubicBezTo>
                <a:lnTo>
                  <a:pt x="19" y="41"/>
                </a:lnTo>
                <a:close/>
                <a:moveTo>
                  <a:pt x="19" y="50"/>
                </a:moveTo>
                <a:cubicBezTo>
                  <a:pt x="51" y="50"/>
                  <a:pt x="51" y="50"/>
                  <a:pt x="51" y="50"/>
                </a:cubicBezTo>
                <a:cubicBezTo>
                  <a:pt x="51" y="55"/>
                  <a:pt x="51" y="55"/>
                  <a:pt x="51" y="55"/>
                </a:cubicBezTo>
                <a:cubicBezTo>
                  <a:pt x="19" y="55"/>
                  <a:pt x="19" y="55"/>
                  <a:pt x="19" y="55"/>
                </a:cubicBezTo>
                <a:lnTo>
                  <a:pt x="19" y="50"/>
                </a:lnTo>
                <a:close/>
                <a:moveTo>
                  <a:pt x="19" y="23"/>
                </a:moveTo>
                <a:cubicBezTo>
                  <a:pt x="51" y="23"/>
                  <a:pt x="51" y="23"/>
                  <a:pt x="51" y="23"/>
                </a:cubicBezTo>
                <a:cubicBezTo>
                  <a:pt x="51" y="27"/>
                  <a:pt x="51" y="27"/>
                  <a:pt x="51" y="27"/>
                </a:cubicBezTo>
                <a:cubicBezTo>
                  <a:pt x="19" y="27"/>
                  <a:pt x="19" y="27"/>
                  <a:pt x="19" y="27"/>
                </a:cubicBezTo>
                <a:lnTo>
                  <a:pt x="19" y="23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0" name="Freeform 157"/>
          <p:cNvSpPr>
            <a:spLocks noEditPoints="1"/>
          </p:cNvSpPr>
          <p:nvPr/>
        </p:nvSpPr>
        <p:spPr bwMode="auto">
          <a:xfrm>
            <a:off x="9789930" y="2202212"/>
            <a:ext cx="181779" cy="211097"/>
          </a:xfrm>
          <a:custGeom>
            <a:avLst/>
            <a:gdLst>
              <a:gd name="T0" fmla="*/ 54 w 76"/>
              <a:gd name="T1" fmla="*/ 0 h 88"/>
              <a:gd name="T2" fmla="*/ 14 w 76"/>
              <a:gd name="T3" fmla="*/ 28 h 88"/>
              <a:gd name="T4" fmla="*/ 17 w 76"/>
              <a:gd name="T5" fmla="*/ 65 h 88"/>
              <a:gd name="T6" fmla="*/ 49 w 76"/>
              <a:gd name="T7" fmla="*/ 27 h 88"/>
              <a:gd name="T8" fmla="*/ 33 w 76"/>
              <a:gd name="T9" fmla="*/ 74 h 88"/>
              <a:gd name="T10" fmla="*/ 70 w 76"/>
              <a:gd name="T11" fmla="*/ 57 h 88"/>
              <a:gd name="T12" fmla="*/ 54 w 76"/>
              <a:gd name="T13" fmla="*/ 0 h 88"/>
              <a:gd name="T14" fmla="*/ 4 w 76"/>
              <a:gd name="T15" fmla="*/ 78 h 88"/>
              <a:gd name="T16" fmla="*/ 10 w 76"/>
              <a:gd name="T17" fmla="*/ 83 h 88"/>
              <a:gd name="T18" fmla="*/ 47 w 76"/>
              <a:gd name="T19" fmla="*/ 41 h 88"/>
              <a:gd name="T20" fmla="*/ 4 w 76"/>
              <a:gd name="T21" fmla="*/ 78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6" h="88">
                <a:moveTo>
                  <a:pt x="54" y="0"/>
                </a:moveTo>
                <a:cubicBezTo>
                  <a:pt x="41" y="23"/>
                  <a:pt x="30" y="12"/>
                  <a:pt x="14" y="28"/>
                </a:cubicBezTo>
                <a:cubicBezTo>
                  <a:pt x="0" y="42"/>
                  <a:pt x="5" y="59"/>
                  <a:pt x="17" y="65"/>
                </a:cubicBezTo>
                <a:cubicBezTo>
                  <a:pt x="28" y="59"/>
                  <a:pt x="40" y="46"/>
                  <a:pt x="49" y="27"/>
                </a:cubicBezTo>
                <a:cubicBezTo>
                  <a:pt x="49" y="27"/>
                  <a:pt x="57" y="51"/>
                  <a:pt x="33" y="74"/>
                </a:cubicBezTo>
                <a:cubicBezTo>
                  <a:pt x="45" y="88"/>
                  <a:pt x="64" y="79"/>
                  <a:pt x="70" y="57"/>
                </a:cubicBezTo>
                <a:cubicBezTo>
                  <a:pt x="76" y="33"/>
                  <a:pt x="60" y="9"/>
                  <a:pt x="54" y="0"/>
                </a:cubicBezTo>
                <a:close/>
                <a:moveTo>
                  <a:pt x="4" y="78"/>
                </a:moveTo>
                <a:cubicBezTo>
                  <a:pt x="4" y="78"/>
                  <a:pt x="5" y="83"/>
                  <a:pt x="10" y="83"/>
                </a:cubicBezTo>
                <a:cubicBezTo>
                  <a:pt x="15" y="83"/>
                  <a:pt x="36" y="71"/>
                  <a:pt x="47" y="41"/>
                </a:cubicBezTo>
                <a:cubicBezTo>
                  <a:pt x="30" y="70"/>
                  <a:pt x="6" y="78"/>
                  <a:pt x="4" y="78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1" name="Freeform 158"/>
          <p:cNvSpPr>
            <a:spLocks noEditPoints="1"/>
          </p:cNvSpPr>
          <p:nvPr/>
        </p:nvSpPr>
        <p:spPr bwMode="auto">
          <a:xfrm>
            <a:off x="9555377" y="3572878"/>
            <a:ext cx="184710" cy="184710"/>
          </a:xfrm>
          <a:custGeom>
            <a:avLst/>
            <a:gdLst>
              <a:gd name="T0" fmla="*/ 53 w 77"/>
              <a:gd name="T1" fmla="*/ 30 h 77"/>
              <a:gd name="T2" fmla="*/ 25 w 77"/>
              <a:gd name="T3" fmla="*/ 2 h 77"/>
              <a:gd name="T4" fmla="*/ 38 w 77"/>
              <a:gd name="T5" fmla="*/ 0 h 77"/>
              <a:gd name="T6" fmla="*/ 53 w 77"/>
              <a:gd name="T7" fmla="*/ 3 h 77"/>
              <a:gd name="T8" fmla="*/ 53 w 77"/>
              <a:gd name="T9" fmla="*/ 30 h 77"/>
              <a:gd name="T10" fmla="*/ 58 w 77"/>
              <a:gd name="T11" fmla="*/ 53 h 77"/>
              <a:gd name="T12" fmla="*/ 58 w 77"/>
              <a:gd name="T13" fmla="*/ 5 h 77"/>
              <a:gd name="T14" fmla="*/ 77 w 77"/>
              <a:gd name="T15" fmla="*/ 39 h 77"/>
              <a:gd name="T16" fmla="*/ 74 w 77"/>
              <a:gd name="T17" fmla="*/ 53 h 77"/>
              <a:gd name="T18" fmla="*/ 58 w 77"/>
              <a:gd name="T19" fmla="*/ 53 h 77"/>
              <a:gd name="T20" fmla="*/ 24 w 77"/>
              <a:gd name="T21" fmla="*/ 58 h 77"/>
              <a:gd name="T22" fmla="*/ 72 w 77"/>
              <a:gd name="T23" fmla="*/ 58 h 77"/>
              <a:gd name="T24" fmla="*/ 38 w 77"/>
              <a:gd name="T25" fmla="*/ 77 h 77"/>
              <a:gd name="T26" fmla="*/ 24 w 77"/>
              <a:gd name="T27" fmla="*/ 74 h 77"/>
              <a:gd name="T28" fmla="*/ 24 w 77"/>
              <a:gd name="T29" fmla="*/ 58 h 77"/>
              <a:gd name="T30" fmla="*/ 32 w 77"/>
              <a:gd name="T31" fmla="*/ 17 h 77"/>
              <a:gd name="T32" fmla="*/ 1 w 77"/>
              <a:gd name="T33" fmla="*/ 48 h 77"/>
              <a:gd name="T34" fmla="*/ 0 w 77"/>
              <a:gd name="T35" fmla="*/ 39 h 77"/>
              <a:gd name="T36" fmla="*/ 20 w 77"/>
              <a:gd name="T37" fmla="*/ 5 h 77"/>
              <a:gd name="T38" fmla="*/ 32 w 77"/>
              <a:gd name="T39" fmla="*/ 17 h 77"/>
              <a:gd name="T40" fmla="*/ 19 w 77"/>
              <a:gd name="T41" fmla="*/ 38 h 77"/>
              <a:gd name="T42" fmla="*/ 19 w 77"/>
              <a:gd name="T43" fmla="*/ 72 h 77"/>
              <a:gd name="T44" fmla="*/ 3 w 77"/>
              <a:gd name="T45" fmla="*/ 54 h 77"/>
              <a:gd name="T46" fmla="*/ 19 w 77"/>
              <a:gd name="T47" fmla="*/ 38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77" h="77">
                <a:moveTo>
                  <a:pt x="53" y="30"/>
                </a:moveTo>
                <a:cubicBezTo>
                  <a:pt x="25" y="2"/>
                  <a:pt x="25" y="2"/>
                  <a:pt x="25" y="2"/>
                </a:cubicBezTo>
                <a:cubicBezTo>
                  <a:pt x="29" y="1"/>
                  <a:pt x="34" y="0"/>
                  <a:pt x="38" y="0"/>
                </a:cubicBezTo>
                <a:cubicBezTo>
                  <a:pt x="43" y="0"/>
                  <a:pt x="48" y="1"/>
                  <a:pt x="53" y="3"/>
                </a:cubicBezTo>
                <a:lnTo>
                  <a:pt x="53" y="30"/>
                </a:lnTo>
                <a:close/>
                <a:moveTo>
                  <a:pt x="58" y="53"/>
                </a:moveTo>
                <a:cubicBezTo>
                  <a:pt x="58" y="5"/>
                  <a:pt x="58" y="5"/>
                  <a:pt x="58" y="5"/>
                </a:cubicBezTo>
                <a:cubicBezTo>
                  <a:pt x="69" y="12"/>
                  <a:pt x="77" y="24"/>
                  <a:pt x="77" y="39"/>
                </a:cubicBezTo>
                <a:cubicBezTo>
                  <a:pt x="77" y="44"/>
                  <a:pt x="76" y="49"/>
                  <a:pt x="74" y="53"/>
                </a:cubicBezTo>
                <a:lnTo>
                  <a:pt x="58" y="53"/>
                </a:lnTo>
                <a:close/>
                <a:moveTo>
                  <a:pt x="24" y="58"/>
                </a:moveTo>
                <a:cubicBezTo>
                  <a:pt x="72" y="58"/>
                  <a:pt x="72" y="58"/>
                  <a:pt x="72" y="58"/>
                </a:cubicBezTo>
                <a:cubicBezTo>
                  <a:pt x="65" y="69"/>
                  <a:pt x="53" y="77"/>
                  <a:pt x="38" y="77"/>
                </a:cubicBezTo>
                <a:cubicBezTo>
                  <a:pt x="33" y="77"/>
                  <a:pt x="28" y="76"/>
                  <a:pt x="24" y="74"/>
                </a:cubicBezTo>
                <a:lnTo>
                  <a:pt x="24" y="58"/>
                </a:lnTo>
                <a:close/>
                <a:moveTo>
                  <a:pt x="32" y="17"/>
                </a:moveTo>
                <a:cubicBezTo>
                  <a:pt x="1" y="48"/>
                  <a:pt x="1" y="48"/>
                  <a:pt x="1" y="48"/>
                </a:cubicBezTo>
                <a:cubicBezTo>
                  <a:pt x="0" y="45"/>
                  <a:pt x="0" y="42"/>
                  <a:pt x="0" y="39"/>
                </a:cubicBezTo>
                <a:cubicBezTo>
                  <a:pt x="0" y="24"/>
                  <a:pt x="8" y="12"/>
                  <a:pt x="20" y="5"/>
                </a:cubicBezTo>
                <a:lnTo>
                  <a:pt x="32" y="17"/>
                </a:lnTo>
                <a:close/>
                <a:moveTo>
                  <a:pt x="19" y="38"/>
                </a:moveTo>
                <a:cubicBezTo>
                  <a:pt x="19" y="72"/>
                  <a:pt x="19" y="72"/>
                  <a:pt x="19" y="72"/>
                </a:cubicBezTo>
                <a:cubicBezTo>
                  <a:pt x="12" y="68"/>
                  <a:pt x="6" y="62"/>
                  <a:pt x="3" y="54"/>
                </a:cubicBezTo>
                <a:lnTo>
                  <a:pt x="19" y="38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2" name="Freeform 159"/>
          <p:cNvSpPr>
            <a:spLocks noEditPoints="1"/>
          </p:cNvSpPr>
          <p:nvPr/>
        </p:nvSpPr>
        <p:spPr bwMode="auto">
          <a:xfrm>
            <a:off x="9237266" y="4071302"/>
            <a:ext cx="171516" cy="148061"/>
          </a:xfrm>
          <a:custGeom>
            <a:avLst/>
            <a:gdLst>
              <a:gd name="T0" fmla="*/ 18 w 72"/>
              <a:gd name="T1" fmla="*/ 0 h 62"/>
              <a:gd name="T2" fmla="*/ 54 w 72"/>
              <a:gd name="T3" fmla="*/ 0 h 62"/>
              <a:gd name="T4" fmla="*/ 54 w 72"/>
              <a:gd name="T5" fmla="*/ 9 h 62"/>
              <a:gd name="T6" fmla="*/ 18 w 72"/>
              <a:gd name="T7" fmla="*/ 9 h 62"/>
              <a:gd name="T8" fmla="*/ 18 w 72"/>
              <a:gd name="T9" fmla="*/ 0 h 62"/>
              <a:gd name="T10" fmla="*/ 67 w 72"/>
              <a:gd name="T11" fmla="*/ 13 h 62"/>
              <a:gd name="T12" fmla="*/ 4 w 72"/>
              <a:gd name="T13" fmla="*/ 13 h 62"/>
              <a:gd name="T14" fmla="*/ 0 w 72"/>
              <a:gd name="T15" fmla="*/ 18 h 62"/>
              <a:gd name="T16" fmla="*/ 0 w 72"/>
              <a:gd name="T17" fmla="*/ 40 h 62"/>
              <a:gd name="T18" fmla="*/ 4 w 72"/>
              <a:gd name="T19" fmla="*/ 44 h 62"/>
              <a:gd name="T20" fmla="*/ 18 w 72"/>
              <a:gd name="T21" fmla="*/ 44 h 62"/>
              <a:gd name="T22" fmla="*/ 18 w 72"/>
              <a:gd name="T23" fmla="*/ 62 h 62"/>
              <a:gd name="T24" fmla="*/ 54 w 72"/>
              <a:gd name="T25" fmla="*/ 62 h 62"/>
              <a:gd name="T26" fmla="*/ 54 w 72"/>
              <a:gd name="T27" fmla="*/ 44 h 62"/>
              <a:gd name="T28" fmla="*/ 67 w 72"/>
              <a:gd name="T29" fmla="*/ 44 h 62"/>
              <a:gd name="T30" fmla="*/ 72 w 72"/>
              <a:gd name="T31" fmla="*/ 40 h 62"/>
              <a:gd name="T32" fmla="*/ 72 w 72"/>
              <a:gd name="T33" fmla="*/ 18 h 62"/>
              <a:gd name="T34" fmla="*/ 67 w 72"/>
              <a:gd name="T35" fmla="*/ 13 h 62"/>
              <a:gd name="T36" fmla="*/ 49 w 72"/>
              <a:gd name="T37" fmla="*/ 58 h 62"/>
              <a:gd name="T38" fmla="*/ 22 w 72"/>
              <a:gd name="T39" fmla="*/ 58 h 62"/>
              <a:gd name="T40" fmla="*/ 22 w 72"/>
              <a:gd name="T41" fmla="*/ 35 h 62"/>
              <a:gd name="T42" fmla="*/ 49 w 72"/>
              <a:gd name="T43" fmla="*/ 35 h 62"/>
              <a:gd name="T44" fmla="*/ 49 w 72"/>
              <a:gd name="T45" fmla="*/ 58 h 62"/>
              <a:gd name="T46" fmla="*/ 68 w 72"/>
              <a:gd name="T47" fmla="*/ 20 h 62"/>
              <a:gd name="T48" fmla="*/ 65 w 72"/>
              <a:gd name="T49" fmla="*/ 23 h 62"/>
              <a:gd name="T50" fmla="*/ 62 w 72"/>
              <a:gd name="T51" fmla="*/ 20 h 62"/>
              <a:gd name="T52" fmla="*/ 65 w 72"/>
              <a:gd name="T53" fmla="*/ 17 h 62"/>
              <a:gd name="T54" fmla="*/ 68 w 72"/>
              <a:gd name="T55" fmla="*/ 2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72" h="62">
                <a:moveTo>
                  <a:pt x="18" y="0"/>
                </a:moveTo>
                <a:cubicBezTo>
                  <a:pt x="54" y="0"/>
                  <a:pt x="54" y="0"/>
                  <a:pt x="54" y="0"/>
                </a:cubicBezTo>
                <a:cubicBezTo>
                  <a:pt x="54" y="9"/>
                  <a:pt x="54" y="9"/>
                  <a:pt x="54" y="9"/>
                </a:cubicBezTo>
                <a:cubicBezTo>
                  <a:pt x="18" y="9"/>
                  <a:pt x="18" y="9"/>
                  <a:pt x="18" y="9"/>
                </a:cubicBezTo>
                <a:lnTo>
                  <a:pt x="18" y="0"/>
                </a:lnTo>
                <a:close/>
                <a:moveTo>
                  <a:pt x="67" y="13"/>
                </a:moveTo>
                <a:cubicBezTo>
                  <a:pt x="4" y="13"/>
                  <a:pt x="4" y="13"/>
                  <a:pt x="4" y="13"/>
                </a:cubicBezTo>
                <a:cubicBezTo>
                  <a:pt x="2" y="13"/>
                  <a:pt x="0" y="15"/>
                  <a:pt x="0" y="18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42"/>
                  <a:pt x="2" y="44"/>
                  <a:pt x="4" y="44"/>
                </a:cubicBezTo>
                <a:cubicBezTo>
                  <a:pt x="18" y="44"/>
                  <a:pt x="18" y="44"/>
                  <a:pt x="18" y="44"/>
                </a:cubicBezTo>
                <a:cubicBezTo>
                  <a:pt x="18" y="62"/>
                  <a:pt x="18" y="62"/>
                  <a:pt x="18" y="62"/>
                </a:cubicBezTo>
                <a:cubicBezTo>
                  <a:pt x="54" y="62"/>
                  <a:pt x="54" y="62"/>
                  <a:pt x="54" y="62"/>
                </a:cubicBezTo>
                <a:cubicBezTo>
                  <a:pt x="54" y="44"/>
                  <a:pt x="54" y="44"/>
                  <a:pt x="54" y="44"/>
                </a:cubicBezTo>
                <a:cubicBezTo>
                  <a:pt x="67" y="44"/>
                  <a:pt x="67" y="44"/>
                  <a:pt x="67" y="44"/>
                </a:cubicBezTo>
                <a:cubicBezTo>
                  <a:pt x="70" y="44"/>
                  <a:pt x="72" y="42"/>
                  <a:pt x="72" y="40"/>
                </a:cubicBezTo>
                <a:cubicBezTo>
                  <a:pt x="72" y="18"/>
                  <a:pt x="72" y="18"/>
                  <a:pt x="72" y="18"/>
                </a:cubicBezTo>
                <a:cubicBezTo>
                  <a:pt x="72" y="15"/>
                  <a:pt x="70" y="13"/>
                  <a:pt x="67" y="13"/>
                </a:cubicBezTo>
                <a:close/>
                <a:moveTo>
                  <a:pt x="49" y="58"/>
                </a:moveTo>
                <a:cubicBezTo>
                  <a:pt x="22" y="58"/>
                  <a:pt x="22" y="58"/>
                  <a:pt x="22" y="58"/>
                </a:cubicBezTo>
                <a:cubicBezTo>
                  <a:pt x="22" y="35"/>
                  <a:pt x="22" y="35"/>
                  <a:pt x="22" y="35"/>
                </a:cubicBezTo>
                <a:cubicBezTo>
                  <a:pt x="49" y="35"/>
                  <a:pt x="49" y="35"/>
                  <a:pt x="49" y="35"/>
                </a:cubicBezTo>
                <a:lnTo>
                  <a:pt x="49" y="58"/>
                </a:lnTo>
                <a:close/>
                <a:moveTo>
                  <a:pt x="68" y="20"/>
                </a:moveTo>
                <a:cubicBezTo>
                  <a:pt x="68" y="22"/>
                  <a:pt x="67" y="23"/>
                  <a:pt x="65" y="23"/>
                </a:cubicBezTo>
                <a:cubicBezTo>
                  <a:pt x="63" y="23"/>
                  <a:pt x="62" y="22"/>
                  <a:pt x="62" y="20"/>
                </a:cubicBezTo>
                <a:cubicBezTo>
                  <a:pt x="62" y="18"/>
                  <a:pt x="63" y="17"/>
                  <a:pt x="65" y="17"/>
                </a:cubicBezTo>
                <a:cubicBezTo>
                  <a:pt x="67" y="17"/>
                  <a:pt x="68" y="18"/>
                  <a:pt x="68" y="2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3" name="Freeform 160"/>
          <p:cNvSpPr>
            <a:spLocks noEditPoints="1"/>
          </p:cNvSpPr>
          <p:nvPr/>
        </p:nvSpPr>
        <p:spPr bwMode="auto">
          <a:xfrm>
            <a:off x="9499671" y="3929104"/>
            <a:ext cx="172982" cy="172982"/>
          </a:xfrm>
          <a:custGeom>
            <a:avLst/>
            <a:gdLst>
              <a:gd name="T0" fmla="*/ 13 w 72"/>
              <a:gd name="T1" fmla="*/ 36 h 72"/>
              <a:gd name="T2" fmla="*/ 13 w 72"/>
              <a:gd name="T3" fmla="*/ 33 h 72"/>
              <a:gd name="T4" fmla="*/ 1 w 72"/>
              <a:gd name="T5" fmla="*/ 29 h 72"/>
              <a:gd name="T6" fmla="*/ 0 w 72"/>
              <a:gd name="T7" fmla="*/ 36 h 72"/>
              <a:gd name="T8" fmla="*/ 11 w 72"/>
              <a:gd name="T9" fmla="*/ 62 h 72"/>
              <a:gd name="T10" fmla="*/ 19 w 72"/>
              <a:gd name="T11" fmla="*/ 51 h 72"/>
              <a:gd name="T12" fmla="*/ 13 w 72"/>
              <a:gd name="T13" fmla="*/ 36 h 72"/>
              <a:gd name="T14" fmla="*/ 58 w 72"/>
              <a:gd name="T15" fmla="*/ 36 h 72"/>
              <a:gd name="T16" fmla="*/ 52 w 72"/>
              <a:gd name="T17" fmla="*/ 51 h 72"/>
              <a:gd name="T18" fmla="*/ 60 w 72"/>
              <a:gd name="T19" fmla="*/ 62 h 72"/>
              <a:gd name="T20" fmla="*/ 72 w 72"/>
              <a:gd name="T21" fmla="*/ 36 h 72"/>
              <a:gd name="T22" fmla="*/ 71 w 72"/>
              <a:gd name="T23" fmla="*/ 29 h 72"/>
              <a:gd name="T24" fmla="*/ 58 w 72"/>
              <a:gd name="T25" fmla="*/ 33 h 72"/>
              <a:gd name="T26" fmla="*/ 58 w 72"/>
              <a:gd name="T27" fmla="*/ 36 h 72"/>
              <a:gd name="T28" fmla="*/ 40 w 72"/>
              <a:gd name="T29" fmla="*/ 14 h 72"/>
              <a:gd name="T30" fmla="*/ 55 w 72"/>
              <a:gd name="T31" fmla="*/ 25 h 72"/>
              <a:gd name="T32" fmla="*/ 68 w 72"/>
              <a:gd name="T33" fmla="*/ 21 h 72"/>
              <a:gd name="T34" fmla="*/ 40 w 72"/>
              <a:gd name="T35" fmla="*/ 0 h 72"/>
              <a:gd name="T36" fmla="*/ 40 w 72"/>
              <a:gd name="T37" fmla="*/ 14 h 72"/>
              <a:gd name="T38" fmla="*/ 16 w 72"/>
              <a:gd name="T39" fmla="*/ 25 h 72"/>
              <a:gd name="T40" fmla="*/ 31 w 72"/>
              <a:gd name="T41" fmla="*/ 14 h 72"/>
              <a:gd name="T42" fmla="*/ 31 w 72"/>
              <a:gd name="T43" fmla="*/ 0 h 72"/>
              <a:gd name="T44" fmla="*/ 3 w 72"/>
              <a:gd name="T45" fmla="*/ 21 h 72"/>
              <a:gd name="T46" fmla="*/ 16 w 72"/>
              <a:gd name="T47" fmla="*/ 25 h 72"/>
              <a:gd name="T48" fmla="*/ 45 w 72"/>
              <a:gd name="T49" fmla="*/ 56 h 72"/>
              <a:gd name="T50" fmla="*/ 36 w 72"/>
              <a:gd name="T51" fmla="*/ 58 h 72"/>
              <a:gd name="T52" fmla="*/ 26 w 72"/>
              <a:gd name="T53" fmla="*/ 56 h 72"/>
              <a:gd name="T54" fmla="*/ 18 w 72"/>
              <a:gd name="T55" fmla="*/ 67 h 72"/>
              <a:gd name="T56" fmla="*/ 36 w 72"/>
              <a:gd name="T57" fmla="*/ 72 h 72"/>
              <a:gd name="T58" fmla="*/ 53 w 72"/>
              <a:gd name="T59" fmla="*/ 67 h 72"/>
              <a:gd name="T60" fmla="*/ 45 w 72"/>
              <a:gd name="T61" fmla="*/ 56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72" h="72">
                <a:moveTo>
                  <a:pt x="13" y="36"/>
                </a:moveTo>
                <a:cubicBezTo>
                  <a:pt x="13" y="35"/>
                  <a:pt x="13" y="34"/>
                  <a:pt x="13" y="33"/>
                </a:cubicBezTo>
                <a:cubicBezTo>
                  <a:pt x="1" y="29"/>
                  <a:pt x="1" y="29"/>
                  <a:pt x="1" y="29"/>
                </a:cubicBezTo>
                <a:cubicBezTo>
                  <a:pt x="0" y="31"/>
                  <a:pt x="0" y="34"/>
                  <a:pt x="0" y="36"/>
                </a:cubicBezTo>
                <a:cubicBezTo>
                  <a:pt x="0" y="46"/>
                  <a:pt x="4" y="56"/>
                  <a:pt x="11" y="62"/>
                </a:cubicBezTo>
                <a:cubicBezTo>
                  <a:pt x="19" y="51"/>
                  <a:pt x="19" y="51"/>
                  <a:pt x="19" y="51"/>
                </a:cubicBezTo>
                <a:cubicBezTo>
                  <a:pt x="16" y="47"/>
                  <a:pt x="13" y="42"/>
                  <a:pt x="13" y="36"/>
                </a:cubicBezTo>
                <a:close/>
                <a:moveTo>
                  <a:pt x="58" y="36"/>
                </a:moveTo>
                <a:cubicBezTo>
                  <a:pt x="58" y="42"/>
                  <a:pt x="56" y="47"/>
                  <a:pt x="52" y="51"/>
                </a:cubicBezTo>
                <a:cubicBezTo>
                  <a:pt x="60" y="62"/>
                  <a:pt x="60" y="62"/>
                  <a:pt x="60" y="62"/>
                </a:cubicBezTo>
                <a:cubicBezTo>
                  <a:pt x="67" y="56"/>
                  <a:pt x="72" y="46"/>
                  <a:pt x="72" y="36"/>
                </a:cubicBezTo>
                <a:cubicBezTo>
                  <a:pt x="72" y="34"/>
                  <a:pt x="71" y="31"/>
                  <a:pt x="71" y="29"/>
                </a:cubicBezTo>
                <a:cubicBezTo>
                  <a:pt x="58" y="33"/>
                  <a:pt x="58" y="33"/>
                  <a:pt x="58" y="33"/>
                </a:cubicBezTo>
                <a:cubicBezTo>
                  <a:pt x="58" y="34"/>
                  <a:pt x="58" y="35"/>
                  <a:pt x="58" y="36"/>
                </a:cubicBezTo>
                <a:close/>
                <a:moveTo>
                  <a:pt x="40" y="14"/>
                </a:moveTo>
                <a:cubicBezTo>
                  <a:pt x="47" y="15"/>
                  <a:pt x="52" y="19"/>
                  <a:pt x="55" y="25"/>
                </a:cubicBezTo>
                <a:cubicBezTo>
                  <a:pt x="68" y="21"/>
                  <a:pt x="68" y="21"/>
                  <a:pt x="68" y="21"/>
                </a:cubicBezTo>
                <a:cubicBezTo>
                  <a:pt x="63" y="10"/>
                  <a:pt x="53" y="2"/>
                  <a:pt x="40" y="0"/>
                </a:cubicBezTo>
                <a:lnTo>
                  <a:pt x="40" y="14"/>
                </a:lnTo>
                <a:close/>
                <a:moveTo>
                  <a:pt x="16" y="25"/>
                </a:moveTo>
                <a:cubicBezTo>
                  <a:pt x="19" y="19"/>
                  <a:pt x="25" y="15"/>
                  <a:pt x="31" y="14"/>
                </a:cubicBezTo>
                <a:cubicBezTo>
                  <a:pt x="31" y="0"/>
                  <a:pt x="31" y="0"/>
                  <a:pt x="31" y="0"/>
                </a:cubicBezTo>
                <a:cubicBezTo>
                  <a:pt x="19" y="2"/>
                  <a:pt x="8" y="10"/>
                  <a:pt x="3" y="21"/>
                </a:cubicBezTo>
                <a:lnTo>
                  <a:pt x="16" y="25"/>
                </a:lnTo>
                <a:close/>
                <a:moveTo>
                  <a:pt x="45" y="56"/>
                </a:moveTo>
                <a:cubicBezTo>
                  <a:pt x="42" y="58"/>
                  <a:pt x="39" y="58"/>
                  <a:pt x="36" y="58"/>
                </a:cubicBezTo>
                <a:cubicBezTo>
                  <a:pt x="32" y="58"/>
                  <a:pt x="29" y="58"/>
                  <a:pt x="26" y="56"/>
                </a:cubicBezTo>
                <a:cubicBezTo>
                  <a:pt x="18" y="67"/>
                  <a:pt x="18" y="67"/>
                  <a:pt x="18" y="67"/>
                </a:cubicBezTo>
                <a:cubicBezTo>
                  <a:pt x="24" y="70"/>
                  <a:pt x="30" y="72"/>
                  <a:pt x="36" y="72"/>
                </a:cubicBezTo>
                <a:cubicBezTo>
                  <a:pt x="42" y="72"/>
                  <a:pt x="48" y="70"/>
                  <a:pt x="53" y="67"/>
                </a:cubicBezTo>
                <a:lnTo>
                  <a:pt x="45" y="56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4" name="Freeform 161"/>
          <p:cNvSpPr>
            <a:spLocks noEditPoints="1"/>
          </p:cNvSpPr>
          <p:nvPr/>
        </p:nvSpPr>
        <p:spPr bwMode="auto">
          <a:xfrm>
            <a:off x="9850034" y="1862111"/>
            <a:ext cx="165653" cy="165653"/>
          </a:xfrm>
          <a:custGeom>
            <a:avLst/>
            <a:gdLst>
              <a:gd name="T0" fmla="*/ 35 w 69"/>
              <a:gd name="T1" fmla="*/ 0 h 69"/>
              <a:gd name="T2" fmla="*/ 0 w 69"/>
              <a:gd name="T3" fmla="*/ 35 h 69"/>
              <a:gd name="T4" fmla="*/ 35 w 69"/>
              <a:gd name="T5" fmla="*/ 69 h 69"/>
              <a:gd name="T6" fmla="*/ 69 w 69"/>
              <a:gd name="T7" fmla="*/ 35 h 69"/>
              <a:gd name="T8" fmla="*/ 35 w 69"/>
              <a:gd name="T9" fmla="*/ 0 h 69"/>
              <a:gd name="T10" fmla="*/ 35 w 69"/>
              <a:gd name="T11" fmla="*/ 62 h 69"/>
              <a:gd name="T12" fmla="*/ 7 w 69"/>
              <a:gd name="T13" fmla="*/ 35 h 69"/>
              <a:gd name="T14" fmla="*/ 35 w 69"/>
              <a:gd name="T15" fmla="*/ 7 h 69"/>
              <a:gd name="T16" fmla="*/ 62 w 69"/>
              <a:gd name="T17" fmla="*/ 35 h 69"/>
              <a:gd name="T18" fmla="*/ 35 w 69"/>
              <a:gd name="T19" fmla="*/ 62 h 69"/>
              <a:gd name="T20" fmla="*/ 22 w 69"/>
              <a:gd name="T21" fmla="*/ 24 h 69"/>
              <a:gd name="T22" fmla="*/ 37 w 69"/>
              <a:gd name="T23" fmla="*/ 35 h 69"/>
              <a:gd name="T24" fmla="*/ 22 w 69"/>
              <a:gd name="T25" fmla="*/ 45 h 69"/>
              <a:gd name="T26" fmla="*/ 22 w 69"/>
              <a:gd name="T27" fmla="*/ 24 h 69"/>
              <a:gd name="T28" fmla="*/ 39 w 69"/>
              <a:gd name="T29" fmla="*/ 24 h 69"/>
              <a:gd name="T30" fmla="*/ 54 w 69"/>
              <a:gd name="T31" fmla="*/ 35 h 69"/>
              <a:gd name="T32" fmla="*/ 39 w 69"/>
              <a:gd name="T33" fmla="*/ 45 h 69"/>
              <a:gd name="T34" fmla="*/ 39 w 69"/>
              <a:gd name="T35" fmla="*/ 24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9" h="69">
                <a:moveTo>
                  <a:pt x="35" y="0"/>
                </a:moveTo>
                <a:cubicBezTo>
                  <a:pt x="16" y="0"/>
                  <a:pt x="0" y="16"/>
                  <a:pt x="0" y="35"/>
                </a:cubicBezTo>
                <a:cubicBezTo>
                  <a:pt x="0" y="53"/>
                  <a:pt x="16" y="69"/>
                  <a:pt x="35" y="69"/>
                </a:cubicBezTo>
                <a:cubicBezTo>
                  <a:pt x="53" y="69"/>
                  <a:pt x="69" y="53"/>
                  <a:pt x="69" y="35"/>
                </a:cubicBezTo>
                <a:cubicBezTo>
                  <a:pt x="69" y="16"/>
                  <a:pt x="53" y="0"/>
                  <a:pt x="35" y="0"/>
                </a:cubicBezTo>
                <a:close/>
                <a:moveTo>
                  <a:pt x="35" y="62"/>
                </a:moveTo>
                <a:cubicBezTo>
                  <a:pt x="19" y="62"/>
                  <a:pt x="7" y="50"/>
                  <a:pt x="7" y="35"/>
                </a:cubicBezTo>
                <a:cubicBezTo>
                  <a:pt x="7" y="19"/>
                  <a:pt x="19" y="7"/>
                  <a:pt x="35" y="7"/>
                </a:cubicBezTo>
                <a:cubicBezTo>
                  <a:pt x="50" y="7"/>
                  <a:pt x="62" y="19"/>
                  <a:pt x="62" y="35"/>
                </a:cubicBezTo>
                <a:cubicBezTo>
                  <a:pt x="62" y="50"/>
                  <a:pt x="50" y="62"/>
                  <a:pt x="35" y="62"/>
                </a:cubicBezTo>
                <a:close/>
                <a:moveTo>
                  <a:pt x="22" y="24"/>
                </a:moveTo>
                <a:cubicBezTo>
                  <a:pt x="37" y="35"/>
                  <a:pt x="37" y="35"/>
                  <a:pt x="37" y="35"/>
                </a:cubicBezTo>
                <a:cubicBezTo>
                  <a:pt x="22" y="45"/>
                  <a:pt x="22" y="45"/>
                  <a:pt x="22" y="45"/>
                </a:cubicBezTo>
                <a:lnTo>
                  <a:pt x="22" y="24"/>
                </a:lnTo>
                <a:close/>
                <a:moveTo>
                  <a:pt x="39" y="24"/>
                </a:moveTo>
                <a:cubicBezTo>
                  <a:pt x="54" y="35"/>
                  <a:pt x="54" y="35"/>
                  <a:pt x="54" y="35"/>
                </a:cubicBezTo>
                <a:cubicBezTo>
                  <a:pt x="39" y="45"/>
                  <a:pt x="39" y="45"/>
                  <a:pt x="39" y="45"/>
                </a:cubicBezTo>
                <a:lnTo>
                  <a:pt x="39" y="24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5" name="Freeform 162"/>
          <p:cNvSpPr/>
          <p:nvPr/>
        </p:nvSpPr>
        <p:spPr bwMode="auto">
          <a:xfrm>
            <a:off x="9298836" y="3364713"/>
            <a:ext cx="181779" cy="189107"/>
          </a:xfrm>
          <a:custGeom>
            <a:avLst/>
            <a:gdLst>
              <a:gd name="T0" fmla="*/ 59 w 124"/>
              <a:gd name="T1" fmla="*/ 129 h 129"/>
              <a:gd name="T2" fmla="*/ 59 w 124"/>
              <a:gd name="T3" fmla="*/ 70 h 129"/>
              <a:gd name="T4" fmla="*/ 0 w 124"/>
              <a:gd name="T5" fmla="*/ 129 h 129"/>
              <a:gd name="T6" fmla="*/ 0 w 124"/>
              <a:gd name="T7" fmla="*/ 0 h 129"/>
              <a:gd name="T8" fmla="*/ 59 w 124"/>
              <a:gd name="T9" fmla="*/ 58 h 129"/>
              <a:gd name="T10" fmla="*/ 59 w 124"/>
              <a:gd name="T11" fmla="*/ 0 h 129"/>
              <a:gd name="T12" fmla="*/ 124 w 124"/>
              <a:gd name="T13" fmla="*/ 65 h 129"/>
              <a:gd name="T14" fmla="*/ 59 w 124"/>
              <a:gd name="T15" fmla="*/ 129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4" h="129">
                <a:moveTo>
                  <a:pt x="59" y="129"/>
                </a:moveTo>
                <a:lnTo>
                  <a:pt x="59" y="70"/>
                </a:lnTo>
                <a:lnTo>
                  <a:pt x="0" y="129"/>
                </a:lnTo>
                <a:lnTo>
                  <a:pt x="0" y="0"/>
                </a:lnTo>
                <a:lnTo>
                  <a:pt x="59" y="58"/>
                </a:lnTo>
                <a:lnTo>
                  <a:pt x="59" y="0"/>
                </a:lnTo>
                <a:lnTo>
                  <a:pt x="124" y="65"/>
                </a:lnTo>
                <a:lnTo>
                  <a:pt x="59" y="129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6" name="Freeform 163"/>
          <p:cNvSpPr>
            <a:spLocks noEditPoints="1"/>
          </p:cNvSpPr>
          <p:nvPr/>
        </p:nvSpPr>
        <p:spPr bwMode="auto">
          <a:xfrm>
            <a:off x="9473284" y="2703567"/>
            <a:ext cx="192040" cy="190574"/>
          </a:xfrm>
          <a:custGeom>
            <a:avLst/>
            <a:gdLst>
              <a:gd name="T0" fmla="*/ 0 w 131"/>
              <a:gd name="T1" fmla="*/ 130 h 130"/>
              <a:gd name="T2" fmla="*/ 66 w 131"/>
              <a:gd name="T3" fmla="*/ 130 h 130"/>
              <a:gd name="T4" fmla="*/ 66 w 131"/>
              <a:gd name="T5" fmla="*/ 0 h 130"/>
              <a:gd name="T6" fmla="*/ 0 w 131"/>
              <a:gd name="T7" fmla="*/ 0 h 130"/>
              <a:gd name="T8" fmla="*/ 0 w 131"/>
              <a:gd name="T9" fmla="*/ 130 h 130"/>
              <a:gd name="T10" fmla="*/ 41 w 131"/>
              <a:gd name="T11" fmla="*/ 16 h 130"/>
              <a:gd name="T12" fmla="*/ 58 w 131"/>
              <a:gd name="T13" fmla="*/ 16 h 130"/>
              <a:gd name="T14" fmla="*/ 58 w 131"/>
              <a:gd name="T15" fmla="*/ 32 h 130"/>
              <a:gd name="T16" fmla="*/ 41 w 131"/>
              <a:gd name="T17" fmla="*/ 32 h 130"/>
              <a:gd name="T18" fmla="*/ 41 w 131"/>
              <a:gd name="T19" fmla="*/ 16 h 130"/>
              <a:gd name="T20" fmla="*/ 41 w 131"/>
              <a:gd name="T21" fmla="*/ 49 h 130"/>
              <a:gd name="T22" fmla="*/ 58 w 131"/>
              <a:gd name="T23" fmla="*/ 49 h 130"/>
              <a:gd name="T24" fmla="*/ 58 w 131"/>
              <a:gd name="T25" fmla="*/ 65 h 130"/>
              <a:gd name="T26" fmla="*/ 41 w 131"/>
              <a:gd name="T27" fmla="*/ 65 h 130"/>
              <a:gd name="T28" fmla="*/ 41 w 131"/>
              <a:gd name="T29" fmla="*/ 49 h 130"/>
              <a:gd name="T30" fmla="*/ 41 w 131"/>
              <a:gd name="T31" fmla="*/ 81 h 130"/>
              <a:gd name="T32" fmla="*/ 58 w 131"/>
              <a:gd name="T33" fmla="*/ 81 h 130"/>
              <a:gd name="T34" fmla="*/ 58 w 131"/>
              <a:gd name="T35" fmla="*/ 98 h 130"/>
              <a:gd name="T36" fmla="*/ 41 w 131"/>
              <a:gd name="T37" fmla="*/ 98 h 130"/>
              <a:gd name="T38" fmla="*/ 41 w 131"/>
              <a:gd name="T39" fmla="*/ 81 h 130"/>
              <a:gd name="T40" fmla="*/ 9 w 131"/>
              <a:gd name="T41" fmla="*/ 16 h 130"/>
              <a:gd name="T42" fmla="*/ 25 w 131"/>
              <a:gd name="T43" fmla="*/ 16 h 130"/>
              <a:gd name="T44" fmla="*/ 25 w 131"/>
              <a:gd name="T45" fmla="*/ 32 h 130"/>
              <a:gd name="T46" fmla="*/ 9 w 131"/>
              <a:gd name="T47" fmla="*/ 32 h 130"/>
              <a:gd name="T48" fmla="*/ 9 w 131"/>
              <a:gd name="T49" fmla="*/ 16 h 130"/>
              <a:gd name="T50" fmla="*/ 9 w 131"/>
              <a:gd name="T51" fmla="*/ 49 h 130"/>
              <a:gd name="T52" fmla="*/ 25 w 131"/>
              <a:gd name="T53" fmla="*/ 49 h 130"/>
              <a:gd name="T54" fmla="*/ 25 w 131"/>
              <a:gd name="T55" fmla="*/ 65 h 130"/>
              <a:gd name="T56" fmla="*/ 9 w 131"/>
              <a:gd name="T57" fmla="*/ 65 h 130"/>
              <a:gd name="T58" fmla="*/ 9 w 131"/>
              <a:gd name="T59" fmla="*/ 49 h 130"/>
              <a:gd name="T60" fmla="*/ 9 w 131"/>
              <a:gd name="T61" fmla="*/ 81 h 130"/>
              <a:gd name="T62" fmla="*/ 25 w 131"/>
              <a:gd name="T63" fmla="*/ 81 h 130"/>
              <a:gd name="T64" fmla="*/ 25 w 131"/>
              <a:gd name="T65" fmla="*/ 98 h 130"/>
              <a:gd name="T66" fmla="*/ 9 w 131"/>
              <a:gd name="T67" fmla="*/ 98 h 130"/>
              <a:gd name="T68" fmla="*/ 9 w 131"/>
              <a:gd name="T69" fmla="*/ 81 h 130"/>
              <a:gd name="T70" fmla="*/ 74 w 131"/>
              <a:gd name="T71" fmla="*/ 41 h 130"/>
              <a:gd name="T72" fmla="*/ 131 w 131"/>
              <a:gd name="T73" fmla="*/ 41 h 130"/>
              <a:gd name="T74" fmla="*/ 131 w 131"/>
              <a:gd name="T75" fmla="*/ 49 h 130"/>
              <a:gd name="T76" fmla="*/ 74 w 131"/>
              <a:gd name="T77" fmla="*/ 49 h 130"/>
              <a:gd name="T78" fmla="*/ 74 w 131"/>
              <a:gd name="T79" fmla="*/ 41 h 130"/>
              <a:gd name="T80" fmla="*/ 74 w 131"/>
              <a:gd name="T81" fmla="*/ 130 h 130"/>
              <a:gd name="T82" fmla="*/ 90 w 131"/>
              <a:gd name="T83" fmla="*/ 130 h 130"/>
              <a:gd name="T84" fmla="*/ 90 w 131"/>
              <a:gd name="T85" fmla="*/ 98 h 130"/>
              <a:gd name="T86" fmla="*/ 115 w 131"/>
              <a:gd name="T87" fmla="*/ 98 h 130"/>
              <a:gd name="T88" fmla="*/ 115 w 131"/>
              <a:gd name="T89" fmla="*/ 130 h 130"/>
              <a:gd name="T90" fmla="*/ 131 w 131"/>
              <a:gd name="T91" fmla="*/ 130 h 130"/>
              <a:gd name="T92" fmla="*/ 131 w 131"/>
              <a:gd name="T93" fmla="*/ 57 h 130"/>
              <a:gd name="T94" fmla="*/ 74 w 131"/>
              <a:gd name="T95" fmla="*/ 57 h 130"/>
              <a:gd name="T96" fmla="*/ 74 w 131"/>
              <a:gd name="T97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31" h="130">
                <a:moveTo>
                  <a:pt x="0" y="130"/>
                </a:moveTo>
                <a:lnTo>
                  <a:pt x="66" y="130"/>
                </a:lnTo>
                <a:lnTo>
                  <a:pt x="66" y="0"/>
                </a:lnTo>
                <a:lnTo>
                  <a:pt x="0" y="0"/>
                </a:lnTo>
                <a:lnTo>
                  <a:pt x="0" y="130"/>
                </a:lnTo>
                <a:close/>
                <a:moveTo>
                  <a:pt x="41" y="16"/>
                </a:moveTo>
                <a:lnTo>
                  <a:pt x="58" y="16"/>
                </a:lnTo>
                <a:lnTo>
                  <a:pt x="58" y="32"/>
                </a:lnTo>
                <a:lnTo>
                  <a:pt x="41" y="32"/>
                </a:lnTo>
                <a:lnTo>
                  <a:pt x="41" y="16"/>
                </a:lnTo>
                <a:close/>
                <a:moveTo>
                  <a:pt x="41" y="49"/>
                </a:moveTo>
                <a:lnTo>
                  <a:pt x="58" y="49"/>
                </a:lnTo>
                <a:lnTo>
                  <a:pt x="58" y="65"/>
                </a:lnTo>
                <a:lnTo>
                  <a:pt x="41" y="65"/>
                </a:lnTo>
                <a:lnTo>
                  <a:pt x="41" y="49"/>
                </a:lnTo>
                <a:close/>
                <a:moveTo>
                  <a:pt x="41" y="81"/>
                </a:moveTo>
                <a:lnTo>
                  <a:pt x="58" y="81"/>
                </a:lnTo>
                <a:lnTo>
                  <a:pt x="58" y="98"/>
                </a:lnTo>
                <a:lnTo>
                  <a:pt x="41" y="98"/>
                </a:lnTo>
                <a:lnTo>
                  <a:pt x="41" y="81"/>
                </a:lnTo>
                <a:close/>
                <a:moveTo>
                  <a:pt x="9" y="16"/>
                </a:moveTo>
                <a:lnTo>
                  <a:pt x="25" y="16"/>
                </a:lnTo>
                <a:lnTo>
                  <a:pt x="25" y="32"/>
                </a:lnTo>
                <a:lnTo>
                  <a:pt x="9" y="32"/>
                </a:lnTo>
                <a:lnTo>
                  <a:pt x="9" y="16"/>
                </a:lnTo>
                <a:close/>
                <a:moveTo>
                  <a:pt x="9" y="49"/>
                </a:moveTo>
                <a:lnTo>
                  <a:pt x="25" y="49"/>
                </a:lnTo>
                <a:lnTo>
                  <a:pt x="25" y="65"/>
                </a:lnTo>
                <a:lnTo>
                  <a:pt x="9" y="65"/>
                </a:lnTo>
                <a:lnTo>
                  <a:pt x="9" y="49"/>
                </a:lnTo>
                <a:close/>
                <a:moveTo>
                  <a:pt x="9" y="81"/>
                </a:moveTo>
                <a:lnTo>
                  <a:pt x="25" y="81"/>
                </a:lnTo>
                <a:lnTo>
                  <a:pt x="25" y="98"/>
                </a:lnTo>
                <a:lnTo>
                  <a:pt x="9" y="98"/>
                </a:lnTo>
                <a:lnTo>
                  <a:pt x="9" y="81"/>
                </a:lnTo>
                <a:close/>
                <a:moveTo>
                  <a:pt x="74" y="41"/>
                </a:moveTo>
                <a:lnTo>
                  <a:pt x="131" y="41"/>
                </a:lnTo>
                <a:lnTo>
                  <a:pt x="131" y="49"/>
                </a:lnTo>
                <a:lnTo>
                  <a:pt x="74" y="49"/>
                </a:lnTo>
                <a:lnTo>
                  <a:pt x="74" y="41"/>
                </a:lnTo>
                <a:close/>
                <a:moveTo>
                  <a:pt x="74" y="130"/>
                </a:moveTo>
                <a:lnTo>
                  <a:pt x="90" y="130"/>
                </a:lnTo>
                <a:lnTo>
                  <a:pt x="90" y="98"/>
                </a:lnTo>
                <a:lnTo>
                  <a:pt x="115" y="98"/>
                </a:lnTo>
                <a:lnTo>
                  <a:pt x="115" y="130"/>
                </a:lnTo>
                <a:lnTo>
                  <a:pt x="131" y="130"/>
                </a:lnTo>
                <a:lnTo>
                  <a:pt x="131" y="57"/>
                </a:lnTo>
                <a:lnTo>
                  <a:pt x="74" y="57"/>
                </a:lnTo>
                <a:lnTo>
                  <a:pt x="74" y="13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7" name="Freeform 164"/>
          <p:cNvSpPr>
            <a:spLocks noEditPoints="1"/>
          </p:cNvSpPr>
          <p:nvPr/>
        </p:nvSpPr>
        <p:spPr bwMode="auto">
          <a:xfrm>
            <a:off x="9558309" y="3026078"/>
            <a:ext cx="109947" cy="115809"/>
          </a:xfrm>
          <a:custGeom>
            <a:avLst/>
            <a:gdLst>
              <a:gd name="T0" fmla="*/ 43 w 46"/>
              <a:gd name="T1" fmla="*/ 29 h 48"/>
              <a:gd name="T2" fmla="*/ 46 w 46"/>
              <a:gd name="T3" fmla="*/ 16 h 48"/>
              <a:gd name="T4" fmla="*/ 41 w 46"/>
              <a:gd name="T5" fmla="*/ 8 h 48"/>
              <a:gd name="T6" fmla="*/ 37 w 46"/>
              <a:gd name="T7" fmla="*/ 9 h 48"/>
              <a:gd name="T8" fmla="*/ 28 w 46"/>
              <a:gd name="T9" fmla="*/ 0 h 48"/>
              <a:gd name="T10" fmla="*/ 18 w 46"/>
              <a:gd name="T11" fmla="*/ 0 h 48"/>
              <a:gd name="T12" fmla="*/ 17 w 46"/>
              <a:gd name="T13" fmla="*/ 4 h 48"/>
              <a:gd name="T14" fmla="*/ 4 w 46"/>
              <a:gd name="T15" fmla="*/ 8 h 48"/>
              <a:gd name="T16" fmla="*/ 0 w 46"/>
              <a:gd name="T17" fmla="*/ 16 h 48"/>
              <a:gd name="T18" fmla="*/ 3 w 46"/>
              <a:gd name="T19" fmla="*/ 19 h 48"/>
              <a:gd name="T20" fmla="*/ 0 w 46"/>
              <a:gd name="T21" fmla="*/ 32 h 48"/>
              <a:gd name="T22" fmla="*/ 4 w 46"/>
              <a:gd name="T23" fmla="*/ 40 h 48"/>
              <a:gd name="T24" fmla="*/ 9 w 46"/>
              <a:gd name="T25" fmla="*/ 39 h 48"/>
              <a:gd name="T26" fmla="*/ 18 w 46"/>
              <a:gd name="T27" fmla="*/ 48 h 48"/>
              <a:gd name="T28" fmla="*/ 28 w 46"/>
              <a:gd name="T29" fmla="*/ 48 h 48"/>
              <a:gd name="T30" fmla="*/ 29 w 46"/>
              <a:gd name="T31" fmla="*/ 44 h 48"/>
              <a:gd name="T32" fmla="*/ 41 w 46"/>
              <a:gd name="T33" fmla="*/ 40 h 48"/>
              <a:gd name="T34" fmla="*/ 46 w 46"/>
              <a:gd name="T35" fmla="*/ 32 h 48"/>
              <a:gd name="T36" fmla="*/ 43 w 46"/>
              <a:gd name="T37" fmla="*/ 29 h 48"/>
              <a:gd name="T38" fmla="*/ 23 w 46"/>
              <a:gd name="T39" fmla="*/ 34 h 48"/>
              <a:gd name="T40" fmla="*/ 13 w 46"/>
              <a:gd name="T41" fmla="*/ 24 h 48"/>
              <a:gd name="T42" fmla="*/ 23 w 46"/>
              <a:gd name="T43" fmla="*/ 14 h 48"/>
              <a:gd name="T44" fmla="*/ 33 w 46"/>
              <a:gd name="T45" fmla="*/ 24 h 48"/>
              <a:gd name="T46" fmla="*/ 23 w 46"/>
              <a:gd name="T47" fmla="*/ 34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6" h="48">
                <a:moveTo>
                  <a:pt x="43" y="29"/>
                </a:moveTo>
                <a:cubicBezTo>
                  <a:pt x="40" y="24"/>
                  <a:pt x="42" y="19"/>
                  <a:pt x="46" y="16"/>
                </a:cubicBezTo>
                <a:cubicBezTo>
                  <a:pt x="41" y="8"/>
                  <a:pt x="41" y="8"/>
                  <a:pt x="41" y="8"/>
                </a:cubicBezTo>
                <a:cubicBezTo>
                  <a:pt x="40" y="9"/>
                  <a:pt x="39" y="9"/>
                  <a:pt x="37" y="9"/>
                </a:cubicBezTo>
                <a:cubicBezTo>
                  <a:pt x="32" y="9"/>
                  <a:pt x="28" y="5"/>
                  <a:pt x="28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18" y="1"/>
                  <a:pt x="18" y="3"/>
                  <a:pt x="17" y="4"/>
                </a:cubicBezTo>
                <a:cubicBezTo>
                  <a:pt x="14" y="9"/>
                  <a:pt x="9" y="10"/>
                  <a:pt x="4" y="8"/>
                </a:cubicBezTo>
                <a:cubicBezTo>
                  <a:pt x="0" y="16"/>
                  <a:pt x="0" y="16"/>
                  <a:pt x="0" y="16"/>
                </a:cubicBezTo>
                <a:cubicBezTo>
                  <a:pt x="1" y="17"/>
                  <a:pt x="2" y="18"/>
                  <a:pt x="3" y="19"/>
                </a:cubicBezTo>
                <a:cubicBezTo>
                  <a:pt x="6" y="24"/>
                  <a:pt x="4" y="29"/>
                  <a:pt x="0" y="32"/>
                </a:cubicBezTo>
                <a:cubicBezTo>
                  <a:pt x="4" y="40"/>
                  <a:pt x="4" y="40"/>
                  <a:pt x="4" y="40"/>
                </a:cubicBezTo>
                <a:cubicBezTo>
                  <a:pt x="6" y="39"/>
                  <a:pt x="7" y="39"/>
                  <a:pt x="9" y="39"/>
                </a:cubicBezTo>
                <a:cubicBezTo>
                  <a:pt x="14" y="39"/>
                  <a:pt x="18" y="43"/>
                  <a:pt x="18" y="48"/>
                </a:cubicBezTo>
                <a:cubicBezTo>
                  <a:pt x="28" y="48"/>
                  <a:pt x="28" y="48"/>
                  <a:pt x="28" y="48"/>
                </a:cubicBezTo>
                <a:cubicBezTo>
                  <a:pt x="28" y="47"/>
                  <a:pt x="28" y="45"/>
                  <a:pt x="29" y="44"/>
                </a:cubicBezTo>
                <a:cubicBezTo>
                  <a:pt x="31" y="39"/>
                  <a:pt x="37" y="38"/>
                  <a:pt x="41" y="40"/>
                </a:cubicBezTo>
                <a:cubicBezTo>
                  <a:pt x="46" y="32"/>
                  <a:pt x="46" y="32"/>
                  <a:pt x="46" y="32"/>
                </a:cubicBezTo>
                <a:cubicBezTo>
                  <a:pt x="45" y="31"/>
                  <a:pt x="44" y="30"/>
                  <a:pt x="43" y="29"/>
                </a:cubicBezTo>
                <a:close/>
                <a:moveTo>
                  <a:pt x="23" y="34"/>
                </a:moveTo>
                <a:cubicBezTo>
                  <a:pt x="18" y="34"/>
                  <a:pt x="13" y="29"/>
                  <a:pt x="13" y="24"/>
                </a:cubicBezTo>
                <a:cubicBezTo>
                  <a:pt x="13" y="19"/>
                  <a:pt x="18" y="14"/>
                  <a:pt x="23" y="14"/>
                </a:cubicBezTo>
                <a:cubicBezTo>
                  <a:pt x="28" y="14"/>
                  <a:pt x="33" y="19"/>
                  <a:pt x="33" y="24"/>
                </a:cubicBezTo>
                <a:cubicBezTo>
                  <a:pt x="33" y="29"/>
                  <a:pt x="28" y="34"/>
                  <a:pt x="23" y="34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8" name="Freeform 166"/>
          <p:cNvSpPr>
            <a:spLocks noEditPoints="1"/>
          </p:cNvSpPr>
          <p:nvPr/>
        </p:nvSpPr>
        <p:spPr bwMode="auto">
          <a:xfrm>
            <a:off x="9320825" y="3723871"/>
            <a:ext cx="80628" cy="155392"/>
          </a:xfrm>
          <a:custGeom>
            <a:avLst/>
            <a:gdLst>
              <a:gd name="T0" fmla="*/ 23 w 34"/>
              <a:gd name="T1" fmla="*/ 64 h 65"/>
              <a:gd name="T2" fmla="*/ 23 w 34"/>
              <a:gd name="T3" fmla="*/ 64 h 65"/>
              <a:gd name="T4" fmla="*/ 33 w 34"/>
              <a:gd name="T5" fmla="*/ 50 h 65"/>
              <a:gd name="T6" fmla="*/ 30 w 34"/>
              <a:gd name="T7" fmla="*/ 34 h 65"/>
              <a:gd name="T8" fmla="*/ 15 w 34"/>
              <a:gd name="T9" fmla="*/ 24 h 65"/>
              <a:gd name="T10" fmla="*/ 15 w 34"/>
              <a:gd name="T11" fmla="*/ 24 h 65"/>
              <a:gd name="T12" fmla="*/ 14 w 34"/>
              <a:gd name="T13" fmla="*/ 25 h 65"/>
              <a:gd name="T14" fmla="*/ 15 w 34"/>
              <a:gd name="T15" fmla="*/ 30 h 65"/>
              <a:gd name="T16" fmla="*/ 16 w 34"/>
              <a:gd name="T17" fmla="*/ 30 h 65"/>
              <a:gd name="T18" fmla="*/ 17 w 34"/>
              <a:gd name="T19" fmla="*/ 30 h 65"/>
              <a:gd name="T20" fmla="*/ 24 w 34"/>
              <a:gd name="T21" fmla="*/ 35 h 65"/>
              <a:gd name="T22" fmla="*/ 27 w 34"/>
              <a:gd name="T23" fmla="*/ 51 h 65"/>
              <a:gd name="T24" fmla="*/ 22 w 34"/>
              <a:gd name="T25" fmla="*/ 59 h 65"/>
              <a:gd name="T26" fmla="*/ 22 w 34"/>
              <a:gd name="T27" fmla="*/ 59 h 65"/>
              <a:gd name="T28" fmla="*/ 14 w 34"/>
              <a:gd name="T29" fmla="*/ 53 h 65"/>
              <a:gd name="T30" fmla="*/ 13 w 34"/>
              <a:gd name="T31" fmla="*/ 46 h 65"/>
              <a:gd name="T32" fmla="*/ 6 w 34"/>
              <a:gd name="T33" fmla="*/ 44 h 65"/>
              <a:gd name="T34" fmla="*/ 8 w 34"/>
              <a:gd name="T35" fmla="*/ 54 h 65"/>
              <a:gd name="T36" fmla="*/ 23 w 34"/>
              <a:gd name="T37" fmla="*/ 64 h 65"/>
              <a:gd name="T38" fmla="*/ 19 w 34"/>
              <a:gd name="T39" fmla="*/ 42 h 65"/>
              <a:gd name="T40" fmla="*/ 20 w 34"/>
              <a:gd name="T41" fmla="*/ 41 h 65"/>
              <a:gd name="T42" fmla="*/ 19 w 34"/>
              <a:gd name="T43" fmla="*/ 35 h 65"/>
              <a:gd name="T44" fmla="*/ 18 w 34"/>
              <a:gd name="T45" fmla="*/ 36 h 65"/>
              <a:gd name="T46" fmla="*/ 17 w 34"/>
              <a:gd name="T47" fmla="*/ 36 h 65"/>
              <a:gd name="T48" fmla="*/ 10 w 34"/>
              <a:gd name="T49" fmla="*/ 31 h 65"/>
              <a:gd name="T50" fmla="*/ 7 w 34"/>
              <a:gd name="T51" fmla="*/ 15 h 65"/>
              <a:gd name="T52" fmla="*/ 12 w 34"/>
              <a:gd name="T53" fmla="*/ 7 h 65"/>
              <a:gd name="T54" fmla="*/ 12 w 34"/>
              <a:gd name="T55" fmla="*/ 7 h 65"/>
              <a:gd name="T56" fmla="*/ 20 w 34"/>
              <a:gd name="T57" fmla="*/ 13 h 65"/>
              <a:gd name="T58" fmla="*/ 21 w 34"/>
              <a:gd name="T59" fmla="*/ 20 h 65"/>
              <a:gd name="T60" fmla="*/ 28 w 34"/>
              <a:gd name="T61" fmla="*/ 22 h 65"/>
              <a:gd name="T62" fmla="*/ 26 w 34"/>
              <a:gd name="T63" fmla="*/ 12 h 65"/>
              <a:gd name="T64" fmla="*/ 11 w 34"/>
              <a:gd name="T65" fmla="*/ 2 h 65"/>
              <a:gd name="T66" fmla="*/ 11 w 34"/>
              <a:gd name="T67" fmla="*/ 2 h 65"/>
              <a:gd name="T68" fmla="*/ 1 w 34"/>
              <a:gd name="T69" fmla="*/ 16 h 65"/>
              <a:gd name="T70" fmla="*/ 4 w 34"/>
              <a:gd name="T71" fmla="*/ 32 h 65"/>
              <a:gd name="T72" fmla="*/ 19 w 34"/>
              <a:gd name="T73" fmla="*/ 42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34" h="65">
                <a:moveTo>
                  <a:pt x="23" y="64"/>
                </a:moveTo>
                <a:cubicBezTo>
                  <a:pt x="23" y="64"/>
                  <a:pt x="23" y="64"/>
                  <a:pt x="23" y="64"/>
                </a:cubicBezTo>
                <a:cubicBezTo>
                  <a:pt x="30" y="63"/>
                  <a:pt x="34" y="56"/>
                  <a:pt x="33" y="50"/>
                </a:cubicBezTo>
                <a:cubicBezTo>
                  <a:pt x="30" y="34"/>
                  <a:pt x="30" y="34"/>
                  <a:pt x="30" y="34"/>
                </a:cubicBezTo>
                <a:cubicBezTo>
                  <a:pt x="29" y="27"/>
                  <a:pt x="22" y="23"/>
                  <a:pt x="15" y="24"/>
                </a:cubicBezTo>
                <a:cubicBezTo>
                  <a:pt x="15" y="24"/>
                  <a:pt x="15" y="24"/>
                  <a:pt x="15" y="24"/>
                </a:cubicBezTo>
                <a:cubicBezTo>
                  <a:pt x="15" y="25"/>
                  <a:pt x="14" y="25"/>
                  <a:pt x="14" y="25"/>
                </a:cubicBezTo>
                <a:cubicBezTo>
                  <a:pt x="15" y="30"/>
                  <a:pt x="15" y="30"/>
                  <a:pt x="15" y="30"/>
                </a:cubicBezTo>
                <a:cubicBezTo>
                  <a:pt x="15" y="30"/>
                  <a:pt x="16" y="30"/>
                  <a:pt x="16" y="30"/>
                </a:cubicBezTo>
                <a:cubicBezTo>
                  <a:pt x="17" y="30"/>
                  <a:pt x="17" y="30"/>
                  <a:pt x="17" y="30"/>
                </a:cubicBezTo>
                <a:cubicBezTo>
                  <a:pt x="20" y="29"/>
                  <a:pt x="24" y="32"/>
                  <a:pt x="24" y="35"/>
                </a:cubicBezTo>
                <a:cubicBezTo>
                  <a:pt x="27" y="51"/>
                  <a:pt x="27" y="51"/>
                  <a:pt x="27" y="51"/>
                </a:cubicBezTo>
                <a:cubicBezTo>
                  <a:pt x="28" y="54"/>
                  <a:pt x="26" y="58"/>
                  <a:pt x="22" y="59"/>
                </a:cubicBezTo>
                <a:cubicBezTo>
                  <a:pt x="22" y="59"/>
                  <a:pt x="22" y="59"/>
                  <a:pt x="22" y="59"/>
                </a:cubicBezTo>
                <a:cubicBezTo>
                  <a:pt x="18" y="59"/>
                  <a:pt x="15" y="57"/>
                  <a:pt x="14" y="53"/>
                </a:cubicBezTo>
                <a:cubicBezTo>
                  <a:pt x="13" y="46"/>
                  <a:pt x="13" y="46"/>
                  <a:pt x="13" y="46"/>
                </a:cubicBezTo>
                <a:cubicBezTo>
                  <a:pt x="10" y="46"/>
                  <a:pt x="8" y="45"/>
                  <a:pt x="6" y="44"/>
                </a:cubicBezTo>
                <a:cubicBezTo>
                  <a:pt x="8" y="54"/>
                  <a:pt x="8" y="54"/>
                  <a:pt x="8" y="54"/>
                </a:cubicBezTo>
                <a:cubicBezTo>
                  <a:pt x="10" y="61"/>
                  <a:pt x="16" y="65"/>
                  <a:pt x="23" y="64"/>
                </a:cubicBezTo>
                <a:close/>
                <a:moveTo>
                  <a:pt x="19" y="42"/>
                </a:moveTo>
                <a:cubicBezTo>
                  <a:pt x="19" y="41"/>
                  <a:pt x="20" y="41"/>
                  <a:pt x="20" y="41"/>
                </a:cubicBezTo>
                <a:cubicBezTo>
                  <a:pt x="19" y="35"/>
                  <a:pt x="19" y="35"/>
                  <a:pt x="19" y="35"/>
                </a:cubicBezTo>
                <a:cubicBezTo>
                  <a:pt x="19" y="36"/>
                  <a:pt x="18" y="36"/>
                  <a:pt x="18" y="36"/>
                </a:cubicBezTo>
                <a:cubicBezTo>
                  <a:pt x="17" y="36"/>
                  <a:pt x="17" y="36"/>
                  <a:pt x="17" y="36"/>
                </a:cubicBezTo>
                <a:cubicBezTo>
                  <a:pt x="14" y="37"/>
                  <a:pt x="10" y="34"/>
                  <a:pt x="10" y="31"/>
                </a:cubicBezTo>
                <a:cubicBezTo>
                  <a:pt x="7" y="15"/>
                  <a:pt x="7" y="15"/>
                  <a:pt x="7" y="15"/>
                </a:cubicBezTo>
                <a:cubicBezTo>
                  <a:pt x="6" y="12"/>
                  <a:pt x="8" y="8"/>
                  <a:pt x="12" y="7"/>
                </a:cubicBezTo>
                <a:cubicBezTo>
                  <a:pt x="12" y="7"/>
                  <a:pt x="12" y="7"/>
                  <a:pt x="12" y="7"/>
                </a:cubicBezTo>
                <a:cubicBezTo>
                  <a:pt x="16" y="7"/>
                  <a:pt x="19" y="9"/>
                  <a:pt x="20" y="13"/>
                </a:cubicBezTo>
                <a:cubicBezTo>
                  <a:pt x="21" y="20"/>
                  <a:pt x="21" y="20"/>
                  <a:pt x="21" y="20"/>
                </a:cubicBezTo>
                <a:cubicBezTo>
                  <a:pt x="24" y="20"/>
                  <a:pt x="26" y="21"/>
                  <a:pt x="28" y="22"/>
                </a:cubicBezTo>
                <a:cubicBezTo>
                  <a:pt x="26" y="12"/>
                  <a:pt x="26" y="12"/>
                  <a:pt x="26" y="12"/>
                </a:cubicBezTo>
                <a:cubicBezTo>
                  <a:pt x="24" y="5"/>
                  <a:pt x="18" y="0"/>
                  <a:pt x="11" y="2"/>
                </a:cubicBezTo>
                <a:cubicBezTo>
                  <a:pt x="11" y="2"/>
                  <a:pt x="11" y="2"/>
                  <a:pt x="11" y="2"/>
                </a:cubicBezTo>
                <a:cubicBezTo>
                  <a:pt x="4" y="3"/>
                  <a:pt x="0" y="10"/>
                  <a:pt x="1" y="16"/>
                </a:cubicBezTo>
                <a:cubicBezTo>
                  <a:pt x="4" y="32"/>
                  <a:pt x="4" y="32"/>
                  <a:pt x="4" y="32"/>
                </a:cubicBezTo>
                <a:cubicBezTo>
                  <a:pt x="5" y="38"/>
                  <a:pt x="12" y="43"/>
                  <a:pt x="19" y="42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9" name="Freeform 167"/>
          <p:cNvSpPr/>
          <p:nvPr/>
        </p:nvSpPr>
        <p:spPr bwMode="auto">
          <a:xfrm>
            <a:off x="9377998" y="2231531"/>
            <a:ext cx="219892" cy="219892"/>
          </a:xfrm>
          <a:custGeom>
            <a:avLst/>
            <a:gdLst>
              <a:gd name="T0" fmla="*/ 29 w 92"/>
              <a:gd name="T1" fmla="*/ 17 h 92"/>
              <a:gd name="T2" fmla="*/ 92 w 92"/>
              <a:gd name="T3" fmla="*/ 0 h 92"/>
              <a:gd name="T4" fmla="*/ 92 w 92"/>
              <a:gd name="T5" fmla="*/ 6 h 92"/>
              <a:gd name="T6" fmla="*/ 92 w 92"/>
              <a:gd name="T7" fmla="*/ 17 h 92"/>
              <a:gd name="T8" fmla="*/ 92 w 92"/>
              <a:gd name="T9" fmla="*/ 66 h 92"/>
              <a:gd name="T10" fmla="*/ 72 w 92"/>
              <a:gd name="T11" fmla="*/ 80 h 92"/>
              <a:gd name="T12" fmla="*/ 52 w 92"/>
              <a:gd name="T13" fmla="*/ 66 h 92"/>
              <a:gd name="T14" fmla="*/ 72 w 92"/>
              <a:gd name="T15" fmla="*/ 52 h 92"/>
              <a:gd name="T16" fmla="*/ 81 w 92"/>
              <a:gd name="T17" fmla="*/ 53 h 92"/>
              <a:gd name="T18" fmla="*/ 81 w 92"/>
              <a:gd name="T19" fmla="*/ 23 h 92"/>
              <a:gd name="T20" fmla="*/ 41 w 92"/>
              <a:gd name="T21" fmla="*/ 34 h 92"/>
              <a:gd name="T22" fmla="*/ 41 w 92"/>
              <a:gd name="T23" fmla="*/ 78 h 92"/>
              <a:gd name="T24" fmla="*/ 21 w 92"/>
              <a:gd name="T25" fmla="*/ 92 h 92"/>
              <a:gd name="T26" fmla="*/ 0 w 92"/>
              <a:gd name="T27" fmla="*/ 78 h 92"/>
              <a:gd name="T28" fmla="*/ 21 w 92"/>
              <a:gd name="T29" fmla="*/ 63 h 92"/>
              <a:gd name="T30" fmla="*/ 29 w 92"/>
              <a:gd name="T31" fmla="*/ 65 h 92"/>
              <a:gd name="T32" fmla="*/ 29 w 92"/>
              <a:gd name="T33" fmla="*/ 34 h 92"/>
              <a:gd name="T34" fmla="*/ 29 w 92"/>
              <a:gd name="T35" fmla="*/ 17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2" h="92">
                <a:moveTo>
                  <a:pt x="29" y="17"/>
                </a:moveTo>
                <a:cubicBezTo>
                  <a:pt x="92" y="0"/>
                  <a:pt x="92" y="0"/>
                  <a:pt x="92" y="0"/>
                </a:cubicBezTo>
                <a:cubicBezTo>
                  <a:pt x="92" y="6"/>
                  <a:pt x="92" y="6"/>
                  <a:pt x="92" y="6"/>
                </a:cubicBezTo>
                <a:cubicBezTo>
                  <a:pt x="92" y="17"/>
                  <a:pt x="92" y="17"/>
                  <a:pt x="92" y="17"/>
                </a:cubicBezTo>
                <a:cubicBezTo>
                  <a:pt x="92" y="66"/>
                  <a:pt x="92" y="66"/>
                  <a:pt x="92" y="66"/>
                </a:cubicBezTo>
                <a:cubicBezTo>
                  <a:pt x="92" y="74"/>
                  <a:pt x="83" y="80"/>
                  <a:pt x="72" y="80"/>
                </a:cubicBezTo>
                <a:cubicBezTo>
                  <a:pt x="61" y="80"/>
                  <a:pt x="52" y="74"/>
                  <a:pt x="52" y="66"/>
                </a:cubicBezTo>
                <a:cubicBezTo>
                  <a:pt x="52" y="58"/>
                  <a:pt x="61" y="52"/>
                  <a:pt x="72" y="52"/>
                </a:cubicBezTo>
                <a:cubicBezTo>
                  <a:pt x="75" y="52"/>
                  <a:pt x="78" y="52"/>
                  <a:pt x="81" y="53"/>
                </a:cubicBezTo>
                <a:cubicBezTo>
                  <a:pt x="81" y="23"/>
                  <a:pt x="81" y="23"/>
                  <a:pt x="81" y="23"/>
                </a:cubicBezTo>
                <a:cubicBezTo>
                  <a:pt x="41" y="34"/>
                  <a:pt x="41" y="34"/>
                  <a:pt x="41" y="34"/>
                </a:cubicBezTo>
                <a:cubicBezTo>
                  <a:pt x="41" y="78"/>
                  <a:pt x="41" y="78"/>
                  <a:pt x="41" y="78"/>
                </a:cubicBezTo>
                <a:cubicBezTo>
                  <a:pt x="41" y="86"/>
                  <a:pt x="32" y="92"/>
                  <a:pt x="21" y="92"/>
                </a:cubicBezTo>
                <a:cubicBezTo>
                  <a:pt x="9" y="92"/>
                  <a:pt x="0" y="86"/>
                  <a:pt x="0" y="78"/>
                </a:cubicBezTo>
                <a:cubicBezTo>
                  <a:pt x="0" y="70"/>
                  <a:pt x="9" y="63"/>
                  <a:pt x="21" y="63"/>
                </a:cubicBezTo>
                <a:cubicBezTo>
                  <a:pt x="24" y="63"/>
                  <a:pt x="27" y="64"/>
                  <a:pt x="29" y="65"/>
                </a:cubicBezTo>
                <a:cubicBezTo>
                  <a:pt x="29" y="34"/>
                  <a:pt x="29" y="34"/>
                  <a:pt x="29" y="34"/>
                </a:cubicBezTo>
                <a:lnTo>
                  <a:pt x="29" y="17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40" name="Freeform 168"/>
          <p:cNvSpPr>
            <a:spLocks noEditPoints="1"/>
          </p:cNvSpPr>
          <p:nvPr/>
        </p:nvSpPr>
        <p:spPr bwMode="auto">
          <a:xfrm>
            <a:off x="8864914" y="4128473"/>
            <a:ext cx="170051" cy="150993"/>
          </a:xfrm>
          <a:custGeom>
            <a:avLst/>
            <a:gdLst>
              <a:gd name="T0" fmla="*/ 30 w 71"/>
              <a:gd name="T1" fmla="*/ 0 h 63"/>
              <a:gd name="T2" fmla="*/ 30 w 71"/>
              <a:gd name="T3" fmla="*/ 0 h 63"/>
              <a:gd name="T4" fmla="*/ 59 w 71"/>
              <a:gd name="T5" fmla="*/ 23 h 63"/>
              <a:gd name="T6" fmla="*/ 30 w 71"/>
              <a:gd name="T7" fmla="*/ 47 h 63"/>
              <a:gd name="T8" fmla="*/ 25 w 71"/>
              <a:gd name="T9" fmla="*/ 47 h 63"/>
              <a:gd name="T10" fmla="*/ 4 w 71"/>
              <a:gd name="T11" fmla="*/ 55 h 63"/>
              <a:gd name="T12" fmla="*/ 4 w 71"/>
              <a:gd name="T13" fmla="*/ 53 h 63"/>
              <a:gd name="T14" fmla="*/ 11 w 71"/>
              <a:gd name="T15" fmla="*/ 44 h 63"/>
              <a:gd name="T16" fmla="*/ 11 w 71"/>
              <a:gd name="T17" fmla="*/ 42 h 63"/>
              <a:gd name="T18" fmla="*/ 0 w 71"/>
              <a:gd name="T19" fmla="*/ 23 h 63"/>
              <a:gd name="T20" fmla="*/ 30 w 71"/>
              <a:gd name="T21" fmla="*/ 0 h 63"/>
              <a:gd name="T22" fmla="*/ 62 w 71"/>
              <a:gd name="T23" fmla="*/ 53 h 63"/>
              <a:gd name="T24" fmla="*/ 67 w 71"/>
              <a:gd name="T25" fmla="*/ 61 h 63"/>
              <a:gd name="T26" fmla="*/ 67 w 71"/>
              <a:gd name="T27" fmla="*/ 63 h 63"/>
              <a:gd name="T28" fmla="*/ 50 w 71"/>
              <a:gd name="T29" fmla="*/ 56 h 63"/>
              <a:gd name="T30" fmla="*/ 46 w 71"/>
              <a:gd name="T31" fmla="*/ 56 h 63"/>
              <a:gd name="T32" fmla="*/ 30 w 71"/>
              <a:gd name="T33" fmla="*/ 52 h 63"/>
              <a:gd name="T34" fmla="*/ 54 w 71"/>
              <a:gd name="T35" fmla="*/ 44 h 63"/>
              <a:gd name="T36" fmla="*/ 61 w 71"/>
              <a:gd name="T37" fmla="*/ 35 h 63"/>
              <a:gd name="T38" fmla="*/ 64 w 71"/>
              <a:gd name="T39" fmla="*/ 23 h 63"/>
              <a:gd name="T40" fmla="*/ 64 w 71"/>
              <a:gd name="T41" fmla="*/ 22 h 63"/>
              <a:gd name="T42" fmla="*/ 71 w 71"/>
              <a:gd name="T43" fmla="*/ 36 h 63"/>
              <a:gd name="T44" fmla="*/ 62 w 71"/>
              <a:gd name="T45" fmla="*/ 52 h 63"/>
              <a:gd name="T46" fmla="*/ 62 w 71"/>
              <a:gd name="T47" fmla="*/ 53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71" h="63">
                <a:moveTo>
                  <a:pt x="30" y="0"/>
                </a:moveTo>
                <a:cubicBezTo>
                  <a:pt x="30" y="0"/>
                  <a:pt x="30" y="0"/>
                  <a:pt x="30" y="0"/>
                </a:cubicBezTo>
                <a:cubicBezTo>
                  <a:pt x="46" y="0"/>
                  <a:pt x="59" y="10"/>
                  <a:pt x="59" y="23"/>
                </a:cubicBezTo>
                <a:cubicBezTo>
                  <a:pt x="59" y="37"/>
                  <a:pt x="46" y="47"/>
                  <a:pt x="30" y="47"/>
                </a:cubicBezTo>
                <a:cubicBezTo>
                  <a:pt x="28" y="47"/>
                  <a:pt x="27" y="47"/>
                  <a:pt x="25" y="47"/>
                </a:cubicBezTo>
                <a:cubicBezTo>
                  <a:pt x="19" y="53"/>
                  <a:pt x="11" y="55"/>
                  <a:pt x="4" y="55"/>
                </a:cubicBezTo>
                <a:cubicBezTo>
                  <a:pt x="4" y="53"/>
                  <a:pt x="4" y="53"/>
                  <a:pt x="4" y="53"/>
                </a:cubicBezTo>
                <a:cubicBezTo>
                  <a:pt x="8" y="51"/>
                  <a:pt x="11" y="48"/>
                  <a:pt x="11" y="44"/>
                </a:cubicBezTo>
                <a:cubicBezTo>
                  <a:pt x="11" y="43"/>
                  <a:pt x="11" y="43"/>
                  <a:pt x="11" y="42"/>
                </a:cubicBezTo>
                <a:cubicBezTo>
                  <a:pt x="4" y="38"/>
                  <a:pt x="0" y="31"/>
                  <a:pt x="0" y="23"/>
                </a:cubicBezTo>
                <a:cubicBezTo>
                  <a:pt x="0" y="10"/>
                  <a:pt x="13" y="0"/>
                  <a:pt x="30" y="0"/>
                </a:cubicBezTo>
                <a:close/>
                <a:moveTo>
                  <a:pt x="62" y="53"/>
                </a:moveTo>
                <a:cubicBezTo>
                  <a:pt x="62" y="57"/>
                  <a:pt x="64" y="60"/>
                  <a:pt x="67" y="61"/>
                </a:cubicBezTo>
                <a:cubicBezTo>
                  <a:pt x="67" y="63"/>
                  <a:pt x="67" y="63"/>
                  <a:pt x="67" y="63"/>
                </a:cubicBezTo>
                <a:cubicBezTo>
                  <a:pt x="61" y="62"/>
                  <a:pt x="55" y="61"/>
                  <a:pt x="50" y="56"/>
                </a:cubicBezTo>
                <a:cubicBezTo>
                  <a:pt x="48" y="56"/>
                  <a:pt x="47" y="56"/>
                  <a:pt x="46" y="56"/>
                </a:cubicBezTo>
                <a:cubicBezTo>
                  <a:pt x="40" y="56"/>
                  <a:pt x="34" y="55"/>
                  <a:pt x="30" y="52"/>
                </a:cubicBezTo>
                <a:cubicBezTo>
                  <a:pt x="39" y="52"/>
                  <a:pt x="47" y="49"/>
                  <a:pt x="54" y="44"/>
                </a:cubicBezTo>
                <a:cubicBezTo>
                  <a:pt x="57" y="41"/>
                  <a:pt x="59" y="38"/>
                  <a:pt x="61" y="35"/>
                </a:cubicBezTo>
                <a:cubicBezTo>
                  <a:pt x="63" y="31"/>
                  <a:pt x="64" y="27"/>
                  <a:pt x="64" y="23"/>
                </a:cubicBezTo>
                <a:cubicBezTo>
                  <a:pt x="64" y="23"/>
                  <a:pt x="64" y="22"/>
                  <a:pt x="64" y="22"/>
                </a:cubicBezTo>
                <a:cubicBezTo>
                  <a:pt x="68" y="25"/>
                  <a:pt x="71" y="30"/>
                  <a:pt x="71" y="36"/>
                </a:cubicBezTo>
                <a:cubicBezTo>
                  <a:pt x="71" y="42"/>
                  <a:pt x="67" y="48"/>
                  <a:pt x="62" y="52"/>
                </a:cubicBezTo>
                <a:cubicBezTo>
                  <a:pt x="62" y="52"/>
                  <a:pt x="62" y="53"/>
                  <a:pt x="62" y="53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41" name="Freeform 169"/>
          <p:cNvSpPr/>
          <p:nvPr/>
        </p:nvSpPr>
        <p:spPr bwMode="auto">
          <a:xfrm>
            <a:off x="9002714" y="3807431"/>
            <a:ext cx="155392" cy="155392"/>
          </a:xfrm>
          <a:custGeom>
            <a:avLst/>
            <a:gdLst>
              <a:gd name="T0" fmla="*/ 65 w 65"/>
              <a:gd name="T1" fmla="*/ 24 h 65"/>
              <a:gd name="T2" fmla="*/ 41 w 65"/>
              <a:gd name="T3" fmla="*/ 24 h 65"/>
              <a:gd name="T4" fmla="*/ 50 w 65"/>
              <a:gd name="T5" fmla="*/ 15 h 65"/>
              <a:gd name="T6" fmla="*/ 33 w 65"/>
              <a:gd name="T7" fmla="*/ 8 h 65"/>
              <a:gd name="T8" fmla="*/ 16 w 65"/>
              <a:gd name="T9" fmla="*/ 15 h 65"/>
              <a:gd name="T10" fmla="*/ 9 w 65"/>
              <a:gd name="T11" fmla="*/ 32 h 65"/>
              <a:gd name="T12" fmla="*/ 16 w 65"/>
              <a:gd name="T13" fmla="*/ 49 h 65"/>
              <a:gd name="T14" fmla="*/ 33 w 65"/>
              <a:gd name="T15" fmla="*/ 56 h 65"/>
              <a:gd name="T16" fmla="*/ 50 w 65"/>
              <a:gd name="T17" fmla="*/ 49 h 65"/>
              <a:gd name="T18" fmla="*/ 51 w 65"/>
              <a:gd name="T19" fmla="*/ 48 h 65"/>
              <a:gd name="T20" fmla="*/ 57 w 65"/>
              <a:gd name="T21" fmla="*/ 54 h 65"/>
              <a:gd name="T22" fmla="*/ 33 w 65"/>
              <a:gd name="T23" fmla="*/ 65 h 65"/>
              <a:gd name="T24" fmla="*/ 0 w 65"/>
              <a:gd name="T25" fmla="*/ 32 h 65"/>
              <a:gd name="T26" fmla="*/ 33 w 65"/>
              <a:gd name="T27" fmla="*/ 0 h 65"/>
              <a:gd name="T28" fmla="*/ 56 w 65"/>
              <a:gd name="T29" fmla="*/ 9 h 65"/>
              <a:gd name="T30" fmla="*/ 65 w 65"/>
              <a:gd name="T31" fmla="*/ 0 h 65"/>
              <a:gd name="T32" fmla="*/ 65 w 65"/>
              <a:gd name="T33" fmla="*/ 24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5" h="65">
                <a:moveTo>
                  <a:pt x="65" y="24"/>
                </a:moveTo>
                <a:cubicBezTo>
                  <a:pt x="41" y="24"/>
                  <a:pt x="41" y="24"/>
                  <a:pt x="41" y="24"/>
                </a:cubicBezTo>
                <a:cubicBezTo>
                  <a:pt x="50" y="15"/>
                  <a:pt x="50" y="15"/>
                  <a:pt x="50" y="15"/>
                </a:cubicBezTo>
                <a:cubicBezTo>
                  <a:pt x="45" y="10"/>
                  <a:pt x="39" y="8"/>
                  <a:pt x="33" y="8"/>
                </a:cubicBezTo>
                <a:cubicBezTo>
                  <a:pt x="26" y="8"/>
                  <a:pt x="20" y="10"/>
                  <a:pt x="16" y="15"/>
                </a:cubicBezTo>
                <a:cubicBezTo>
                  <a:pt x="11" y="20"/>
                  <a:pt x="9" y="26"/>
                  <a:pt x="9" y="32"/>
                </a:cubicBezTo>
                <a:cubicBezTo>
                  <a:pt x="9" y="39"/>
                  <a:pt x="11" y="45"/>
                  <a:pt x="16" y="49"/>
                </a:cubicBezTo>
                <a:cubicBezTo>
                  <a:pt x="20" y="54"/>
                  <a:pt x="26" y="56"/>
                  <a:pt x="33" y="56"/>
                </a:cubicBezTo>
                <a:cubicBezTo>
                  <a:pt x="39" y="56"/>
                  <a:pt x="45" y="54"/>
                  <a:pt x="50" y="49"/>
                </a:cubicBezTo>
                <a:cubicBezTo>
                  <a:pt x="50" y="49"/>
                  <a:pt x="51" y="49"/>
                  <a:pt x="51" y="48"/>
                </a:cubicBezTo>
                <a:cubicBezTo>
                  <a:pt x="57" y="54"/>
                  <a:pt x="57" y="54"/>
                  <a:pt x="57" y="54"/>
                </a:cubicBezTo>
                <a:cubicBezTo>
                  <a:pt x="51" y="60"/>
                  <a:pt x="43" y="65"/>
                  <a:pt x="33" y="65"/>
                </a:cubicBezTo>
                <a:cubicBezTo>
                  <a:pt x="15" y="65"/>
                  <a:pt x="0" y="50"/>
                  <a:pt x="0" y="32"/>
                </a:cubicBezTo>
                <a:cubicBezTo>
                  <a:pt x="0" y="14"/>
                  <a:pt x="15" y="0"/>
                  <a:pt x="33" y="0"/>
                </a:cubicBezTo>
                <a:cubicBezTo>
                  <a:pt x="42" y="0"/>
                  <a:pt x="50" y="4"/>
                  <a:pt x="56" y="9"/>
                </a:cubicBezTo>
                <a:cubicBezTo>
                  <a:pt x="65" y="0"/>
                  <a:pt x="65" y="0"/>
                  <a:pt x="65" y="0"/>
                </a:cubicBezTo>
                <a:lnTo>
                  <a:pt x="65" y="24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42" name="Freeform 171"/>
          <p:cNvSpPr>
            <a:spLocks noEditPoints="1"/>
          </p:cNvSpPr>
          <p:nvPr/>
        </p:nvSpPr>
        <p:spPr bwMode="auto">
          <a:xfrm>
            <a:off x="9570037" y="1933943"/>
            <a:ext cx="129004" cy="127537"/>
          </a:xfrm>
          <a:custGeom>
            <a:avLst/>
            <a:gdLst>
              <a:gd name="T0" fmla="*/ 27 w 54"/>
              <a:gd name="T1" fmla="*/ 0 h 53"/>
              <a:gd name="T2" fmla="*/ 0 w 54"/>
              <a:gd name="T3" fmla="*/ 26 h 53"/>
              <a:gd name="T4" fmla="*/ 27 w 54"/>
              <a:gd name="T5" fmla="*/ 53 h 53"/>
              <a:gd name="T6" fmla="*/ 54 w 54"/>
              <a:gd name="T7" fmla="*/ 26 h 53"/>
              <a:gd name="T8" fmla="*/ 27 w 54"/>
              <a:gd name="T9" fmla="*/ 0 h 53"/>
              <a:gd name="T10" fmla="*/ 16 w 54"/>
              <a:gd name="T11" fmla="*/ 43 h 53"/>
              <a:gd name="T12" fmla="*/ 17 w 54"/>
              <a:gd name="T13" fmla="*/ 38 h 53"/>
              <a:gd name="T14" fmla="*/ 7 w 54"/>
              <a:gd name="T15" fmla="*/ 24 h 53"/>
              <a:gd name="T16" fmla="*/ 13 w 54"/>
              <a:gd name="T17" fmla="*/ 12 h 53"/>
              <a:gd name="T18" fmla="*/ 27 w 54"/>
              <a:gd name="T19" fmla="*/ 6 h 53"/>
              <a:gd name="T20" fmla="*/ 41 w 54"/>
              <a:gd name="T21" fmla="*/ 12 h 53"/>
              <a:gd name="T22" fmla="*/ 47 w 54"/>
              <a:gd name="T23" fmla="*/ 24 h 53"/>
              <a:gd name="T24" fmla="*/ 37 w 54"/>
              <a:gd name="T25" fmla="*/ 38 h 53"/>
              <a:gd name="T26" fmla="*/ 38 w 54"/>
              <a:gd name="T27" fmla="*/ 43 h 53"/>
              <a:gd name="T28" fmla="*/ 27 w 54"/>
              <a:gd name="T29" fmla="*/ 46 h 53"/>
              <a:gd name="T30" fmla="*/ 16 w 54"/>
              <a:gd name="T31" fmla="*/ 43 h 53"/>
              <a:gd name="T32" fmla="*/ 29 w 54"/>
              <a:gd name="T33" fmla="*/ 33 h 53"/>
              <a:gd name="T34" fmla="*/ 30 w 54"/>
              <a:gd name="T35" fmla="*/ 35 h 53"/>
              <a:gd name="T36" fmla="*/ 30 w 54"/>
              <a:gd name="T37" fmla="*/ 38 h 53"/>
              <a:gd name="T38" fmla="*/ 28 w 54"/>
              <a:gd name="T39" fmla="*/ 40 h 53"/>
              <a:gd name="T40" fmla="*/ 25 w 54"/>
              <a:gd name="T41" fmla="*/ 40 h 53"/>
              <a:gd name="T42" fmla="*/ 23 w 54"/>
              <a:gd name="T43" fmla="*/ 38 h 53"/>
              <a:gd name="T44" fmla="*/ 23 w 54"/>
              <a:gd name="T45" fmla="*/ 35 h 53"/>
              <a:gd name="T46" fmla="*/ 25 w 54"/>
              <a:gd name="T47" fmla="*/ 33 h 53"/>
              <a:gd name="T48" fmla="*/ 26 w 54"/>
              <a:gd name="T49" fmla="*/ 10 h 53"/>
              <a:gd name="T50" fmla="*/ 28 w 54"/>
              <a:gd name="T51" fmla="*/ 10 h 53"/>
              <a:gd name="T52" fmla="*/ 29 w 54"/>
              <a:gd name="T53" fmla="*/ 3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54" h="53">
                <a:moveTo>
                  <a:pt x="27" y="0"/>
                </a:moveTo>
                <a:cubicBezTo>
                  <a:pt x="12" y="0"/>
                  <a:pt x="0" y="12"/>
                  <a:pt x="0" y="26"/>
                </a:cubicBezTo>
                <a:cubicBezTo>
                  <a:pt x="0" y="41"/>
                  <a:pt x="12" y="53"/>
                  <a:pt x="27" y="53"/>
                </a:cubicBezTo>
                <a:cubicBezTo>
                  <a:pt x="42" y="53"/>
                  <a:pt x="54" y="41"/>
                  <a:pt x="54" y="26"/>
                </a:cubicBezTo>
                <a:cubicBezTo>
                  <a:pt x="54" y="12"/>
                  <a:pt x="42" y="0"/>
                  <a:pt x="27" y="0"/>
                </a:cubicBezTo>
                <a:close/>
                <a:moveTo>
                  <a:pt x="16" y="43"/>
                </a:moveTo>
                <a:cubicBezTo>
                  <a:pt x="16" y="42"/>
                  <a:pt x="17" y="40"/>
                  <a:pt x="17" y="38"/>
                </a:cubicBezTo>
                <a:cubicBezTo>
                  <a:pt x="17" y="32"/>
                  <a:pt x="13" y="26"/>
                  <a:pt x="7" y="24"/>
                </a:cubicBezTo>
                <a:cubicBezTo>
                  <a:pt x="7" y="20"/>
                  <a:pt x="9" y="15"/>
                  <a:pt x="13" y="12"/>
                </a:cubicBezTo>
                <a:cubicBezTo>
                  <a:pt x="16" y="8"/>
                  <a:pt x="21" y="6"/>
                  <a:pt x="27" y="6"/>
                </a:cubicBezTo>
                <a:cubicBezTo>
                  <a:pt x="32" y="6"/>
                  <a:pt x="37" y="8"/>
                  <a:pt x="41" y="12"/>
                </a:cubicBezTo>
                <a:cubicBezTo>
                  <a:pt x="44" y="15"/>
                  <a:pt x="46" y="20"/>
                  <a:pt x="47" y="24"/>
                </a:cubicBezTo>
                <a:cubicBezTo>
                  <a:pt x="41" y="26"/>
                  <a:pt x="37" y="32"/>
                  <a:pt x="37" y="38"/>
                </a:cubicBezTo>
                <a:cubicBezTo>
                  <a:pt x="37" y="40"/>
                  <a:pt x="37" y="42"/>
                  <a:pt x="38" y="43"/>
                </a:cubicBezTo>
                <a:cubicBezTo>
                  <a:pt x="35" y="45"/>
                  <a:pt x="31" y="46"/>
                  <a:pt x="27" y="46"/>
                </a:cubicBezTo>
                <a:cubicBezTo>
                  <a:pt x="23" y="46"/>
                  <a:pt x="19" y="45"/>
                  <a:pt x="16" y="43"/>
                </a:cubicBezTo>
                <a:close/>
                <a:moveTo>
                  <a:pt x="29" y="33"/>
                </a:moveTo>
                <a:cubicBezTo>
                  <a:pt x="30" y="33"/>
                  <a:pt x="30" y="34"/>
                  <a:pt x="30" y="35"/>
                </a:cubicBezTo>
                <a:cubicBezTo>
                  <a:pt x="30" y="38"/>
                  <a:pt x="30" y="38"/>
                  <a:pt x="30" y="38"/>
                </a:cubicBezTo>
                <a:cubicBezTo>
                  <a:pt x="30" y="39"/>
                  <a:pt x="29" y="40"/>
                  <a:pt x="28" y="40"/>
                </a:cubicBezTo>
                <a:cubicBezTo>
                  <a:pt x="25" y="40"/>
                  <a:pt x="25" y="40"/>
                  <a:pt x="25" y="40"/>
                </a:cubicBezTo>
                <a:cubicBezTo>
                  <a:pt x="24" y="40"/>
                  <a:pt x="23" y="39"/>
                  <a:pt x="23" y="38"/>
                </a:cubicBezTo>
                <a:cubicBezTo>
                  <a:pt x="23" y="35"/>
                  <a:pt x="23" y="35"/>
                  <a:pt x="23" y="35"/>
                </a:cubicBezTo>
                <a:cubicBezTo>
                  <a:pt x="23" y="34"/>
                  <a:pt x="24" y="33"/>
                  <a:pt x="25" y="33"/>
                </a:cubicBezTo>
                <a:cubicBezTo>
                  <a:pt x="26" y="10"/>
                  <a:pt x="26" y="10"/>
                  <a:pt x="26" y="10"/>
                </a:cubicBezTo>
                <a:cubicBezTo>
                  <a:pt x="28" y="10"/>
                  <a:pt x="28" y="10"/>
                  <a:pt x="28" y="10"/>
                </a:cubicBezTo>
                <a:lnTo>
                  <a:pt x="29" y="33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43" name="Freeform 174"/>
          <p:cNvSpPr>
            <a:spLocks noEditPoints="1"/>
          </p:cNvSpPr>
          <p:nvPr/>
        </p:nvSpPr>
        <p:spPr bwMode="auto">
          <a:xfrm>
            <a:off x="8659681" y="3668164"/>
            <a:ext cx="150993" cy="149528"/>
          </a:xfrm>
          <a:custGeom>
            <a:avLst/>
            <a:gdLst>
              <a:gd name="T0" fmla="*/ 32 w 63"/>
              <a:gd name="T1" fmla="*/ 62 h 62"/>
              <a:gd name="T2" fmla="*/ 0 w 63"/>
              <a:gd name="T3" fmla="*/ 31 h 62"/>
              <a:gd name="T4" fmla="*/ 32 w 63"/>
              <a:gd name="T5" fmla="*/ 0 h 62"/>
              <a:gd name="T6" fmla="*/ 63 w 63"/>
              <a:gd name="T7" fmla="*/ 31 h 62"/>
              <a:gd name="T8" fmla="*/ 32 w 63"/>
              <a:gd name="T9" fmla="*/ 62 h 62"/>
              <a:gd name="T10" fmla="*/ 58 w 63"/>
              <a:gd name="T11" fmla="*/ 36 h 62"/>
              <a:gd name="T12" fmla="*/ 41 w 63"/>
              <a:gd name="T13" fmla="*/ 34 h 62"/>
              <a:gd name="T14" fmla="*/ 46 w 63"/>
              <a:gd name="T15" fmla="*/ 53 h 62"/>
              <a:gd name="T16" fmla="*/ 58 w 63"/>
              <a:gd name="T17" fmla="*/ 36 h 62"/>
              <a:gd name="T18" fmla="*/ 42 w 63"/>
              <a:gd name="T19" fmla="*/ 56 h 62"/>
              <a:gd name="T20" fmla="*/ 36 w 63"/>
              <a:gd name="T21" fmla="*/ 36 h 62"/>
              <a:gd name="T22" fmla="*/ 36 w 63"/>
              <a:gd name="T23" fmla="*/ 36 h 62"/>
              <a:gd name="T24" fmla="*/ 15 w 63"/>
              <a:gd name="T25" fmla="*/ 52 h 62"/>
              <a:gd name="T26" fmla="*/ 32 w 63"/>
              <a:gd name="T27" fmla="*/ 58 h 62"/>
              <a:gd name="T28" fmla="*/ 42 w 63"/>
              <a:gd name="T29" fmla="*/ 56 h 62"/>
              <a:gd name="T30" fmla="*/ 12 w 63"/>
              <a:gd name="T31" fmla="*/ 49 h 62"/>
              <a:gd name="T32" fmla="*/ 33 w 63"/>
              <a:gd name="T33" fmla="*/ 32 h 62"/>
              <a:gd name="T34" fmla="*/ 34 w 63"/>
              <a:gd name="T35" fmla="*/ 31 h 62"/>
              <a:gd name="T36" fmla="*/ 32 w 63"/>
              <a:gd name="T37" fmla="*/ 27 h 62"/>
              <a:gd name="T38" fmla="*/ 5 w 63"/>
              <a:gd name="T39" fmla="*/ 31 h 62"/>
              <a:gd name="T40" fmla="*/ 5 w 63"/>
              <a:gd name="T41" fmla="*/ 31 h 62"/>
              <a:gd name="T42" fmla="*/ 12 w 63"/>
              <a:gd name="T43" fmla="*/ 49 h 62"/>
              <a:gd name="T44" fmla="*/ 5 w 63"/>
              <a:gd name="T45" fmla="*/ 26 h 62"/>
              <a:gd name="T46" fmla="*/ 30 w 63"/>
              <a:gd name="T47" fmla="*/ 23 h 62"/>
              <a:gd name="T48" fmla="*/ 20 w 63"/>
              <a:gd name="T49" fmla="*/ 7 h 62"/>
              <a:gd name="T50" fmla="*/ 5 w 63"/>
              <a:gd name="T51" fmla="*/ 26 h 62"/>
              <a:gd name="T52" fmla="*/ 25 w 63"/>
              <a:gd name="T53" fmla="*/ 6 h 62"/>
              <a:gd name="T54" fmla="*/ 35 w 63"/>
              <a:gd name="T55" fmla="*/ 21 h 62"/>
              <a:gd name="T56" fmla="*/ 49 w 63"/>
              <a:gd name="T57" fmla="*/ 12 h 62"/>
              <a:gd name="T58" fmla="*/ 32 w 63"/>
              <a:gd name="T59" fmla="*/ 5 h 62"/>
              <a:gd name="T60" fmla="*/ 25 w 63"/>
              <a:gd name="T61" fmla="*/ 6 h 62"/>
              <a:gd name="T62" fmla="*/ 52 w 63"/>
              <a:gd name="T63" fmla="*/ 15 h 62"/>
              <a:gd name="T64" fmla="*/ 37 w 63"/>
              <a:gd name="T65" fmla="*/ 25 h 62"/>
              <a:gd name="T66" fmla="*/ 39 w 63"/>
              <a:gd name="T67" fmla="*/ 29 h 62"/>
              <a:gd name="T68" fmla="*/ 40 w 63"/>
              <a:gd name="T69" fmla="*/ 30 h 62"/>
              <a:gd name="T70" fmla="*/ 58 w 63"/>
              <a:gd name="T71" fmla="*/ 31 h 62"/>
              <a:gd name="T72" fmla="*/ 52 w 63"/>
              <a:gd name="T73" fmla="*/ 15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63" h="62">
                <a:moveTo>
                  <a:pt x="32" y="62"/>
                </a:moveTo>
                <a:cubicBezTo>
                  <a:pt x="14" y="62"/>
                  <a:pt x="0" y="49"/>
                  <a:pt x="0" y="31"/>
                </a:cubicBezTo>
                <a:cubicBezTo>
                  <a:pt x="0" y="14"/>
                  <a:pt x="14" y="0"/>
                  <a:pt x="32" y="0"/>
                </a:cubicBezTo>
                <a:cubicBezTo>
                  <a:pt x="49" y="0"/>
                  <a:pt x="63" y="14"/>
                  <a:pt x="63" y="31"/>
                </a:cubicBezTo>
                <a:cubicBezTo>
                  <a:pt x="63" y="49"/>
                  <a:pt x="49" y="62"/>
                  <a:pt x="32" y="62"/>
                </a:cubicBezTo>
                <a:close/>
                <a:moveTo>
                  <a:pt x="58" y="36"/>
                </a:moveTo>
                <a:cubicBezTo>
                  <a:pt x="57" y="35"/>
                  <a:pt x="50" y="33"/>
                  <a:pt x="41" y="34"/>
                </a:cubicBezTo>
                <a:cubicBezTo>
                  <a:pt x="45" y="44"/>
                  <a:pt x="46" y="52"/>
                  <a:pt x="46" y="53"/>
                </a:cubicBezTo>
                <a:cubicBezTo>
                  <a:pt x="52" y="49"/>
                  <a:pt x="57" y="43"/>
                  <a:pt x="58" y="36"/>
                </a:cubicBezTo>
                <a:close/>
                <a:moveTo>
                  <a:pt x="42" y="56"/>
                </a:moveTo>
                <a:cubicBezTo>
                  <a:pt x="41" y="54"/>
                  <a:pt x="40" y="45"/>
                  <a:pt x="36" y="36"/>
                </a:cubicBezTo>
                <a:cubicBezTo>
                  <a:pt x="36" y="36"/>
                  <a:pt x="36" y="36"/>
                  <a:pt x="36" y="36"/>
                </a:cubicBezTo>
                <a:cubicBezTo>
                  <a:pt x="21" y="41"/>
                  <a:pt x="16" y="51"/>
                  <a:pt x="15" y="52"/>
                </a:cubicBezTo>
                <a:cubicBezTo>
                  <a:pt x="20" y="56"/>
                  <a:pt x="25" y="58"/>
                  <a:pt x="32" y="58"/>
                </a:cubicBezTo>
                <a:cubicBezTo>
                  <a:pt x="35" y="58"/>
                  <a:pt x="39" y="57"/>
                  <a:pt x="42" y="56"/>
                </a:cubicBezTo>
                <a:close/>
                <a:moveTo>
                  <a:pt x="12" y="49"/>
                </a:moveTo>
                <a:cubicBezTo>
                  <a:pt x="12" y="48"/>
                  <a:pt x="20" y="36"/>
                  <a:pt x="33" y="32"/>
                </a:cubicBezTo>
                <a:cubicBezTo>
                  <a:pt x="34" y="32"/>
                  <a:pt x="34" y="31"/>
                  <a:pt x="34" y="31"/>
                </a:cubicBezTo>
                <a:cubicBezTo>
                  <a:pt x="34" y="30"/>
                  <a:pt x="33" y="28"/>
                  <a:pt x="32" y="27"/>
                </a:cubicBezTo>
                <a:cubicBezTo>
                  <a:pt x="19" y="31"/>
                  <a:pt x="6" y="31"/>
                  <a:pt x="5" y="31"/>
                </a:cubicBezTo>
                <a:cubicBezTo>
                  <a:pt x="5" y="31"/>
                  <a:pt x="5" y="31"/>
                  <a:pt x="5" y="31"/>
                </a:cubicBezTo>
                <a:cubicBezTo>
                  <a:pt x="5" y="38"/>
                  <a:pt x="8" y="44"/>
                  <a:pt x="12" y="49"/>
                </a:cubicBezTo>
                <a:close/>
                <a:moveTo>
                  <a:pt x="5" y="26"/>
                </a:moveTo>
                <a:cubicBezTo>
                  <a:pt x="7" y="26"/>
                  <a:pt x="18" y="26"/>
                  <a:pt x="30" y="23"/>
                </a:cubicBezTo>
                <a:cubicBezTo>
                  <a:pt x="26" y="15"/>
                  <a:pt x="21" y="8"/>
                  <a:pt x="20" y="7"/>
                </a:cubicBezTo>
                <a:cubicBezTo>
                  <a:pt x="13" y="11"/>
                  <a:pt x="7" y="18"/>
                  <a:pt x="5" y="26"/>
                </a:cubicBezTo>
                <a:close/>
                <a:moveTo>
                  <a:pt x="25" y="6"/>
                </a:moveTo>
                <a:cubicBezTo>
                  <a:pt x="26" y="7"/>
                  <a:pt x="31" y="13"/>
                  <a:pt x="35" y="21"/>
                </a:cubicBezTo>
                <a:cubicBezTo>
                  <a:pt x="45" y="18"/>
                  <a:pt x="49" y="12"/>
                  <a:pt x="49" y="12"/>
                </a:cubicBezTo>
                <a:cubicBezTo>
                  <a:pt x="44" y="7"/>
                  <a:pt x="38" y="5"/>
                  <a:pt x="32" y="5"/>
                </a:cubicBezTo>
                <a:cubicBezTo>
                  <a:pt x="29" y="5"/>
                  <a:pt x="27" y="5"/>
                  <a:pt x="25" y="6"/>
                </a:cubicBezTo>
                <a:close/>
                <a:moveTo>
                  <a:pt x="52" y="15"/>
                </a:moveTo>
                <a:cubicBezTo>
                  <a:pt x="52" y="15"/>
                  <a:pt x="47" y="21"/>
                  <a:pt x="37" y="25"/>
                </a:cubicBezTo>
                <a:cubicBezTo>
                  <a:pt x="38" y="26"/>
                  <a:pt x="38" y="28"/>
                  <a:pt x="39" y="29"/>
                </a:cubicBezTo>
                <a:cubicBezTo>
                  <a:pt x="39" y="29"/>
                  <a:pt x="39" y="30"/>
                  <a:pt x="40" y="30"/>
                </a:cubicBezTo>
                <a:cubicBezTo>
                  <a:pt x="48" y="29"/>
                  <a:pt x="57" y="31"/>
                  <a:pt x="58" y="31"/>
                </a:cubicBezTo>
                <a:cubicBezTo>
                  <a:pt x="58" y="25"/>
                  <a:pt x="56" y="19"/>
                  <a:pt x="52" y="15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44" name="Freeform 175"/>
          <p:cNvSpPr>
            <a:spLocks noEditPoints="1"/>
          </p:cNvSpPr>
          <p:nvPr/>
        </p:nvSpPr>
        <p:spPr bwMode="auto">
          <a:xfrm>
            <a:off x="8611304" y="4464178"/>
            <a:ext cx="155392" cy="136333"/>
          </a:xfrm>
          <a:custGeom>
            <a:avLst/>
            <a:gdLst>
              <a:gd name="T0" fmla="*/ 65 w 65"/>
              <a:gd name="T1" fmla="*/ 19 h 57"/>
              <a:gd name="T2" fmla="*/ 47 w 65"/>
              <a:gd name="T3" fmla="*/ 0 h 57"/>
              <a:gd name="T4" fmla="*/ 32 w 65"/>
              <a:gd name="T5" fmla="*/ 6 h 57"/>
              <a:gd name="T6" fmla="*/ 18 w 65"/>
              <a:gd name="T7" fmla="*/ 0 h 57"/>
              <a:gd name="T8" fmla="*/ 0 w 65"/>
              <a:gd name="T9" fmla="*/ 19 h 57"/>
              <a:gd name="T10" fmla="*/ 6 w 65"/>
              <a:gd name="T11" fmla="*/ 33 h 57"/>
              <a:gd name="T12" fmla="*/ 6 w 65"/>
              <a:gd name="T13" fmla="*/ 33 h 57"/>
              <a:gd name="T14" fmla="*/ 26 w 65"/>
              <a:gd name="T15" fmla="*/ 53 h 57"/>
              <a:gd name="T16" fmla="*/ 32 w 65"/>
              <a:gd name="T17" fmla="*/ 57 h 57"/>
              <a:gd name="T18" fmla="*/ 39 w 65"/>
              <a:gd name="T19" fmla="*/ 53 h 57"/>
              <a:gd name="T20" fmla="*/ 59 w 65"/>
              <a:gd name="T21" fmla="*/ 33 h 57"/>
              <a:gd name="T22" fmla="*/ 59 w 65"/>
              <a:gd name="T23" fmla="*/ 33 h 57"/>
              <a:gd name="T24" fmla="*/ 65 w 65"/>
              <a:gd name="T25" fmla="*/ 19 h 57"/>
              <a:gd name="T26" fmla="*/ 54 w 65"/>
              <a:gd name="T27" fmla="*/ 27 h 57"/>
              <a:gd name="T28" fmla="*/ 33 w 65"/>
              <a:gd name="T29" fmla="*/ 47 h 57"/>
              <a:gd name="T30" fmla="*/ 32 w 65"/>
              <a:gd name="T31" fmla="*/ 48 h 57"/>
              <a:gd name="T32" fmla="*/ 32 w 65"/>
              <a:gd name="T33" fmla="*/ 47 h 57"/>
              <a:gd name="T34" fmla="*/ 11 w 65"/>
              <a:gd name="T35" fmla="*/ 27 h 57"/>
              <a:gd name="T36" fmla="*/ 8 w 65"/>
              <a:gd name="T37" fmla="*/ 19 h 57"/>
              <a:gd name="T38" fmla="*/ 18 w 65"/>
              <a:gd name="T39" fmla="*/ 8 h 57"/>
              <a:gd name="T40" fmla="*/ 26 w 65"/>
              <a:gd name="T41" fmla="*/ 11 h 57"/>
              <a:gd name="T42" fmla="*/ 32 w 65"/>
              <a:gd name="T43" fmla="*/ 18 h 57"/>
              <a:gd name="T44" fmla="*/ 39 w 65"/>
              <a:gd name="T45" fmla="*/ 11 h 57"/>
              <a:gd name="T46" fmla="*/ 47 w 65"/>
              <a:gd name="T47" fmla="*/ 8 h 57"/>
              <a:gd name="T48" fmla="*/ 57 w 65"/>
              <a:gd name="T49" fmla="*/ 19 h 57"/>
              <a:gd name="T50" fmla="*/ 54 w 65"/>
              <a:gd name="T51" fmla="*/ 27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5" h="57">
                <a:moveTo>
                  <a:pt x="65" y="19"/>
                </a:moveTo>
                <a:cubicBezTo>
                  <a:pt x="65" y="8"/>
                  <a:pt x="57" y="0"/>
                  <a:pt x="47" y="0"/>
                </a:cubicBezTo>
                <a:cubicBezTo>
                  <a:pt x="41" y="0"/>
                  <a:pt x="36" y="2"/>
                  <a:pt x="32" y="6"/>
                </a:cubicBezTo>
                <a:cubicBezTo>
                  <a:pt x="29" y="2"/>
                  <a:pt x="24" y="0"/>
                  <a:pt x="18" y="0"/>
                </a:cubicBezTo>
                <a:cubicBezTo>
                  <a:pt x="8" y="0"/>
                  <a:pt x="0" y="8"/>
                  <a:pt x="0" y="19"/>
                </a:cubicBezTo>
                <a:cubicBezTo>
                  <a:pt x="0" y="24"/>
                  <a:pt x="2" y="29"/>
                  <a:pt x="6" y="33"/>
                </a:cubicBezTo>
                <a:cubicBezTo>
                  <a:pt x="6" y="33"/>
                  <a:pt x="6" y="33"/>
                  <a:pt x="6" y="33"/>
                </a:cubicBezTo>
                <a:cubicBezTo>
                  <a:pt x="26" y="53"/>
                  <a:pt x="26" y="53"/>
                  <a:pt x="26" y="53"/>
                </a:cubicBezTo>
                <a:cubicBezTo>
                  <a:pt x="28" y="55"/>
                  <a:pt x="30" y="57"/>
                  <a:pt x="32" y="57"/>
                </a:cubicBezTo>
                <a:cubicBezTo>
                  <a:pt x="35" y="57"/>
                  <a:pt x="37" y="55"/>
                  <a:pt x="39" y="53"/>
                </a:cubicBezTo>
                <a:cubicBezTo>
                  <a:pt x="59" y="33"/>
                  <a:pt x="59" y="33"/>
                  <a:pt x="59" y="33"/>
                </a:cubicBezTo>
                <a:cubicBezTo>
                  <a:pt x="59" y="33"/>
                  <a:pt x="59" y="33"/>
                  <a:pt x="59" y="33"/>
                </a:cubicBezTo>
                <a:cubicBezTo>
                  <a:pt x="63" y="29"/>
                  <a:pt x="65" y="24"/>
                  <a:pt x="65" y="19"/>
                </a:cubicBezTo>
                <a:close/>
                <a:moveTo>
                  <a:pt x="54" y="27"/>
                </a:moveTo>
                <a:cubicBezTo>
                  <a:pt x="33" y="47"/>
                  <a:pt x="33" y="47"/>
                  <a:pt x="33" y="47"/>
                </a:cubicBezTo>
                <a:cubicBezTo>
                  <a:pt x="33" y="47"/>
                  <a:pt x="33" y="48"/>
                  <a:pt x="32" y="48"/>
                </a:cubicBezTo>
                <a:cubicBezTo>
                  <a:pt x="32" y="48"/>
                  <a:pt x="32" y="47"/>
                  <a:pt x="32" y="47"/>
                </a:cubicBezTo>
                <a:cubicBezTo>
                  <a:pt x="11" y="27"/>
                  <a:pt x="11" y="27"/>
                  <a:pt x="11" y="27"/>
                </a:cubicBezTo>
                <a:cubicBezTo>
                  <a:pt x="9" y="24"/>
                  <a:pt x="8" y="22"/>
                  <a:pt x="8" y="19"/>
                </a:cubicBezTo>
                <a:cubicBezTo>
                  <a:pt x="8" y="13"/>
                  <a:pt x="13" y="8"/>
                  <a:pt x="18" y="8"/>
                </a:cubicBezTo>
                <a:cubicBezTo>
                  <a:pt x="22" y="8"/>
                  <a:pt x="24" y="9"/>
                  <a:pt x="26" y="11"/>
                </a:cubicBezTo>
                <a:cubicBezTo>
                  <a:pt x="32" y="18"/>
                  <a:pt x="32" y="18"/>
                  <a:pt x="32" y="18"/>
                </a:cubicBezTo>
                <a:cubicBezTo>
                  <a:pt x="39" y="11"/>
                  <a:pt x="39" y="11"/>
                  <a:pt x="39" y="11"/>
                </a:cubicBezTo>
                <a:cubicBezTo>
                  <a:pt x="41" y="9"/>
                  <a:pt x="43" y="8"/>
                  <a:pt x="47" y="8"/>
                </a:cubicBezTo>
                <a:cubicBezTo>
                  <a:pt x="52" y="8"/>
                  <a:pt x="57" y="13"/>
                  <a:pt x="57" y="19"/>
                </a:cubicBezTo>
                <a:cubicBezTo>
                  <a:pt x="57" y="22"/>
                  <a:pt x="56" y="24"/>
                  <a:pt x="54" y="27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45" name="Freeform 177"/>
          <p:cNvSpPr>
            <a:spLocks noEditPoints="1"/>
          </p:cNvSpPr>
          <p:nvPr/>
        </p:nvSpPr>
        <p:spPr bwMode="auto">
          <a:xfrm>
            <a:off x="8837060" y="4774959"/>
            <a:ext cx="112878" cy="115809"/>
          </a:xfrm>
          <a:custGeom>
            <a:avLst/>
            <a:gdLst>
              <a:gd name="T0" fmla="*/ 43 w 47"/>
              <a:gd name="T1" fmla="*/ 29 h 48"/>
              <a:gd name="T2" fmla="*/ 47 w 47"/>
              <a:gd name="T3" fmla="*/ 16 h 48"/>
              <a:gd name="T4" fmla="*/ 42 w 47"/>
              <a:gd name="T5" fmla="*/ 8 h 48"/>
              <a:gd name="T6" fmla="*/ 37 w 47"/>
              <a:gd name="T7" fmla="*/ 9 h 48"/>
              <a:gd name="T8" fmla="*/ 28 w 47"/>
              <a:gd name="T9" fmla="*/ 0 h 48"/>
              <a:gd name="T10" fmla="*/ 19 w 47"/>
              <a:gd name="T11" fmla="*/ 0 h 48"/>
              <a:gd name="T12" fmla="*/ 18 w 47"/>
              <a:gd name="T13" fmla="*/ 5 h 48"/>
              <a:gd name="T14" fmla="*/ 5 w 47"/>
              <a:gd name="T15" fmla="*/ 8 h 48"/>
              <a:gd name="T16" fmla="*/ 0 w 47"/>
              <a:gd name="T17" fmla="*/ 16 h 48"/>
              <a:gd name="T18" fmla="*/ 4 w 47"/>
              <a:gd name="T19" fmla="*/ 20 h 48"/>
              <a:gd name="T20" fmla="*/ 0 w 47"/>
              <a:gd name="T21" fmla="*/ 32 h 48"/>
              <a:gd name="T22" fmla="*/ 5 w 47"/>
              <a:gd name="T23" fmla="*/ 40 h 48"/>
              <a:gd name="T24" fmla="*/ 10 w 47"/>
              <a:gd name="T25" fmla="*/ 39 h 48"/>
              <a:gd name="T26" fmla="*/ 19 w 47"/>
              <a:gd name="T27" fmla="*/ 48 h 48"/>
              <a:gd name="T28" fmla="*/ 28 w 47"/>
              <a:gd name="T29" fmla="*/ 48 h 48"/>
              <a:gd name="T30" fmla="*/ 29 w 47"/>
              <a:gd name="T31" fmla="*/ 44 h 48"/>
              <a:gd name="T32" fmla="*/ 42 w 47"/>
              <a:gd name="T33" fmla="*/ 40 h 48"/>
              <a:gd name="T34" fmla="*/ 47 w 47"/>
              <a:gd name="T35" fmla="*/ 32 h 48"/>
              <a:gd name="T36" fmla="*/ 43 w 47"/>
              <a:gd name="T37" fmla="*/ 29 h 48"/>
              <a:gd name="T38" fmla="*/ 23 w 47"/>
              <a:gd name="T39" fmla="*/ 34 h 48"/>
              <a:gd name="T40" fmla="*/ 14 w 47"/>
              <a:gd name="T41" fmla="*/ 24 h 48"/>
              <a:gd name="T42" fmla="*/ 23 w 47"/>
              <a:gd name="T43" fmla="*/ 14 h 48"/>
              <a:gd name="T44" fmla="*/ 33 w 47"/>
              <a:gd name="T45" fmla="*/ 24 h 48"/>
              <a:gd name="T46" fmla="*/ 23 w 47"/>
              <a:gd name="T47" fmla="*/ 34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7" h="48">
                <a:moveTo>
                  <a:pt x="43" y="29"/>
                </a:moveTo>
                <a:cubicBezTo>
                  <a:pt x="41" y="24"/>
                  <a:pt x="42" y="19"/>
                  <a:pt x="47" y="16"/>
                </a:cubicBezTo>
                <a:cubicBezTo>
                  <a:pt x="42" y="8"/>
                  <a:pt x="42" y="8"/>
                  <a:pt x="42" y="8"/>
                </a:cubicBezTo>
                <a:cubicBezTo>
                  <a:pt x="41" y="9"/>
                  <a:pt x="39" y="9"/>
                  <a:pt x="37" y="9"/>
                </a:cubicBezTo>
                <a:cubicBezTo>
                  <a:pt x="32" y="9"/>
                  <a:pt x="28" y="5"/>
                  <a:pt x="28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9" y="2"/>
                  <a:pt x="18" y="3"/>
                  <a:pt x="18" y="5"/>
                </a:cubicBezTo>
                <a:cubicBezTo>
                  <a:pt x="15" y="9"/>
                  <a:pt x="9" y="11"/>
                  <a:pt x="5" y="8"/>
                </a:cubicBezTo>
                <a:cubicBezTo>
                  <a:pt x="0" y="16"/>
                  <a:pt x="0" y="16"/>
                  <a:pt x="0" y="16"/>
                </a:cubicBezTo>
                <a:cubicBezTo>
                  <a:pt x="2" y="17"/>
                  <a:pt x="3" y="18"/>
                  <a:pt x="4" y="20"/>
                </a:cubicBezTo>
                <a:cubicBezTo>
                  <a:pt x="6" y="24"/>
                  <a:pt x="5" y="30"/>
                  <a:pt x="0" y="32"/>
                </a:cubicBezTo>
                <a:cubicBezTo>
                  <a:pt x="5" y="40"/>
                  <a:pt x="5" y="40"/>
                  <a:pt x="5" y="40"/>
                </a:cubicBezTo>
                <a:cubicBezTo>
                  <a:pt x="6" y="40"/>
                  <a:pt x="8" y="39"/>
                  <a:pt x="10" y="39"/>
                </a:cubicBezTo>
                <a:cubicBezTo>
                  <a:pt x="15" y="39"/>
                  <a:pt x="19" y="43"/>
                  <a:pt x="19" y="48"/>
                </a:cubicBezTo>
                <a:cubicBezTo>
                  <a:pt x="28" y="48"/>
                  <a:pt x="28" y="48"/>
                  <a:pt x="28" y="48"/>
                </a:cubicBezTo>
                <a:cubicBezTo>
                  <a:pt x="28" y="47"/>
                  <a:pt x="29" y="45"/>
                  <a:pt x="29" y="44"/>
                </a:cubicBezTo>
                <a:cubicBezTo>
                  <a:pt x="32" y="39"/>
                  <a:pt x="38" y="38"/>
                  <a:pt x="42" y="40"/>
                </a:cubicBezTo>
                <a:cubicBezTo>
                  <a:pt x="47" y="32"/>
                  <a:pt x="47" y="32"/>
                  <a:pt x="47" y="32"/>
                </a:cubicBezTo>
                <a:cubicBezTo>
                  <a:pt x="45" y="31"/>
                  <a:pt x="44" y="30"/>
                  <a:pt x="43" y="29"/>
                </a:cubicBezTo>
                <a:close/>
                <a:moveTo>
                  <a:pt x="23" y="34"/>
                </a:moveTo>
                <a:cubicBezTo>
                  <a:pt x="18" y="34"/>
                  <a:pt x="14" y="30"/>
                  <a:pt x="14" y="24"/>
                </a:cubicBezTo>
                <a:cubicBezTo>
                  <a:pt x="14" y="19"/>
                  <a:pt x="18" y="14"/>
                  <a:pt x="23" y="14"/>
                </a:cubicBezTo>
                <a:cubicBezTo>
                  <a:pt x="29" y="14"/>
                  <a:pt x="33" y="19"/>
                  <a:pt x="33" y="24"/>
                </a:cubicBezTo>
                <a:cubicBezTo>
                  <a:pt x="33" y="30"/>
                  <a:pt x="29" y="34"/>
                  <a:pt x="23" y="34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46" name="Freeform 178"/>
          <p:cNvSpPr>
            <a:spLocks noEditPoints="1"/>
          </p:cNvSpPr>
          <p:nvPr/>
        </p:nvSpPr>
        <p:spPr bwMode="auto">
          <a:xfrm>
            <a:off x="8209633" y="4741241"/>
            <a:ext cx="186176" cy="187642"/>
          </a:xfrm>
          <a:custGeom>
            <a:avLst/>
            <a:gdLst>
              <a:gd name="T0" fmla="*/ 67 w 127"/>
              <a:gd name="T1" fmla="*/ 0 h 128"/>
              <a:gd name="T2" fmla="*/ 55 w 127"/>
              <a:gd name="T3" fmla="*/ 13 h 128"/>
              <a:gd name="T4" fmla="*/ 67 w 127"/>
              <a:gd name="T5" fmla="*/ 25 h 128"/>
              <a:gd name="T6" fmla="*/ 39 w 127"/>
              <a:gd name="T7" fmla="*/ 56 h 128"/>
              <a:gd name="T8" fmla="*/ 11 w 127"/>
              <a:gd name="T9" fmla="*/ 56 h 128"/>
              <a:gd name="T10" fmla="*/ 32 w 127"/>
              <a:gd name="T11" fmla="*/ 79 h 128"/>
              <a:gd name="T12" fmla="*/ 0 w 127"/>
              <a:gd name="T13" fmla="*/ 123 h 128"/>
              <a:gd name="T14" fmla="*/ 0 w 127"/>
              <a:gd name="T15" fmla="*/ 128 h 128"/>
              <a:gd name="T16" fmla="*/ 5 w 127"/>
              <a:gd name="T17" fmla="*/ 128 h 128"/>
              <a:gd name="T18" fmla="*/ 49 w 127"/>
              <a:gd name="T19" fmla="*/ 93 h 128"/>
              <a:gd name="T20" fmla="*/ 72 w 127"/>
              <a:gd name="T21" fmla="*/ 116 h 128"/>
              <a:gd name="T22" fmla="*/ 72 w 127"/>
              <a:gd name="T23" fmla="*/ 88 h 128"/>
              <a:gd name="T24" fmla="*/ 103 w 127"/>
              <a:gd name="T25" fmla="*/ 61 h 128"/>
              <a:gd name="T26" fmla="*/ 114 w 127"/>
              <a:gd name="T27" fmla="*/ 72 h 128"/>
              <a:gd name="T28" fmla="*/ 127 w 127"/>
              <a:gd name="T29" fmla="*/ 61 h 128"/>
              <a:gd name="T30" fmla="*/ 67 w 127"/>
              <a:gd name="T31" fmla="*/ 0 h 128"/>
              <a:gd name="T32" fmla="*/ 55 w 127"/>
              <a:gd name="T33" fmla="*/ 69 h 128"/>
              <a:gd name="T34" fmla="*/ 47 w 127"/>
              <a:gd name="T35" fmla="*/ 61 h 128"/>
              <a:gd name="T36" fmla="*/ 75 w 127"/>
              <a:gd name="T37" fmla="*/ 33 h 128"/>
              <a:gd name="T38" fmla="*/ 83 w 127"/>
              <a:gd name="T39" fmla="*/ 41 h 128"/>
              <a:gd name="T40" fmla="*/ 55 w 127"/>
              <a:gd name="T41" fmla="*/ 69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27" h="128">
                <a:moveTo>
                  <a:pt x="67" y="0"/>
                </a:moveTo>
                <a:lnTo>
                  <a:pt x="55" y="13"/>
                </a:lnTo>
                <a:lnTo>
                  <a:pt x="67" y="25"/>
                </a:lnTo>
                <a:lnTo>
                  <a:pt x="39" y="56"/>
                </a:lnTo>
                <a:lnTo>
                  <a:pt x="11" y="56"/>
                </a:lnTo>
                <a:lnTo>
                  <a:pt x="32" y="79"/>
                </a:lnTo>
                <a:lnTo>
                  <a:pt x="0" y="123"/>
                </a:lnTo>
                <a:lnTo>
                  <a:pt x="0" y="128"/>
                </a:lnTo>
                <a:lnTo>
                  <a:pt x="5" y="128"/>
                </a:lnTo>
                <a:lnTo>
                  <a:pt x="49" y="93"/>
                </a:lnTo>
                <a:lnTo>
                  <a:pt x="72" y="116"/>
                </a:lnTo>
                <a:lnTo>
                  <a:pt x="72" y="88"/>
                </a:lnTo>
                <a:lnTo>
                  <a:pt x="103" y="61"/>
                </a:lnTo>
                <a:lnTo>
                  <a:pt x="114" y="72"/>
                </a:lnTo>
                <a:lnTo>
                  <a:pt x="127" y="61"/>
                </a:lnTo>
                <a:lnTo>
                  <a:pt x="67" y="0"/>
                </a:lnTo>
                <a:close/>
                <a:moveTo>
                  <a:pt x="55" y="69"/>
                </a:moveTo>
                <a:lnTo>
                  <a:pt x="47" y="61"/>
                </a:lnTo>
                <a:lnTo>
                  <a:pt x="75" y="33"/>
                </a:lnTo>
                <a:lnTo>
                  <a:pt x="83" y="41"/>
                </a:lnTo>
                <a:lnTo>
                  <a:pt x="55" y="69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47" name="Freeform 179"/>
          <p:cNvSpPr>
            <a:spLocks noEditPoints="1"/>
          </p:cNvSpPr>
          <p:nvPr/>
        </p:nvSpPr>
        <p:spPr bwMode="auto">
          <a:xfrm>
            <a:off x="8194973" y="4313183"/>
            <a:ext cx="136334" cy="139266"/>
          </a:xfrm>
          <a:custGeom>
            <a:avLst/>
            <a:gdLst>
              <a:gd name="T0" fmla="*/ 57 w 57"/>
              <a:gd name="T1" fmla="*/ 29 h 58"/>
              <a:gd name="T2" fmla="*/ 28 w 57"/>
              <a:gd name="T3" fmla="*/ 58 h 58"/>
              <a:gd name="T4" fmla="*/ 0 w 57"/>
              <a:gd name="T5" fmla="*/ 29 h 58"/>
              <a:gd name="T6" fmla="*/ 28 w 57"/>
              <a:gd name="T7" fmla="*/ 0 h 58"/>
              <a:gd name="T8" fmla="*/ 57 w 57"/>
              <a:gd name="T9" fmla="*/ 29 h 58"/>
              <a:gd name="T10" fmla="*/ 5 w 57"/>
              <a:gd name="T11" fmla="*/ 29 h 58"/>
              <a:gd name="T12" fmla="*/ 28 w 57"/>
              <a:gd name="T13" fmla="*/ 52 h 58"/>
              <a:gd name="T14" fmla="*/ 52 w 57"/>
              <a:gd name="T15" fmla="*/ 29 h 58"/>
              <a:gd name="T16" fmla="*/ 28 w 57"/>
              <a:gd name="T17" fmla="*/ 6 h 58"/>
              <a:gd name="T18" fmla="*/ 5 w 57"/>
              <a:gd name="T19" fmla="*/ 29 h 58"/>
              <a:gd name="T20" fmla="*/ 31 w 57"/>
              <a:gd name="T21" fmla="*/ 12 h 58"/>
              <a:gd name="T22" fmla="*/ 45 w 57"/>
              <a:gd name="T23" fmla="*/ 26 h 58"/>
              <a:gd name="T24" fmla="*/ 45 w 57"/>
              <a:gd name="T25" fmla="*/ 31 h 58"/>
              <a:gd name="T26" fmla="*/ 40 w 57"/>
              <a:gd name="T27" fmla="*/ 31 h 58"/>
              <a:gd name="T28" fmla="*/ 32 w 57"/>
              <a:gd name="T29" fmla="*/ 23 h 58"/>
              <a:gd name="T30" fmla="*/ 32 w 57"/>
              <a:gd name="T31" fmla="*/ 43 h 58"/>
              <a:gd name="T32" fmla="*/ 28 w 57"/>
              <a:gd name="T33" fmla="*/ 47 h 58"/>
              <a:gd name="T34" fmla="*/ 25 w 57"/>
              <a:gd name="T35" fmla="*/ 43 h 58"/>
              <a:gd name="T36" fmla="*/ 25 w 57"/>
              <a:gd name="T37" fmla="*/ 23 h 58"/>
              <a:gd name="T38" fmla="*/ 17 w 57"/>
              <a:gd name="T39" fmla="*/ 31 h 58"/>
              <a:gd name="T40" fmla="*/ 12 w 57"/>
              <a:gd name="T41" fmla="*/ 31 h 58"/>
              <a:gd name="T42" fmla="*/ 11 w 57"/>
              <a:gd name="T43" fmla="*/ 29 h 58"/>
              <a:gd name="T44" fmla="*/ 12 w 57"/>
              <a:gd name="T45" fmla="*/ 26 h 58"/>
              <a:gd name="T46" fmla="*/ 26 w 57"/>
              <a:gd name="T47" fmla="*/ 12 h 58"/>
              <a:gd name="T48" fmla="*/ 31 w 57"/>
              <a:gd name="T49" fmla="*/ 12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7" h="58">
                <a:moveTo>
                  <a:pt x="57" y="29"/>
                </a:moveTo>
                <a:cubicBezTo>
                  <a:pt x="57" y="45"/>
                  <a:pt x="44" y="58"/>
                  <a:pt x="28" y="58"/>
                </a:cubicBezTo>
                <a:cubicBezTo>
                  <a:pt x="13" y="58"/>
                  <a:pt x="0" y="45"/>
                  <a:pt x="0" y="29"/>
                </a:cubicBezTo>
                <a:cubicBezTo>
                  <a:pt x="0" y="13"/>
                  <a:pt x="13" y="0"/>
                  <a:pt x="28" y="0"/>
                </a:cubicBezTo>
                <a:cubicBezTo>
                  <a:pt x="44" y="0"/>
                  <a:pt x="57" y="13"/>
                  <a:pt x="57" y="29"/>
                </a:cubicBezTo>
                <a:close/>
                <a:moveTo>
                  <a:pt x="5" y="29"/>
                </a:moveTo>
                <a:cubicBezTo>
                  <a:pt x="5" y="42"/>
                  <a:pt x="16" y="52"/>
                  <a:pt x="28" y="52"/>
                </a:cubicBezTo>
                <a:cubicBezTo>
                  <a:pt x="41" y="52"/>
                  <a:pt x="52" y="42"/>
                  <a:pt x="52" y="29"/>
                </a:cubicBezTo>
                <a:cubicBezTo>
                  <a:pt x="52" y="16"/>
                  <a:pt x="41" y="6"/>
                  <a:pt x="28" y="6"/>
                </a:cubicBezTo>
                <a:cubicBezTo>
                  <a:pt x="16" y="6"/>
                  <a:pt x="5" y="16"/>
                  <a:pt x="5" y="29"/>
                </a:cubicBezTo>
                <a:close/>
                <a:moveTo>
                  <a:pt x="31" y="12"/>
                </a:moveTo>
                <a:cubicBezTo>
                  <a:pt x="45" y="26"/>
                  <a:pt x="45" y="26"/>
                  <a:pt x="45" y="26"/>
                </a:cubicBezTo>
                <a:cubicBezTo>
                  <a:pt x="47" y="28"/>
                  <a:pt x="47" y="30"/>
                  <a:pt x="45" y="31"/>
                </a:cubicBezTo>
                <a:cubicBezTo>
                  <a:pt x="44" y="33"/>
                  <a:pt x="42" y="33"/>
                  <a:pt x="40" y="31"/>
                </a:cubicBezTo>
                <a:cubicBezTo>
                  <a:pt x="32" y="23"/>
                  <a:pt x="32" y="23"/>
                  <a:pt x="32" y="23"/>
                </a:cubicBezTo>
                <a:cubicBezTo>
                  <a:pt x="32" y="43"/>
                  <a:pt x="32" y="43"/>
                  <a:pt x="32" y="43"/>
                </a:cubicBezTo>
                <a:cubicBezTo>
                  <a:pt x="32" y="45"/>
                  <a:pt x="30" y="47"/>
                  <a:pt x="28" y="47"/>
                </a:cubicBezTo>
                <a:cubicBezTo>
                  <a:pt x="26" y="47"/>
                  <a:pt x="25" y="45"/>
                  <a:pt x="25" y="43"/>
                </a:cubicBezTo>
                <a:cubicBezTo>
                  <a:pt x="25" y="23"/>
                  <a:pt x="25" y="23"/>
                  <a:pt x="25" y="23"/>
                </a:cubicBezTo>
                <a:cubicBezTo>
                  <a:pt x="17" y="31"/>
                  <a:pt x="17" y="31"/>
                  <a:pt x="17" y="31"/>
                </a:cubicBezTo>
                <a:cubicBezTo>
                  <a:pt x="15" y="33"/>
                  <a:pt x="13" y="33"/>
                  <a:pt x="12" y="31"/>
                </a:cubicBezTo>
                <a:cubicBezTo>
                  <a:pt x="11" y="31"/>
                  <a:pt x="11" y="30"/>
                  <a:pt x="11" y="29"/>
                </a:cubicBezTo>
                <a:cubicBezTo>
                  <a:pt x="11" y="28"/>
                  <a:pt x="11" y="27"/>
                  <a:pt x="12" y="26"/>
                </a:cubicBezTo>
                <a:cubicBezTo>
                  <a:pt x="26" y="12"/>
                  <a:pt x="26" y="12"/>
                  <a:pt x="26" y="12"/>
                </a:cubicBezTo>
                <a:cubicBezTo>
                  <a:pt x="27" y="11"/>
                  <a:pt x="30" y="11"/>
                  <a:pt x="31" y="12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48" name="Freeform 185"/>
          <p:cNvSpPr>
            <a:spLocks noEditPoints="1"/>
          </p:cNvSpPr>
          <p:nvPr/>
        </p:nvSpPr>
        <p:spPr bwMode="auto">
          <a:xfrm>
            <a:off x="8262408" y="3493716"/>
            <a:ext cx="215495" cy="120208"/>
          </a:xfrm>
          <a:custGeom>
            <a:avLst/>
            <a:gdLst>
              <a:gd name="T0" fmla="*/ 83 w 90"/>
              <a:gd name="T1" fmla="*/ 46 h 50"/>
              <a:gd name="T2" fmla="*/ 85 w 90"/>
              <a:gd name="T3" fmla="*/ 36 h 50"/>
              <a:gd name="T4" fmla="*/ 87 w 90"/>
              <a:gd name="T5" fmla="*/ 27 h 50"/>
              <a:gd name="T6" fmla="*/ 89 w 90"/>
              <a:gd name="T7" fmla="*/ 16 h 50"/>
              <a:gd name="T8" fmla="*/ 86 w 90"/>
              <a:gd name="T9" fmla="*/ 10 h 50"/>
              <a:gd name="T10" fmla="*/ 64 w 90"/>
              <a:gd name="T11" fmla="*/ 1 h 50"/>
              <a:gd name="T12" fmla="*/ 57 w 90"/>
              <a:gd name="T13" fmla="*/ 3 h 50"/>
              <a:gd name="T14" fmla="*/ 52 w 90"/>
              <a:gd name="T15" fmla="*/ 13 h 50"/>
              <a:gd name="T16" fmla="*/ 51 w 90"/>
              <a:gd name="T17" fmla="*/ 14 h 50"/>
              <a:gd name="T18" fmla="*/ 15 w 90"/>
              <a:gd name="T19" fmla="*/ 6 h 50"/>
              <a:gd name="T20" fmla="*/ 0 w 90"/>
              <a:gd name="T21" fmla="*/ 13 h 50"/>
              <a:gd name="T22" fmla="*/ 8 w 90"/>
              <a:gd name="T23" fmla="*/ 25 h 50"/>
              <a:gd name="T24" fmla="*/ 12 w 90"/>
              <a:gd name="T25" fmla="*/ 22 h 50"/>
              <a:gd name="T26" fmla="*/ 17 w 90"/>
              <a:gd name="T27" fmla="*/ 30 h 50"/>
              <a:gd name="T28" fmla="*/ 25 w 90"/>
              <a:gd name="T29" fmla="*/ 25 h 50"/>
              <a:gd name="T30" fmla="*/ 30 w 90"/>
              <a:gd name="T31" fmla="*/ 33 h 50"/>
              <a:gd name="T32" fmla="*/ 38 w 90"/>
              <a:gd name="T33" fmla="*/ 28 h 50"/>
              <a:gd name="T34" fmla="*/ 43 w 90"/>
              <a:gd name="T35" fmla="*/ 35 h 50"/>
              <a:gd name="T36" fmla="*/ 47 w 90"/>
              <a:gd name="T37" fmla="*/ 33 h 50"/>
              <a:gd name="T38" fmla="*/ 47 w 90"/>
              <a:gd name="T39" fmla="*/ 34 h 50"/>
              <a:gd name="T40" fmla="*/ 48 w 90"/>
              <a:gd name="T41" fmla="*/ 45 h 50"/>
              <a:gd name="T42" fmla="*/ 54 w 90"/>
              <a:gd name="T43" fmla="*/ 50 h 50"/>
              <a:gd name="T44" fmla="*/ 78 w 90"/>
              <a:gd name="T45" fmla="*/ 50 h 50"/>
              <a:gd name="T46" fmla="*/ 83 w 90"/>
              <a:gd name="T47" fmla="*/ 46 h 50"/>
              <a:gd name="T48" fmla="*/ 17 w 90"/>
              <a:gd name="T49" fmla="*/ 15 h 50"/>
              <a:gd name="T50" fmla="*/ 18 w 90"/>
              <a:gd name="T51" fmla="*/ 11 h 50"/>
              <a:gd name="T52" fmla="*/ 49 w 90"/>
              <a:gd name="T53" fmla="*/ 17 h 50"/>
              <a:gd name="T54" fmla="*/ 48 w 90"/>
              <a:gd name="T55" fmla="*/ 22 h 50"/>
              <a:gd name="T56" fmla="*/ 17 w 90"/>
              <a:gd name="T57" fmla="*/ 15 h 50"/>
              <a:gd name="T58" fmla="*/ 73 w 90"/>
              <a:gd name="T59" fmla="*/ 45 h 50"/>
              <a:gd name="T60" fmla="*/ 69 w 90"/>
              <a:gd name="T61" fmla="*/ 44 h 50"/>
              <a:gd name="T62" fmla="*/ 67 w 90"/>
              <a:gd name="T63" fmla="*/ 41 h 50"/>
              <a:gd name="T64" fmla="*/ 73 w 90"/>
              <a:gd name="T65" fmla="*/ 14 h 50"/>
              <a:gd name="T66" fmla="*/ 75 w 90"/>
              <a:gd name="T67" fmla="*/ 12 h 50"/>
              <a:gd name="T68" fmla="*/ 80 w 90"/>
              <a:gd name="T69" fmla="*/ 13 h 50"/>
              <a:gd name="T70" fmla="*/ 82 w 90"/>
              <a:gd name="T71" fmla="*/ 16 h 50"/>
              <a:gd name="T72" fmla="*/ 76 w 90"/>
              <a:gd name="T73" fmla="*/ 43 h 50"/>
              <a:gd name="T74" fmla="*/ 73 w 90"/>
              <a:gd name="T75" fmla="*/ 45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90" h="50">
                <a:moveTo>
                  <a:pt x="83" y="46"/>
                </a:moveTo>
                <a:cubicBezTo>
                  <a:pt x="85" y="36"/>
                  <a:pt x="85" y="36"/>
                  <a:pt x="85" y="36"/>
                </a:cubicBezTo>
                <a:cubicBezTo>
                  <a:pt x="86" y="33"/>
                  <a:pt x="87" y="29"/>
                  <a:pt x="87" y="27"/>
                </a:cubicBezTo>
                <a:cubicBezTo>
                  <a:pt x="89" y="16"/>
                  <a:pt x="89" y="16"/>
                  <a:pt x="89" y="16"/>
                </a:cubicBezTo>
                <a:cubicBezTo>
                  <a:pt x="90" y="14"/>
                  <a:pt x="88" y="11"/>
                  <a:pt x="86" y="10"/>
                </a:cubicBezTo>
                <a:cubicBezTo>
                  <a:pt x="64" y="1"/>
                  <a:pt x="64" y="1"/>
                  <a:pt x="64" y="1"/>
                </a:cubicBezTo>
                <a:cubicBezTo>
                  <a:pt x="62" y="0"/>
                  <a:pt x="59" y="1"/>
                  <a:pt x="57" y="3"/>
                </a:cubicBezTo>
                <a:cubicBezTo>
                  <a:pt x="52" y="13"/>
                  <a:pt x="52" y="13"/>
                  <a:pt x="52" y="13"/>
                </a:cubicBezTo>
                <a:cubicBezTo>
                  <a:pt x="51" y="13"/>
                  <a:pt x="51" y="13"/>
                  <a:pt x="51" y="14"/>
                </a:cubicBezTo>
                <a:cubicBezTo>
                  <a:pt x="15" y="6"/>
                  <a:pt x="15" y="6"/>
                  <a:pt x="15" y="6"/>
                </a:cubicBezTo>
                <a:cubicBezTo>
                  <a:pt x="0" y="13"/>
                  <a:pt x="0" y="13"/>
                  <a:pt x="0" y="13"/>
                </a:cubicBezTo>
                <a:cubicBezTo>
                  <a:pt x="8" y="25"/>
                  <a:pt x="8" y="25"/>
                  <a:pt x="8" y="25"/>
                </a:cubicBezTo>
                <a:cubicBezTo>
                  <a:pt x="12" y="22"/>
                  <a:pt x="12" y="22"/>
                  <a:pt x="12" y="22"/>
                </a:cubicBezTo>
                <a:cubicBezTo>
                  <a:pt x="17" y="30"/>
                  <a:pt x="17" y="30"/>
                  <a:pt x="17" y="30"/>
                </a:cubicBezTo>
                <a:cubicBezTo>
                  <a:pt x="25" y="25"/>
                  <a:pt x="25" y="25"/>
                  <a:pt x="25" y="25"/>
                </a:cubicBezTo>
                <a:cubicBezTo>
                  <a:pt x="30" y="33"/>
                  <a:pt x="30" y="33"/>
                  <a:pt x="30" y="33"/>
                </a:cubicBezTo>
                <a:cubicBezTo>
                  <a:pt x="38" y="28"/>
                  <a:pt x="38" y="28"/>
                  <a:pt x="38" y="28"/>
                </a:cubicBezTo>
                <a:cubicBezTo>
                  <a:pt x="43" y="35"/>
                  <a:pt x="43" y="35"/>
                  <a:pt x="43" y="35"/>
                </a:cubicBezTo>
                <a:cubicBezTo>
                  <a:pt x="47" y="33"/>
                  <a:pt x="47" y="33"/>
                  <a:pt x="47" y="33"/>
                </a:cubicBezTo>
                <a:cubicBezTo>
                  <a:pt x="47" y="33"/>
                  <a:pt x="47" y="34"/>
                  <a:pt x="47" y="34"/>
                </a:cubicBezTo>
                <a:cubicBezTo>
                  <a:pt x="48" y="45"/>
                  <a:pt x="48" y="45"/>
                  <a:pt x="48" y="45"/>
                </a:cubicBezTo>
                <a:cubicBezTo>
                  <a:pt x="49" y="48"/>
                  <a:pt x="51" y="50"/>
                  <a:pt x="54" y="50"/>
                </a:cubicBezTo>
                <a:cubicBezTo>
                  <a:pt x="78" y="50"/>
                  <a:pt x="78" y="50"/>
                  <a:pt x="78" y="50"/>
                </a:cubicBezTo>
                <a:cubicBezTo>
                  <a:pt x="80" y="50"/>
                  <a:pt x="83" y="48"/>
                  <a:pt x="83" y="46"/>
                </a:cubicBezTo>
                <a:close/>
                <a:moveTo>
                  <a:pt x="17" y="15"/>
                </a:moveTo>
                <a:cubicBezTo>
                  <a:pt x="18" y="11"/>
                  <a:pt x="18" y="11"/>
                  <a:pt x="18" y="11"/>
                </a:cubicBezTo>
                <a:cubicBezTo>
                  <a:pt x="49" y="17"/>
                  <a:pt x="49" y="17"/>
                  <a:pt x="49" y="17"/>
                </a:cubicBezTo>
                <a:cubicBezTo>
                  <a:pt x="48" y="22"/>
                  <a:pt x="48" y="22"/>
                  <a:pt x="48" y="22"/>
                </a:cubicBezTo>
                <a:lnTo>
                  <a:pt x="17" y="15"/>
                </a:lnTo>
                <a:close/>
                <a:moveTo>
                  <a:pt x="73" y="45"/>
                </a:moveTo>
                <a:cubicBezTo>
                  <a:pt x="69" y="44"/>
                  <a:pt x="69" y="44"/>
                  <a:pt x="69" y="44"/>
                </a:cubicBezTo>
                <a:cubicBezTo>
                  <a:pt x="67" y="44"/>
                  <a:pt x="67" y="42"/>
                  <a:pt x="67" y="41"/>
                </a:cubicBezTo>
                <a:cubicBezTo>
                  <a:pt x="73" y="14"/>
                  <a:pt x="73" y="14"/>
                  <a:pt x="73" y="14"/>
                </a:cubicBezTo>
                <a:cubicBezTo>
                  <a:pt x="73" y="13"/>
                  <a:pt x="74" y="12"/>
                  <a:pt x="75" y="12"/>
                </a:cubicBezTo>
                <a:cubicBezTo>
                  <a:pt x="80" y="13"/>
                  <a:pt x="80" y="13"/>
                  <a:pt x="80" y="13"/>
                </a:cubicBezTo>
                <a:cubicBezTo>
                  <a:pt x="81" y="13"/>
                  <a:pt x="82" y="15"/>
                  <a:pt x="82" y="16"/>
                </a:cubicBezTo>
                <a:cubicBezTo>
                  <a:pt x="76" y="43"/>
                  <a:pt x="76" y="43"/>
                  <a:pt x="76" y="43"/>
                </a:cubicBezTo>
                <a:cubicBezTo>
                  <a:pt x="76" y="44"/>
                  <a:pt x="74" y="45"/>
                  <a:pt x="73" y="45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49" name="Freeform 186"/>
          <p:cNvSpPr>
            <a:spLocks noEditPoints="1"/>
          </p:cNvSpPr>
          <p:nvPr/>
        </p:nvSpPr>
        <p:spPr bwMode="auto">
          <a:xfrm>
            <a:off x="8815071" y="1677400"/>
            <a:ext cx="155392" cy="153925"/>
          </a:xfrm>
          <a:custGeom>
            <a:avLst/>
            <a:gdLst>
              <a:gd name="T0" fmla="*/ 0 w 65"/>
              <a:gd name="T1" fmla="*/ 32 h 64"/>
              <a:gd name="T2" fmla="*/ 65 w 65"/>
              <a:gd name="T3" fmla="*/ 32 h 64"/>
              <a:gd name="T4" fmla="*/ 51 w 65"/>
              <a:gd name="T5" fmla="*/ 42 h 64"/>
              <a:gd name="T6" fmla="*/ 60 w 65"/>
              <a:gd name="T7" fmla="*/ 34 h 64"/>
              <a:gd name="T8" fmla="*/ 51 w 65"/>
              <a:gd name="T9" fmla="*/ 42 h 64"/>
              <a:gd name="T10" fmla="*/ 13 w 65"/>
              <a:gd name="T11" fmla="*/ 30 h 64"/>
              <a:gd name="T12" fmla="*/ 7 w 65"/>
              <a:gd name="T13" fmla="*/ 21 h 64"/>
              <a:gd name="T14" fmla="*/ 46 w 65"/>
              <a:gd name="T15" fmla="*/ 21 h 64"/>
              <a:gd name="T16" fmla="*/ 35 w 65"/>
              <a:gd name="T17" fmla="*/ 30 h 64"/>
              <a:gd name="T18" fmla="*/ 46 w 65"/>
              <a:gd name="T19" fmla="*/ 21 h 64"/>
              <a:gd name="T20" fmla="*/ 35 w 65"/>
              <a:gd name="T21" fmla="*/ 4 h 64"/>
              <a:gd name="T22" fmla="*/ 42 w 65"/>
              <a:gd name="T23" fmla="*/ 11 h 64"/>
              <a:gd name="T24" fmla="*/ 35 w 65"/>
              <a:gd name="T25" fmla="*/ 17 h 64"/>
              <a:gd name="T26" fmla="*/ 27 w 65"/>
              <a:gd name="T27" fmla="*/ 6 h 64"/>
              <a:gd name="T28" fmla="*/ 30 w 65"/>
              <a:gd name="T29" fmla="*/ 17 h 64"/>
              <a:gd name="T30" fmla="*/ 23 w 65"/>
              <a:gd name="T31" fmla="*/ 11 h 64"/>
              <a:gd name="T32" fmla="*/ 30 w 65"/>
              <a:gd name="T33" fmla="*/ 30 h 64"/>
              <a:gd name="T34" fmla="*/ 19 w 65"/>
              <a:gd name="T35" fmla="*/ 21 h 64"/>
              <a:gd name="T36" fmla="*/ 7 w 65"/>
              <a:gd name="T37" fmla="*/ 42 h 64"/>
              <a:gd name="T38" fmla="*/ 13 w 65"/>
              <a:gd name="T39" fmla="*/ 34 h 64"/>
              <a:gd name="T40" fmla="*/ 7 w 65"/>
              <a:gd name="T41" fmla="*/ 42 h 64"/>
              <a:gd name="T42" fmla="*/ 30 w 65"/>
              <a:gd name="T43" fmla="*/ 34 h 64"/>
              <a:gd name="T44" fmla="*/ 19 w 65"/>
              <a:gd name="T45" fmla="*/ 42 h 64"/>
              <a:gd name="T46" fmla="*/ 30 w 65"/>
              <a:gd name="T47" fmla="*/ 47 h 64"/>
              <a:gd name="T48" fmla="*/ 27 w 65"/>
              <a:gd name="T49" fmla="*/ 58 h 64"/>
              <a:gd name="T50" fmla="*/ 20 w 65"/>
              <a:gd name="T51" fmla="*/ 47 h 64"/>
              <a:gd name="T52" fmla="*/ 42 w 65"/>
              <a:gd name="T53" fmla="*/ 52 h 64"/>
              <a:gd name="T54" fmla="*/ 35 w 65"/>
              <a:gd name="T55" fmla="*/ 59 h 64"/>
              <a:gd name="T56" fmla="*/ 45 w 65"/>
              <a:gd name="T57" fmla="*/ 47 h 64"/>
              <a:gd name="T58" fmla="*/ 35 w 65"/>
              <a:gd name="T59" fmla="*/ 42 h 64"/>
              <a:gd name="T60" fmla="*/ 47 w 65"/>
              <a:gd name="T61" fmla="*/ 34 h 64"/>
              <a:gd name="T62" fmla="*/ 35 w 65"/>
              <a:gd name="T63" fmla="*/ 42 h 64"/>
              <a:gd name="T64" fmla="*/ 51 w 65"/>
              <a:gd name="T65" fmla="*/ 21 h 64"/>
              <a:gd name="T66" fmla="*/ 60 w 65"/>
              <a:gd name="T67" fmla="*/ 30 h 64"/>
              <a:gd name="T68" fmla="*/ 56 w 65"/>
              <a:gd name="T69" fmla="*/ 17 h 64"/>
              <a:gd name="T70" fmla="*/ 44 w 65"/>
              <a:gd name="T71" fmla="*/ 7 h 64"/>
              <a:gd name="T72" fmla="*/ 56 w 65"/>
              <a:gd name="T73" fmla="*/ 17 h 64"/>
              <a:gd name="T74" fmla="*/ 20 w 65"/>
              <a:gd name="T75" fmla="*/ 7 h 64"/>
              <a:gd name="T76" fmla="*/ 9 w 65"/>
              <a:gd name="T77" fmla="*/ 17 h 64"/>
              <a:gd name="T78" fmla="*/ 9 w 65"/>
              <a:gd name="T79" fmla="*/ 47 h 64"/>
              <a:gd name="T80" fmla="*/ 20 w 65"/>
              <a:gd name="T81" fmla="*/ 57 h 64"/>
              <a:gd name="T82" fmla="*/ 9 w 65"/>
              <a:gd name="T83" fmla="*/ 47 h 64"/>
              <a:gd name="T84" fmla="*/ 44 w 65"/>
              <a:gd name="T85" fmla="*/ 57 h 64"/>
              <a:gd name="T86" fmla="*/ 56 w 65"/>
              <a:gd name="T87" fmla="*/ 47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65" h="64">
                <a:moveTo>
                  <a:pt x="32" y="0"/>
                </a:moveTo>
                <a:cubicBezTo>
                  <a:pt x="15" y="0"/>
                  <a:pt x="0" y="14"/>
                  <a:pt x="0" y="32"/>
                </a:cubicBezTo>
                <a:cubicBezTo>
                  <a:pt x="0" y="49"/>
                  <a:pt x="15" y="64"/>
                  <a:pt x="32" y="64"/>
                </a:cubicBezTo>
                <a:cubicBezTo>
                  <a:pt x="50" y="64"/>
                  <a:pt x="65" y="49"/>
                  <a:pt x="65" y="32"/>
                </a:cubicBezTo>
                <a:cubicBezTo>
                  <a:pt x="65" y="14"/>
                  <a:pt x="50" y="0"/>
                  <a:pt x="32" y="0"/>
                </a:cubicBezTo>
                <a:close/>
                <a:moveTo>
                  <a:pt x="51" y="42"/>
                </a:moveTo>
                <a:cubicBezTo>
                  <a:pt x="51" y="40"/>
                  <a:pt x="52" y="37"/>
                  <a:pt x="52" y="34"/>
                </a:cubicBezTo>
                <a:cubicBezTo>
                  <a:pt x="60" y="34"/>
                  <a:pt x="60" y="34"/>
                  <a:pt x="60" y="34"/>
                </a:cubicBezTo>
                <a:cubicBezTo>
                  <a:pt x="60" y="37"/>
                  <a:pt x="59" y="40"/>
                  <a:pt x="58" y="42"/>
                </a:cubicBezTo>
                <a:lnTo>
                  <a:pt x="51" y="42"/>
                </a:lnTo>
                <a:close/>
                <a:moveTo>
                  <a:pt x="14" y="21"/>
                </a:moveTo>
                <a:cubicBezTo>
                  <a:pt x="14" y="24"/>
                  <a:pt x="13" y="27"/>
                  <a:pt x="13" y="30"/>
                </a:cubicBezTo>
                <a:cubicBezTo>
                  <a:pt x="5" y="30"/>
                  <a:pt x="5" y="30"/>
                  <a:pt x="5" y="30"/>
                </a:cubicBezTo>
                <a:cubicBezTo>
                  <a:pt x="5" y="27"/>
                  <a:pt x="6" y="24"/>
                  <a:pt x="7" y="21"/>
                </a:cubicBezTo>
                <a:lnTo>
                  <a:pt x="14" y="21"/>
                </a:lnTo>
                <a:close/>
                <a:moveTo>
                  <a:pt x="46" y="21"/>
                </a:moveTo>
                <a:cubicBezTo>
                  <a:pt x="47" y="24"/>
                  <a:pt x="47" y="27"/>
                  <a:pt x="47" y="30"/>
                </a:cubicBezTo>
                <a:cubicBezTo>
                  <a:pt x="35" y="30"/>
                  <a:pt x="35" y="30"/>
                  <a:pt x="35" y="30"/>
                </a:cubicBezTo>
                <a:cubicBezTo>
                  <a:pt x="35" y="21"/>
                  <a:pt x="35" y="21"/>
                  <a:pt x="35" y="21"/>
                </a:cubicBezTo>
                <a:lnTo>
                  <a:pt x="46" y="21"/>
                </a:lnTo>
                <a:close/>
                <a:moveTo>
                  <a:pt x="35" y="17"/>
                </a:moveTo>
                <a:cubicBezTo>
                  <a:pt x="35" y="4"/>
                  <a:pt x="35" y="4"/>
                  <a:pt x="35" y="4"/>
                </a:cubicBezTo>
                <a:cubicBezTo>
                  <a:pt x="36" y="5"/>
                  <a:pt x="37" y="5"/>
                  <a:pt x="38" y="6"/>
                </a:cubicBezTo>
                <a:cubicBezTo>
                  <a:pt x="39" y="7"/>
                  <a:pt x="41" y="9"/>
                  <a:pt x="42" y="11"/>
                </a:cubicBezTo>
                <a:cubicBezTo>
                  <a:pt x="43" y="13"/>
                  <a:pt x="44" y="15"/>
                  <a:pt x="45" y="17"/>
                </a:cubicBezTo>
                <a:cubicBezTo>
                  <a:pt x="35" y="17"/>
                  <a:pt x="35" y="17"/>
                  <a:pt x="35" y="17"/>
                </a:cubicBezTo>
                <a:close/>
                <a:moveTo>
                  <a:pt x="23" y="11"/>
                </a:moveTo>
                <a:cubicBezTo>
                  <a:pt x="24" y="9"/>
                  <a:pt x="26" y="7"/>
                  <a:pt x="27" y="6"/>
                </a:cubicBezTo>
                <a:cubicBezTo>
                  <a:pt x="28" y="5"/>
                  <a:pt x="29" y="5"/>
                  <a:pt x="30" y="4"/>
                </a:cubicBezTo>
                <a:cubicBezTo>
                  <a:pt x="30" y="17"/>
                  <a:pt x="30" y="17"/>
                  <a:pt x="30" y="17"/>
                </a:cubicBezTo>
                <a:cubicBezTo>
                  <a:pt x="20" y="17"/>
                  <a:pt x="20" y="17"/>
                  <a:pt x="20" y="17"/>
                </a:cubicBezTo>
                <a:cubicBezTo>
                  <a:pt x="21" y="15"/>
                  <a:pt x="22" y="13"/>
                  <a:pt x="23" y="11"/>
                </a:cubicBezTo>
                <a:close/>
                <a:moveTo>
                  <a:pt x="30" y="21"/>
                </a:moveTo>
                <a:cubicBezTo>
                  <a:pt x="30" y="30"/>
                  <a:pt x="30" y="30"/>
                  <a:pt x="30" y="30"/>
                </a:cubicBezTo>
                <a:cubicBezTo>
                  <a:pt x="18" y="30"/>
                  <a:pt x="18" y="30"/>
                  <a:pt x="18" y="30"/>
                </a:cubicBezTo>
                <a:cubicBezTo>
                  <a:pt x="18" y="27"/>
                  <a:pt x="18" y="24"/>
                  <a:pt x="19" y="21"/>
                </a:cubicBezTo>
                <a:lnTo>
                  <a:pt x="30" y="21"/>
                </a:lnTo>
                <a:close/>
                <a:moveTo>
                  <a:pt x="7" y="42"/>
                </a:moveTo>
                <a:cubicBezTo>
                  <a:pt x="6" y="40"/>
                  <a:pt x="5" y="37"/>
                  <a:pt x="5" y="34"/>
                </a:cubicBezTo>
                <a:cubicBezTo>
                  <a:pt x="13" y="34"/>
                  <a:pt x="13" y="34"/>
                  <a:pt x="13" y="34"/>
                </a:cubicBezTo>
                <a:cubicBezTo>
                  <a:pt x="13" y="37"/>
                  <a:pt x="14" y="40"/>
                  <a:pt x="14" y="42"/>
                </a:cubicBezTo>
                <a:lnTo>
                  <a:pt x="7" y="42"/>
                </a:lnTo>
                <a:close/>
                <a:moveTo>
                  <a:pt x="18" y="34"/>
                </a:moveTo>
                <a:cubicBezTo>
                  <a:pt x="30" y="34"/>
                  <a:pt x="30" y="34"/>
                  <a:pt x="30" y="34"/>
                </a:cubicBezTo>
                <a:cubicBezTo>
                  <a:pt x="30" y="42"/>
                  <a:pt x="30" y="42"/>
                  <a:pt x="30" y="42"/>
                </a:cubicBezTo>
                <a:cubicBezTo>
                  <a:pt x="19" y="42"/>
                  <a:pt x="19" y="42"/>
                  <a:pt x="19" y="42"/>
                </a:cubicBezTo>
                <a:cubicBezTo>
                  <a:pt x="18" y="40"/>
                  <a:pt x="18" y="37"/>
                  <a:pt x="18" y="34"/>
                </a:cubicBezTo>
                <a:close/>
                <a:moveTo>
                  <a:pt x="30" y="47"/>
                </a:moveTo>
                <a:cubicBezTo>
                  <a:pt x="30" y="59"/>
                  <a:pt x="30" y="59"/>
                  <a:pt x="30" y="59"/>
                </a:cubicBezTo>
                <a:cubicBezTo>
                  <a:pt x="29" y="59"/>
                  <a:pt x="28" y="58"/>
                  <a:pt x="27" y="58"/>
                </a:cubicBezTo>
                <a:cubicBezTo>
                  <a:pt x="26" y="57"/>
                  <a:pt x="24" y="55"/>
                  <a:pt x="23" y="52"/>
                </a:cubicBezTo>
                <a:cubicBezTo>
                  <a:pt x="22" y="51"/>
                  <a:pt x="21" y="49"/>
                  <a:pt x="20" y="47"/>
                </a:cubicBezTo>
                <a:cubicBezTo>
                  <a:pt x="30" y="47"/>
                  <a:pt x="30" y="47"/>
                  <a:pt x="30" y="47"/>
                </a:cubicBezTo>
                <a:close/>
                <a:moveTo>
                  <a:pt x="42" y="52"/>
                </a:moveTo>
                <a:cubicBezTo>
                  <a:pt x="41" y="55"/>
                  <a:pt x="39" y="57"/>
                  <a:pt x="38" y="58"/>
                </a:cubicBezTo>
                <a:cubicBezTo>
                  <a:pt x="37" y="58"/>
                  <a:pt x="36" y="59"/>
                  <a:pt x="35" y="59"/>
                </a:cubicBezTo>
                <a:cubicBezTo>
                  <a:pt x="35" y="47"/>
                  <a:pt x="35" y="47"/>
                  <a:pt x="35" y="47"/>
                </a:cubicBezTo>
                <a:cubicBezTo>
                  <a:pt x="45" y="47"/>
                  <a:pt x="45" y="47"/>
                  <a:pt x="45" y="47"/>
                </a:cubicBezTo>
                <a:cubicBezTo>
                  <a:pt x="44" y="49"/>
                  <a:pt x="43" y="51"/>
                  <a:pt x="42" y="52"/>
                </a:cubicBezTo>
                <a:close/>
                <a:moveTo>
                  <a:pt x="35" y="42"/>
                </a:moveTo>
                <a:cubicBezTo>
                  <a:pt x="35" y="34"/>
                  <a:pt x="35" y="34"/>
                  <a:pt x="35" y="34"/>
                </a:cubicBezTo>
                <a:cubicBezTo>
                  <a:pt x="47" y="34"/>
                  <a:pt x="47" y="34"/>
                  <a:pt x="47" y="34"/>
                </a:cubicBezTo>
                <a:cubicBezTo>
                  <a:pt x="47" y="37"/>
                  <a:pt x="47" y="40"/>
                  <a:pt x="46" y="42"/>
                </a:cubicBezTo>
                <a:lnTo>
                  <a:pt x="35" y="42"/>
                </a:lnTo>
                <a:close/>
                <a:moveTo>
                  <a:pt x="52" y="30"/>
                </a:moveTo>
                <a:cubicBezTo>
                  <a:pt x="52" y="27"/>
                  <a:pt x="51" y="24"/>
                  <a:pt x="51" y="21"/>
                </a:cubicBezTo>
                <a:cubicBezTo>
                  <a:pt x="58" y="21"/>
                  <a:pt x="58" y="21"/>
                  <a:pt x="58" y="21"/>
                </a:cubicBezTo>
                <a:cubicBezTo>
                  <a:pt x="59" y="24"/>
                  <a:pt x="60" y="27"/>
                  <a:pt x="60" y="30"/>
                </a:cubicBezTo>
                <a:lnTo>
                  <a:pt x="52" y="30"/>
                </a:lnTo>
                <a:close/>
                <a:moveTo>
                  <a:pt x="56" y="17"/>
                </a:moveTo>
                <a:cubicBezTo>
                  <a:pt x="50" y="17"/>
                  <a:pt x="50" y="17"/>
                  <a:pt x="50" y="17"/>
                </a:cubicBezTo>
                <a:cubicBezTo>
                  <a:pt x="48" y="13"/>
                  <a:pt x="47" y="9"/>
                  <a:pt x="44" y="7"/>
                </a:cubicBezTo>
                <a:cubicBezTo>
                  <a:pt x="47" y="8"/>
                  <a:pt x="50" y="10"/>
                  <a:pt x="52" y="12"/>
                </a:cubicBezTo>
                <a:cubicBezTo>
                  <a:pt x="54" y="14"/>
                  <a:pt x="55" y="15"/>
                  <a:pt x="56" y="17"/>
                </a:cubicBezTo>
                <a:close/>
                <a:moveTo>
                  <a:pt x="13" y="12"/>
                </a:moveTo>
                <a:cubicBezTo>
                  <a:pt x="15" y="10"/>
                  <a:pt x="18" y="8"/>
                  <a:pt x="20" y="7"/>
                </a:cubicBezTo>
                <a:cubicBezTo>
                  <a:pt x="18" y="9"/>
                  <a:pt x="17" y="13"/>
                  <a:pt x="15" y="17"/>
                </a:cubicBezTo>
                <a:cubicBezTo>
                  <a:pt x="9" y="17"/>
                  <a:pt x="9" y="17"/>
                  <a:pt x="9" y="17"/>
                </a:cubicBezTo>
                <a:cubicBezTo>
                  <a:pt x="10" y="15"/>
                  <a:pt x="11" y="14"/>
                  <a:pt x="13" y="12"/>
                </a:cubicBezTo>
                <a:close/>
                <a:moveTo>
                  <a:pt x="9" y="47"/>
                </a:moveTo>
                <a:cubicBezTo>
                  <a:pt x="15" y="47"/>
                  <a:pt x="15" y="47"/>
                  <a:pt x="15" y="47"/>
                </a:cubicBezTo>
                <a:cubicBezTo>
                  <a:pt x="17" y="51"/>
                  <a:pt x="18" y="54"/>
                  <a:pt x="20" y="57"/>
                </a:cubicBezTo>
                <a:cubicBezTo>
                  <a:pt x="18" y="55"/>
                  <a:pt x="15" y="54"/>
                  <a:pt x="13" y="51"/>
                </a:cubicBezTo>
                <a:cubicBezTo>
                  <a:pt x="11" y="50"/>
                  <a:pt x="10" y="48"/>
                  <a:pt x="9" y="47"/>
                </a:cubicBezTo>
                <a:close/>
                <a:moveTo>
                  <a:pt x="52" y="51"/>
                </a:moveTo>
                <a:cubicBezTo>
                  <a:pt x="50" y="54"/>
                  <a:pt x="47" y="55"/>
                  <a:pt x="44" y="57"/>
                </a:cubicBezTo>
                <a:cubicBezTo>
                  <a:pt x="47" y="54"/>
                  <a:pt x="48" y="51"/>
                  <a:pt x="50" y="47"/>
                </a:cubicBezTo>
                <a:cubicBezTo>
                  <a:pt x="56" y="47"/>
                  <a:pt x="56" y="47"/>
                  <a:pt x="56" y="47"/>
                </a:cubicBezTo>
                <a:cubicBezTo>
                  <a:pt x="55" y="48"/>
                  <a:pt x="54" y="50"/>
                  <a:pt x="52" y="51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0" name="Freeform 194"/>
          <p:cNvSpPr>
            <a:spLocks noEditPoints="1"/>
          </p:cNvSpPr>
          <p:nvPr/>
        </p:nvSpPr>
        <p:spPr bwMode="auto">
          <a:xfrm>
            <a:off x="9205015" y="4832131"/>
            <a:ext cx="143663" cy="146595"/>
          </a:xfrm>
          <a:custGeom>
            <a:avLst/>
            <a:gdLst>
              <a:gd name="T0" fmla="*/ 30 w 60"/>
              <a:gd name="T1" fmla="*/ 0 h 61"/>
              <a:gd name="T2" fmla="*/ 0 w 60"/>
              <a:gd name="T3" fmla="*/ 31 h 61"/>
              <a:gd name="T4" fmla="*/ 30 w 60"/>
              <a:gd name="T5" fmla="*/ 61 h 61"/>
              <a:gd name="T6" fmla="*/ 60 w 60"/>
              <a:gd name="T7" fmla="*/ 31 h 61"/>
              <a:gd name="T8" fmla="*/ 30 w 60"/>
              <a:gd name="T9" fmla="*/ 0 h 61"/>
              <a:gd name="T10" fmla="*/ 30 w 60"/>
              <a:gd name="T11" fmla="*/ 55 h 61"/>
              <a:gd name="T12" fmla="*/ 5 w 60"/>
              <a:gd name="T13" fmla="*/ 31 h 61"/>
              <a:gd name="T14" fmla="*/ 30 w 60"/>
              <a:gd name="T15" fmla="*/ 6 h 61"/>
              <a:gd name="T16" fmla="*/ 55 w 60"/>
              <a:gd name="T17" fmla="*/ 31 h 61"/>
              <a:gd name="T18" fmla="*/ 30 w 60"/>
              <a:gd name="T19" fmla="*/ 55 h 61"/>
              <a:gd name="T20" fmla="*/ 26 w 60"/>
              <a:gd name="T21" fmla="*/ 15 h 61"/>
              <a:gd name="T22" fmla="*/ 34 w 60"/>
              <a:gd name="T23" fmla="*/ 15 h 61"/>
              <a:gd name="T24" fmla="*/ 34 w 60"/>
              <a:gd name="T25" fmla="*/ 23 h 61"/>
              <a:gd name="T26" fmla="*/ 26 w 60"/>
              <a:gd name="T27" fmla="*/ 23 h 61"/>
              <a:gd name="T28" fmla="*/ 26 w 60"/>
              <a:gd name="T29" fmla="*/ 15 h 61"/>
              <a:gd name="T30" fmla="*/ 38 w 60"/>
              <a:gd name="T31" fmla="*/ 46 h 61"/>
              <a:gd name="T32" fmla="*/ 22 w 60"/>
              <a:gd name="T33" fmla="*/ 46 h 61"/>
              <a:gd name="T34" fmla="*/ 22 w 60"/>
              <a:gd name="T35" fmla="*/ 42 h 61"/>
              <a:gd name="T36" fmla="*/ 26 w 60"/>
              <a:gd name="T37" fmla="*/ 42 h 61"/>
              <a:gd name="T38" fmla="*/ 26 w 60"/>
              <a:gd name="T39" fmla="*/ 31 h 61"/>
              <a:gd name="T40" fmla="*/ 22 w 60"/>
              <a:gd name="T41" fmla="*/ 31 h 61"/>
              <a:gd name="T42" fmla="*/ 22 w 60"/>
              <a:gd name="T43" fmla="*/ 27 h 61"/>
              <a:gd name="T44" fmla="*/ 34 w 60"/>
              <a:gd name="T45" fmla="*/ 27 h 61"/>
              <a:gd name="T46" fmla="*/ 34 w 60"/>
              <a:gd name="T47" fmla="*/ 42 h 61"/>
              <a:gd name="T48" fmla="*/ 38 w 60"/>
              <a:gd name="T49" fmla="*/ 42 h 61"/>
              <a:gd name="T50" fmla="*/ 38 w 60"/>
              <a:gd name="T51" fmla="*/ 46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0" h="61">
                <a:moveTo>
                  <a:pt x="30" y="0"/>
                </a:moveTo>
                <a:cubicBezTo>
                  <a:pt x="13" y="0"/>
                  <a:pt x="0" y="14"/>
                  <a:pt x="0" y="31"/>
                </a:cubicBezTo>
                <a:cubicBezTo>
                  <a:pt x="0" y="47"/>
                  <a:pt x="13" y="61"/>
                  <a:pt x="30" y="61"/>
                </a:cubicBezTo>
                <a:cubicBezTo>
                  <a:pt x="47" y="61"/>
                  <a:pt x="60" y="47"/>
                  <a:pt x="60" y="31"/>
                </a:cubicBezTo>
                <a:cubicBezTo>
                  <a:pt x="60" y="14"/>
                  <a:pt x="47" y="0"/>
                  <a:pt x="30" y="0"/>
                </a:cubicBezTo>
                <a:close/>
                <a:moveTo>
                  <a:pt x="30" y="55"/>
                </a:moveTo>
                <a:cubicBezTo>
                  <a:pt x="16" y="55"/>
                  <a:pt x="5" y="44"/>
                  <a:pt x="5" y="31"/>
                </a:cubicBezTo>
                <a:cubicBezTo>
                  <a:pt x="5" y="17"/>
                  <a:pt x="16" y="6"/>
                  <a:pt x="30" y="6"/>
                </a:cubicBezTo>
                <a:cubicBezTo>
                  <a:pt x="44" y="6"/>
                  <a:pt x="55" y="17"/>
                  <a:pt x="55" y="31"/>
                </a:cubicBezTo>
                <a:cubicBezTo>
                  <a:pt x="55" y="44"/>
                  <a:pt x="44" y="55"/>
                  <a:pt x="30" y="55"/>
                </a:cubicBezTo>
                <a:close/>
                <a:moveTo>
                  <a:pt x="26" y="15"/>
                </a:moveTo>
                <a:cubicBezTo>
                  <a:pt x="34" y="15"/>
                  <a:pt x="34" y="15"/>
                  <a:pt x="34" y="15"/>
                </a:cubicBezTo>
                <a:cubicBezTo>
                  <a:pt x="34" y="23"/>
                  <a:pt x="34" y="23"/>
                  <a:pt x="34" y="23"/>
                </a:cubicBezTo>
                <a:cubicBezTo>
                  <a:pt x="26" y="23"/>
                  <a:pt x="26" y="23"/>
                  <a:pt x="26" y="23"/>
                </a:cubicBezTo>
                <a:lnTo>
                  <a:pt x="26" y="15"/>
                </a:lnTo>
                <a:close/>
                <a:moveTo>
                  <a:pt x="38" y="46"/>
                </a:moveTo>
                <a:cubicBezTo>
                  <a:pt x="22" y="46"/>
                  <a:pt x="22" y="46"/>
                  <a:pt x="22" y="46"/>
                </a:cubicBezTo>
                <a:cubicBezTo>
                  <a:pt x="22" y="42"/>
                  <a:pt x="22" y="42"/>
                  <a:pt x="22" y="42"/>
                </a:cubicBezTo>
                <a:cubicBezTo>
                  <a:pt x="26" y="42"/>
                  <a:pt x="26" y="42"/>
                  <a:pt x="26" y="42"/>
                </a:cubicBezTo>
                <a:cubicBezTo>
                  <a:pt x="26" y="31"/>
                  <a:pt x="26" y="31"/>
                  <a:pt x="26" y="31"/>
                </a:cubicBezTo>
                <a:cubicBezTo>
                  <a:pt x="22" y="31"/>
                  <a:pt x="22" y="31"/>
                  <a:pt x="22" y="31"/>
                </a:cubicBezTo>
                <a:cubicBezTo>
                  <a:pt x="22" y="27"/>
                  <a:pt x="22" y="27"/>
                  <a:pt x="22" y="27"/>
                </a:cubicBezTo>
                <a:cubicBezTo>
                  <a:pt x="34" y="27"/>
                  <a:pt x="34" y="27"/>
                  <a:pt x="34" y="27"/>
                </a:cubicBezTo>
                <a:cubicBezTo>
                  <a:pt x="34" y="42"/>
                  <a:pt x="34" y="42"/>
                  <a:pt x="34" y="42"/>
                </a:cubicBezTo>
                <a:cubicBezTo>
                  <a:pt x="38" y="42"/>
                  <a:pt x="38" y="42"/>
                  <a:pt x="38" y="42"/>
                </a:cubicBezTo>
                <a:lnTo>
                  <a:pt x="38" y="46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1" name="Freeform 196"/>
          <p:cNvSpPr>
            <a:spLocks noEditPoints="1"/>
          </p:cNvSpPr>
          <p:nvPr/>
        </p:nvSpPr>
        <p:spPr bwMode="auto">
          <a:xfrm>
            <a:off x="8357870" y="5165725"/>
            <a:ext cx="253365" cy="150495"/>
          </a:xfrm>
          <a:custGeom>
            <a:avLst/>
            <a:gdLst>
              <a:gd name="T0" fmla="*/ 35 w 69"/>
              <a:gd name="T1" fmla="*/ 0 h 69"/>
              <a:gd name="T2" fmla="*/ 0 w 69"/>
              <a:gd name="T3" fmla="*/ 35 h 69"/>
              <a:gd name="T4" fmla="*/ 35 w 69"/>
              <a:gd name="T5" fmla="*/ 69 h 69"/>
              <a:gd name="T6" fmla="*/ 69 w 69"/>
              <a:gd name="T7" fmla="*/ 35 h 69"/>
              <a:gd name="T8" fmla="*/ 35 w 69"/>
              <a:gd name="T9" fmla="*/ 0 h 69"/>
              <a:gd name="T10" fmla="*/ 55 w 69"/>
              <a:gd name="T11" fmla="*/ 30 h 69"/>
              <a:gd name="T12" fmla="*/ 36 w 69"/>
              <a:gd name="T13" fmla="*/ 56 h 69"/>
              <a:gd name="T14" fmla="*/ 28 w 69"/>
              <a:gd name="T15" fmla="*/ 52 h 69"/>
              <a:gd name="T16" fmla="*/ 21 w 69"/>
              <a:gd name="T17" fmla="*/ 32 h 69"/>
              <a:gd name="T18" fmla="*/ 16 w 69"/>
              <a:gd name="T19" fmla="*/ 33 h 69"/>
              <a:gd name="T20" fmla="*/ 14 w 69"/>
              <a:gd name="T21" fmla="*/ 31 h 69"/>
              <a:gd name="T22" fmla="*/ 27 w 69"/>
              <a:gd name="T23" fmla="*/ 22 h 69"/>
              <a:gd name="T24" fmla="*/ 34 w 69"/>
              <a:gd name="T25" fmla="*/ 36 h 69"/>
              <a:gd name="T26" fmla="*/ 37 w 69"/>
              <a:gd name="T27" fmla="*/ 44 h 69"/>
              <a:gd name="T28" fmla="*/ 43 w 69"/>
              <a:gd name="T29" fmla="*/ 36 h 69"/>
              <a:gd name="T30" fmla="*/ 38 w 69"/>
              <a:gd name="T31" fmla="*/ 31 h 69"/>
              <a:gd name="T32" fmla="*/ 55 w 69"/>
              <a:gd name="T33" fmla="*/ 30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9" h="69">
                <a:moveTo>
                  <a:pt x="35" y="0"/>
                </a:moveTo>
                <a:cubicBezTo>
                  <a:pt x="16" y="0"/>
                  <a:pt x="0" y="16"/>
                  <a:pt x="0" y="35"/>
                </a:cubicBezTo>
                <a:cubicBezTo>
                  <a:pt x="0" y="54"/>
                  <a:pt x="16" y="69"/>
                  <a:pt x="35" y="69"/>
                </a:cubicBezTo>
                <a:cubicBezTo>
                  <a:pt x="54" y="69"/>
                  <a:pt x="69" y="54"/>
                  <a:pt x="69" y="35"/>
                </a:cubicBezTo>
                <a:cubicBezTo>
                  <a:pt x="69" y="16"/>
                  <a:pt x="54" y="0"/>
                  <a:pt x="35" y="0"/>
                </a:cubicBezTo>
                <a:close/>
                <a:moveTo>
                  <a:pt x="55" y="30"/>
                </a:moveTo>
                <a:cubicBezTo>
                  <a:pt x="53" y="43"/>
                  <a:pt x="40" y="54"/>
                  <a:pt x="36" y="56"/>
                </a:cubicBezTo>
                <a:cubicBezTo>
                  <a:pt x="32" y="58"/>
                  <a:pt x="29" y="55"/>
                  <a:pt x="28" y="52"/>
                </a:cubicBezTo>
                <a:cubicBezTo>
                  <a:pt x="26" y="49"/>
                  <a:pt x="22" y="33"/>
                  <a:pt x="21" y="32"/>
                </a:cubicBezTo>
                <a:cubicBezTo>
                  <a:pt x="19" y="30"/>
                  <a:pt x="16" y="33"/>
                  <a:pt x="16" y="33"/>
                </a:cubicBezTo>
                <a:cubicBezTo>
                  <a:pt x="14" y="31"/>
                  <a:pt x="14" y="31"/>
                  <a:pt x="14" y="31"/>
                </a:cubicBezTo>
                <a:cubicBezTo>
                  <a:pt x="14" y="31"/>
                  <a:pt x="21" y="23"/>
                  <a:pt x="27" y="22"/>
                </a:cubicBezTo>
                <a:cubicBezTo>
                  <a:pt x="32" y="21"/>
                  <a:pt x="32" y="30"/>
                  <a:pt x="34" y="36"/>
                </a:cubicBezTo>
                <a:cubicBezTo>
                  <a:pt x="35" y="41"/>
                  <a:pt x="36" y="44"/>
                  <a:pt x="37" y="44"/>
                </a:cubicBezTo>
                <a:cubicBezTo>
                  <a:pt x="38" y="44"/>
                  <a:pt x="40" y="41"/>
                  <a:pt x="43" y="36"/>
                </a:cubicBezTo>
                <a:cubicBezTo>
                  <a:pt x="45" y="32"/>
                  <a:pt x="42" y="28"/>
                  <a:pt x="38" y="31"/>
                </a:cubicBezTo>
                <a:cubicBezTo>
                  <a:pt x="40" y="20"/>
                  <a:pt x="57" y="17"/>
                  <a:pt x="55" y="3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2" name="Freeform 206"/>
          <p:cNvSpPr>
            <a:spLocks noEditPoints="1"/>
          </p:cNvSpPr>
          <p:nvPr/>
        </p:nvSpPr>
        <p:spPr bwMode="auto">
          <a:xfrm>
            <a:off x="10690024" y="5534323"/>
            <a:ext cx="285862" cy="253609"/>
          </a:xfrm>
          <a:custGeom>
            <a:avLst/>
            <a:gdLst>
              <a:gd name="T0" fmla="*/ 50 w 119"/>
              <a:gd name="T1" fmla="*/ 0 h 106"/>
              <a:gd name="T2" fmla="*/ 50 w 119"/>
              <a:gd name="T3" fmla="*/ 0 h 106"/>
              <a:gd name="T4" fmla="*/ 99 w 119"/>
              <a:gd name="T5" fmla="*/ 40 h 106"/>
              <a:gd name="T6" fmla="*/ 50 w 119"/>
              <a:gd name="T7" fmla="*/ 81 h 106"/>
              <a:gd name="T8" fmla="*/ 42 w 119"/>
              <a:gd name="T9" fmla="*/ 80 h 106"/>
              <a:gd name="T10" fmla="*/ 7 w 119"/>
              <a:gd name="T11" fmla="*/ 93 h 106"/>
              <a:gd name="T12" fmla="*/ 7 w 119"/>
              <a:gd name="T13" fmla="*/ 90 h 106"/>
              <a:gd name="T14" fmla="*/ 19 w 119"/>
              <a:gd name="T15" fmla="*/ 74 h 106"/>
              <a:gd name="T16" fmla="*/ 18 w 119"/>
              <a:gd name="T17" fmla="*/ 72 h 106"/>
              <a:gd name="T18" fmla="*/ 0 w 119"/>
              <a:gd name="T19" fmla="*/ 40 h 106"/>
              <a:gd name="T20" fmla="*/ 50 w 119"/>
              <a:gd name="T21" fmla="*/ 0 h 106"/>
              <a:gd name="T22" fmla="*/ 103 w 119"/>
              <a:gd name="T23" fmla="*/ 90 h 106"/>
              <a:gd name="T24" fmla="*/ 113 w 119"/>
              <a:gd name="T25" fmla="*/ 104 h 106"/>
              <a:gd name="T26" fmla="*/ 113 w 119"/>
              <a:gd name="T27" fmla="*/ 106 h 106"/>
              <a:gd name="T28" fmla="*/ 83 w 119"/>
              <a:gd name="T29" fmla="*/ 95 h 106"/>
              <a:gd name="T30" fmla="*/ 76 w 119"/>
              <a:gd name="T31" fmla="*/ 96 h 106"/>
              <a:gd name="T32" fmla="*/ 50 w 119"/>
              <a:gd name="T33" fmla="*/ 88 h 106"/>
              <a:gd name="T34" fmla="*/ 90 w 119"/>
              <a:gd name="T35" fmla="*/ 75 h 106"/>
              <a:gd name="T36" fmla="*/ 103 w 119"/>
              <a:gd name="T37" fmla="*/ 60 h 106"/>
              <a:gd name="T38" fmla="*/ 107 w 119"/>
              <a:gd name="T39" fmla="*/ 40 h 106"/>
              <a:gd name="T40" fmla="*/ 107 w 119"/>
              <a:gd name="T41" fmla="*/ 37 h 106"/>
              <a:gd name="T42" fmla="*/ 119 w 119"/>
              <a:gd name="T43" fmla="*/ 61 h 106"/>
              <a:gd name="T44" fmla="*/ 103 w 119"/>
              <a:gd name="T45" fmla="*/ 88 h 106"/>
              <a:gd name="T46" fmla="*/ 103 w 119"/>
              <a:gd name="T47" fmla="*/ 9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19" h="106">
                <a:moveTo>
                  <a:pt x="50" y="0"/>
                </a:moveTo>
                <a:cubicBezTo>
                  <a:pt x="50" y="0"/>
                  <a:pt x="50" y="0"/>
                  <a:pt x="50" y="0"/>
                </a:cubicBezTo>
                <a:cubicBezTo>
                  <a:pt x="77" y="0"/>
                  <a:pt x="99" y="18"/>
                  <a:pt x="99" y="40"/>
                </a:cubicBezTo>
                <a:cubicBezTo>
                  <a:pt x="99" y="63"/>
                  <a:pt x="77" y="81"/>
                  <a:pt x="50" y="81"/>
                </a:cubicBezTo>
                <a:cubicBezTo>
                  <a:pt x="47" y="81"/>
                  <a:pt x="44" y="80"/>
                  <a:pt x="42" y="80"/>
                </a:cubicBezTo>
                <a:cubicBezTo>
                  <a:pt x="31" y="91"/>
                  <a:pt x="19" y="93"/>
                  <a:pt x="7" y="93"/>
                </a:cubicBezTo>
                <a:cubicBezTo>
                  <a:pt x="7" y="90"/>
                  <a:pt x="7" y="90"/>
                  <a:pt x="7" y="90"/>
                </a:cubicBezTo>
                <a:cubicBezTo>
                  <a:pt x="13" y="87"/>
                  <a:pt x="19" y="81"/>
                  <a:pt x="19" y="74"/>
                </a:cubicBezTo>
                <a:cubicBezTo>
                  <a:pt x="19" y="73"/>
                  <a:pt x="19" y="72"/>
                  <a:pt x="18" y="72"/>
                </a:cubicBezTo>
                <a:cubicBezTo>
                  <a:pt x="7" y="64"/>
                  <a:pt x="0" y="53"/>
                  <a:pt x="0" y="40"/>
                </a:cubicBezTo>
                <a:cubicBezTo>
                  <a:pt x="0" y="18"/>
                  <a:pt x="22" y="0"/>
                  <a:pt x="50" y="0"/>
                </a:cubicBezTo>
                <a:close/>
                <a:moveTo>
                  <a:pt x="103" y="90"/>
                </a:moveTo>
                <a:cubicBezTo>
                  <a:pt x="103" y="96"/>
                  <a:pt x="107" y="101"/>
                  <a:pt x="113" y="104"/>
                </a:cubicBezTo>
                <a:cubicBezTo>
                  <a:pt x="113" y="106"/>
                  <a:pt x="113" y="106"/>
                  <a:pt x="113" y="106"/>
                </a:cubicBezTo>
                <a:cubicBezTo>
                  <a:pt x="102" y="106"/>
                  <a:pt x="92" y="104"/>
                  <a:pt x="83" y="95"/>
                </a:cubicBezTo>
                <a:cubicBezTo>
                  <a:pt x="81" y="95"/>
                  <a:pt x="79" y="96"/>
                  <a:pt x="76" y="96"/>
                </a:cubicBezTo>
                <a:cubicBezTo>
                  <a:pt x="66" y="96"/>
                  <a:pt x="57" y="93"/>
                  <a:pt x="50" y="88"/>
                </a:cubicBezTo>
                <a:cubicBezTo>
                  <a:pt x="65" y="88"/>
                  <a:pt x="79" y="84"/>
                  <a:pt x="90" y="75"/>
                </a:cubicBezTo>
                <a:cubicBezTo>
                  <a:pt x="95" y="71"/>
                  <a:pt x="100" y="65"/>
                  <a:pt x="103" y="60"/>
                </a:cubicBezTo>
                <a:cubicBezTo>
                  <a:pt x="106" y="54"/>
                  <a:pt x="107" y="47"/>
                  <a:pt x="107" y="40"/>
                </a:cubicBezTo>
                <a:cubicBezTo>
                  <a:pt x="107" y="39"/>
                  <a:pt x="107" y="38"/>
                  <a:pt x="107" y="37"/>
                </a:cubicBezTo>
                <a:cubicBezTo>
                  <a:pt x="115" y="43"/>
                  <a:pt x="119" y="52"/>
                  <a:pt x="119" y="61"/>
                </a:cubicBezTo>
                <a:cubicBezTo>
                  <a:pt x="119" y="72"/>
                  <a:pt x="113" y="82"/>
                  <a:pt x="103" y="88"/>
                </a:cubicBezTo>
                <a:cubicBezTo>
                  <a:pt x="103" y="89"/>
                  <a:pt x="103" y="89"/>
                  <a:pt x="103" y="9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3" name="Freeform 207"/>
          <p:cNvSpPr>
            <a:spLocks noEditPoints="1"/>
          </p:cNvSpPr>
          <p:nvPr/>
        </p:nvSpPr>
        <p:spPr bwMode="auto">
          <a:xfrm>
            <a:off x="10522906" y="5164903"/>
            <a:ext cx="167118" cy="168584"/>
          </a:xfrm>
          <a:custGeom>
            <a:avLst/>
            <a:gdLst>
              <a:gd name="T0" fmla="*/ 35 w 70"/>
              <a:gd name="T1" fmla="*/ 0 h 70"/>
              <a:gd name="T2" fmla="*/ 0 w 70"/>
              <a:gd name="T3" fmla="*/ 35 h 70"/>
              <a:gd name="T4" fmla="*/ 35 w 70"/>
              <a:gd name="T5" fmla="*/ 70 h 70"/>
              <a:gd name="T6" fmla="*/ 70 w 70"/>
              <a:gd name="T7" fmla="*/ 35 h 70"/>
              <a:gd name="T8" fmla="*/ 35 w 70"/>
              <a:gd name="T9" fmla="*/ 0 h 70"/>
              <a:gd name="T10" fmla="*/ 29 w 70"/>
              <a:gd name="T11" fmla="*/ 57 h 70"/>
              <a:gd name="T12" fmla="*/ 14 w 70"/>
              <a:gd name="T13" fmla="*/ 38 h 70"/>
              <a:gd name="T14" fmla="*/ 21 w 70"/>
              <a:gd name="T15" fmla="*/ 31 h 70"/>
              <a:gd name="T16" fmla="*/ 29 w 70"/>
              <a:gd name="T17" fmla="*/ 41 h 70"/>
              <a:gd name="T18" fmla="*/ 54 w 70"/>
              <a:gd name="T19" fmla="*/ 21 h 70"/>
              <a:gd name="T20" fmla="*/ 57 w 70"/>
              <a:gd name="T21" fmla="*/ 24 h 70"/>
              <a:gd name="T22" fmla="*/ 29 w 70"/>
              <a:gd name="T23" fmla="*/ 57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0" h="70">
                <a:moveTo>
                  <a:pt x="35" y="0"/>
                </a:moveTo>
                <a:cubicBezTo>
                  <a:pt x="16" y="0"/>
                  <a:pt x="0" y="16"/>
                  <a:pt x="0" y="35"/>
                </a:cubicBezTo>
                <a:cubicBezTo>
                  <a:pt x="0" y="54"/>
                  <a:pt x="16" y="70"/>
                  <a:pt x="35" y="70"/>
                </a:cubicBezTo>
                <a:cubicBezTo>
                  <a:pt x="54" y="70"/>
                  <a:pt x="70" y="54"/>
                  <a:pt x="70" y="35"/>
                </a:cubicBezTo>
                <a:cubicBezTo>
                  <a:pt x="70" y="16"/>
                  <a:pt x="54" y="0"/>
                  <a:pt x="35" y="0"/>
                </a:cubicBezTo>
                <a:close/>
                <a:moveTo>
                  <a:pt x="29" y="57"/>
                </a:moveTo>
                <a:cubicBezTo>
                  <a:pt x="14" y="38"/>
                  <a:pt x="14" y="38"/>
                  <a:pt x="14" y="38"/>
                </a:cubicBezTo>
                <a:cubicBezTo>
                  <a:pt x="21" y="31"/>
                  <a:pt x="21" y="31"/>
                  <a:pt x="21" y="31"/>
                </a:cubicBezTo>
                <a:cubicBezTo>
                  <a:pt x="29" y="41"/>
                  <a:pt x="29" y="41"/>
                  <a:pt x="29" y="41"/>
                </a:cubicBezTo>
                <a:cubicBezTo>
                  <a:pt x="54" y="21"/>
                  <a:pt x="54" y="21"/>
                  <a:pt x="54" y="21"/>
                </a:cubicBezTo>
                <a:cubicBezTo>
                  <a:pt x="57" y="24"/>
                  <a:pt x="57" y="24"/>
                  <a:pt x="57" y="24"/>
                </a:cubicBezTo>
                <a:lnTo>
                  <a:pt x="29" y="57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4" name="Freeform 208"/>
          <p:cNvSpPr>
            <a:spLocks noEditPoints="1"/>
          </p:cNvSpPr>
          <p:nvPr/>
        </p:nvSpPr>
        <p:spPr bwMode="auto">
          <a:xfrm>
            <a:off x="9710768" y="5443433"/>
            <a:ext cx="206700" cy="234553"/>
          </a:xfrm>
          <a:custGeom>
            <a:avLst/>
            <a:gdLst>
              <a:gd name="T0" fmla="*/ 55 w 86"/>
              <a:gd name="T1" fmla="*/ 14 h 98"/>
              <a:gd name="T2" fmla="*/ 55 w 86"/>
              <a:gd name="T3" fmla="*/ 27 h 98"/>
              <a:gd name="T4" fmla="*/ 65 w 86"/>
              <a:gd name="T5" fmla="*/ 33 h 98"/>
              <a:gd name="T6" fmla="*/ 74 w 86"/>
              <a:gd name="T7" fmla="*/ 55 h 98"/>
              <a:gd name="T8" fmla="*/ 65 w 86"/>
              <a:gd name="T9" fmla="*/ 77 h 98"/>
              <a:gd name="T10" fmla="*/ 43 w 86"/>
              <a:gd name="T11" fmla="*/ 85 h 98"/>
              <a:gd name="T12" fmla="*/ 22 w 86"/>
              <a:gd name="T13" fmla="*/ 77 h 98"/>
              <a:gd name="T14" fmla="*/ 13 w 86"/>
              <a:gd name="T15" fmla="*/ 55 h 98"/>
              <a:gd name="T16" fmla="*/ 22 w 86"/>
              <a:gd name="T17" fmla="*/ 33 h 98"/>
              <a:gd name="T18" fmla="*/ 31 w 86"/>
              <a:gd name="T19" fmla="*/ 27 h 98"/>
              <a:gd name="T20" fmla="*/ 31 w 86"/>
              <a:gd name="T21" fmla="*/ 14 h 98"/>
              <a:gd name="T22" fmla="*/ 0 w 86"/>
              <a:gd name="T23" fmla="*/ 55 h 98"/>
              <a:gd name="T24" fmla="*/ 43 w 86"/>
              <a:gd name="T25" fmla="*/ 98 h 98"/>
              <a:gd name="T26" fmla="*/ 86 w 86"/>
              <a:gd name="T27" fmla="*/ 55 h 98"/>
              <a:gd name="T28" fmla="*/ 55 w 86"/>
              <a:gd name="T29" fmla="*/ 14 h 98"/>
              <a:gd name="T30" fmla="*/ 37 w 86"/>
              <a:gd name="T31" fmla="*/ 0 h 98"/>
              <a:gd name="T32" fmla="*/ 49 w 86"/>
              <a:gd name="T33" fmla="*/ 0 h 98"/>
              <a:gd name="T34" fmla="*/ 49 w 86"/>
              <a:gd name="T35" fmla="*/ 49 h 98"/>
              <a:gd name="T36" fmla="*/ 37 w 86"/>
              <a:gd name="T37" fmla="*/ 49 h 98"/>
              <a:gd name="T38" fmla="*/ 37 w 86"/>
              <a:gd name="T39" fmla="*/ 0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6" h="98">
                <a:moveTo>
                  <a:pt x="55" y="14"/>
                </a:moveTo>
                <a:cubicBezTo>
                  <a:pt x="55" y="27"/>
                  <a:pt x="55" y="27"/>
                  <a:pt x="55" y="27"/>
                </a:cubicBezTo>
                <a:cubicBezTo>
                  <a:pt x="59" y="28"/>
                  <a:pt x="62" y="31"/>
                  <a:pt x="65" y="33"/>
                </a:cubicBezTo>
                <a:cubicBezTo>
                  <a:pt x="71" y="39"/>
                  <a:pt x="74" y="47"/>
                  <a:pt x="74" y="55"/>
                </a:cubicBezTo>
                <a:cubicBezTo>
                  <a:pt x="74" y="63"/>
                  <a:pt x="71" y="71"/>
                  <a:pt x="65" y="77"/>
                </a:cubicBezTo>
                <a:cubicBezTo>
                  <a:pt x="59" y="82"/>
                  <a:pt x="51" y="85"/>
                  <a:pt x="43" y="85"/>
                </a:cubicBezTo>
                <a:cubicBezTo>
                  <a:pt x="35" y="85"/>
                  <a:pt x="27" y="82"/>
                  <a:pt x="22" y="77"/>
                </a:cubicBezTo>
                <a:cubicBezTo>
                  <a:pt x="16" y="71"/>
                  <a:pt x="13" y="63"/>
                  <a:pt x="13" y="55"/>
                </a:cubicBezTo>
                <a:cubicBezTo>
                  <a:pt x="13" y="47"/>
                  <a:pt x="16" y="39"/>
                  <a:pt x="22" y="33"/>
                </a:cubicBezTo>
                <a:cubicBezTo>
                  <a:pt x="24" y="31"/>
                  <a:pt x="27" y="28"/>
                  <a:pt x="31" y="27"/>
                </a:cubicBezTo>
                <a:cubicBezTo>
                  <a:pt x="31" y="14"/>
                  <a:pt x="31" y="14"/>
                  <a:pt x="31" y="14"/>
                </a:cubicBezTo>
                <a:cubicBezTo>
                  <a:pt x="13" y="19"/>
                  <a:pt x="0" y="36"/>
                  <a:pt x="0" y="55"/>
                </a:cubicBezTo>
                <a:cubicBezTo>
                  <a:pt x="0" y="79"/>
                  <a:pt x="20" y="98"/>
                  <a:pt x="43" y="98"/>
                </a:cubicBezTo>
                <a:cubicBezTo>
                  <a:pt x="67" y="98"/>
                  <a:pt x="86" y="79"/>
                  <a:pt x="86" y="55"/>
                </a:cubicBezTo>
                <a:cubicBezTo>
                  <a:pt x="86" y="36"/>
                  <a:pt x="73" y="19"/>
                  <a:pt x="55" y="14"/>
                </a:cubicBezTo>
                <a:close/>
                <a:moveTo>
                  <a:pt x="37" y="0"/>
                </a:moveTo>
                <a:cubicBezTo>
                  <a:pt x="49" y="0"/>
                  <a:pt x="49" y="0"/>
                  <a:pt x="49" y="0"/>
                </a:cubicBezTo>
                <a:cubicBezTo>
                  <a:pt x="49" y="49"/>
                  <a:pt x="49" y="49"/>
                  <a:pt x="49" y="49"/>
                </a:cubicBezTo>
                <a:cubicBezTo>
                  <a:pt x="37" y="49"/>
                  <a:pt x="37" y="49"/>
                  <a:pt x="37" y="49"/>
                </a:cubicBezTo>
                <a:lnTo>
                  <a:pt x="37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5" name="Freeform 209"/>
          <p:cNvSpPr/>
          <p:nvPr/>
        </p:nvSpPr>
        <p:spPr bwMode="auto">
          <a:xfrm>
            <a:off x="9454226" y="5685316"/>
            <a:ext cx="278530" cy="233086"/>
          </a:xfrm>
          <a:custGeom>
            <a:avLst/>
            <a:gdLst>
              <a:gd name="T0" fmla="*/ 57 w 116"/>
              <a:gd name="T1" fmla="*/ 1 h 97"/>
              <a:gd name="T2" fmla="*/ 48 w 116"/>
              <a:gd name="T3" fmla="*/ 8 h 97"/>
              <a:gd name="T4" fmla="*/ 55 w 116"/>
              <a:gd name="T5" fmla="*/ 18 h 97"/>
              <a:gd name="T6" fmla="*/ 85 w 116"/>
              <a:gd name="T7" fmla="*/ 22 h 97"/>
              <a:gd name="T8" fmla="*/ 5 w 116"/>
              <a:gd name="T9" fmla="*/ 81 h 97"/>
              <a:gd name="T10" fmla="*/ 3 w 116"/>
              <a:gd name="T11" fmla="*/ 93 h 97"/>
              <a:gd name="T12" fmla="*/ 8 w 116"/>
              <a:gd name="T13" fmla="*/ 96 h 97"/>
              <a:gd name="T14" fmla="*/ 15 w 116"/>
              <a:gd name="T15" fmla="*/ 95 h 97"/>
              <a:gd name="T16" fmla="*/ 95 w 116"/>
              <a:gd name="T17" fmla="*/ 36 h 97"/>
              <a:gd name="T18" fmla="*/ 90 w 116"/>
              <a:gd name="T19" fmla="*/ 66 h 97"/>
              <a:gd name="T20" fmla="*/ 97 w 116"/>
              <a:gd name="T21" fmla="*/ 76 h 97"/>
              <a:gd name="T22" fmla="*/ 107 w 116"/>
              <a:gd name="T23" fmla="*/ 69 h 97"/>
              <a:gd name="T24" fmla="*/ 116 w 116"/>
              <a:gd name="T25" fmla="*/ 10 h 97"/>
              <a:gd name="T26" fmla="*/ 57 w 116"/>
              <a:gd name="T27" fmla="*/ 1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6" h="97">
                <a:moveTo>
                  <a:pt x="57" y="1"/>
                </a:moveTo>
                <a:cubicBezTo>
                  <a:pt x="53" y="0"/>
                  <a:pt x="48" y="3"/>
                  <a:pt x="48" y="8"/>
                </a:cubicBezTo>
                <a:cubicBezTo>
                  <a:pt x="47" y="13"/>
                  <a:pt x="50" y="17"/>
                  <a:pt x="55" y="18"/>
                </a:cubicBezTo>
                <a:cubicBezTo>
                  <a:pt x="85" y="22"/>
                  <a:pt x="85" y="22"/>
                  <a:pt x="85" y="22"/>
                </a:cubicBezTo>
                <a:cubicBezTo>
                  <a:pt x="5" y="81"/>
                  <a:pt x="5" y="81"/>
                  <a:pt x="5" y="81"/>
                </a:cubicBezTo>
                <a:cubicBezTo>
                  <a:pt x="1" y="84"/>
                  <a:pt x="0" y="89"/>
                  <a:pt x="3" y="93"/>
                </a:cubicBezTo>
                <a:cubicBezTo>
                  <a:pt x="4" y="95"/>
                  <a:pt x="6" y="96"/>
                  <a:pt x="8" y="96"/>
                </a:cubicBezTo>
                <a:cubicBezTo>
                  <a:pt x="10" y="97"/>
                  <a:pt x="13" y="96"/>
                  <a:pt x="15" y="95"/>
                </a:cubicBezTo>
                <a:cubicBezTo>
                  <a:pt x="95" y="36"/>
                  <a:pt x="95" y="36"/>
                  <a:pt x="95" y="36"/>
                </a:cubicBezTo>
                <a:cubicBezTo>
                  <a:pt x="90" y="66"/>
                  <a:pt x="90" y="66"/>
                  <a:pt x="90" y="66"/>
                </a:cubicBezTo>
                <a:cubicBezTo>
                  <a:pt x="90" y="71"/>
                  <a:pt x="93" y="75"/>
                  <a:pt x="97" y="76"/>
                </a:cubicBezTo>
                <a:cubicBezTo>
                  <a:pt x="102" y="76"/>
                  <a:pt x="106" y="73"/>
                  <a:pt x="107" y="69"/>
                </a:cubicBezTo>
                <a:cubicBezTo>
                  <a:pt x="116" y="10"/>
                  <a:pt x="116" y="10"/>
                  <a:pt x="116" y="10"/>
                </a:cubicBezTo>
                <a:lnTo>
                  <a:pt x="57" y="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6" name="Freeform 210"/>
          <p:cNvSpPr>
            <a:spLocks noEditPoints="1"/>
          </p:cNvSpPr>
          <p:nvPr/>
        </p:nvSpPr>
        <p:spPr bwMode="auto">
          <a:xfrm>
            <a:off x="10075791" y="5342283"/>
            <a:ext cx="238951" cy="256542"/>
          </a:xfrm>
          <a:custGeom>
            <a:avLst/>
            <a:gdLst>
              <a:gd name="T0" fmla="*/ 90 w 100"/>
              <a:gd name="T1" fmla="*/ 0 h 107"/>
              <a:gd name="T2" fmla="*/ 10 w 100"/>
              <a:gd name="T3" fmla="*/ 0 h 107"/>
              <a:gd name="T4" fmla="*/ 0 w 100"/>
              <a:gd name="T5" fmla="*/ 10 h 107"/>
              <a:gd name="T6" fmla="*/ 0 w 100"/>
              <a:gd name="T7" fmla="*/ 97 h 107"/>
              <a:gd name="T8" fmla="*/ 10 w 100"/>
              <a:gd name="T9" fmla="*/ 107 h 107"/>
              <a:gd name="T10" fmla="*/ 90 w 100"/>
              <a:gd name="T11" fmla="*/ 107 h 107"/>
              <a:gd name="T12" fmla="*/ 100 w 100"/>
              <a:gd name="T13" fmla="*/ 97 h 107"/>
              <a:gd name="T14" fmla="*/ 100 w 100"/>
              <a:gd name="T15" fmla="*/ 10 h 107"/>
              <a:gd name="T16" fmla="*/ 90 w 100"/>
              <a:gd name="T17" fmla="*/ 0 h 107"/>
              <a:gd name="T18" fmla="*/ 86 w 100"/>
              <a:gd name="T19" fmla="*/ 93 h 107"/>
              <a:gd name="T20" fmla="*/ 13 w 100"/>
              <a:gd name="T21" fmla="*/ 93 h 107"/>
              <a:gd name="T22" fmla="*/ 13 w 100"/>
              <a:gd name="T23" fmla="*/ 13 h 107"/>
              <a:gd name="T24" fmla="*/ 86 w 100"/>
              <a:gd name="T25" fmla="*/ 13 h 107"/>
              <a:gd name="T26" fmla="*/ 86 w 100"/>
              <a:gd name="T27" fmla="*/ 93 h 107"/>
              <a:gd name="T28" fmla="*/ 26 w 100"/>
              <a:gd name="T29" fmla="*/ 47 h 107"/>
              <a:gd name="T30" fmla="*/ 73 w 100"/>
              <a:gd name="T31" fmla="*/ 47 h 107"/>
              <a:gd name="T32" fmla="*/ 73 w 100"/>
              <a:gd name="T33" fmla="*/ 53 h 107"/>
              <a:gd name="T34" fmla="*/ 26 w 100"/>
              <a:gd name="T35" fmla="*/ 53 h 107"/>
              <a:gd name="T36" fmla="*/ 26 w 100"/>
              <a:gd name="T37" fmla="*/ 47 h 107"/>
              <a:gd name="T38" fmla="*/ 26 w 100"/>
              <a:gd name="T39" fmla="*/ 60 h 107"/>
              <a:gd name="T40" fmla="*/ 73 w 100"/>
              <a:gd name="T41" fmla="*/ 60 h 107"/>
              <a:gd name="T42" fmla="*/ 73 w 100"/>
              <a:gd name="T43" fmla="*/ 67 h 107"/>
              <a:gd name="T44" fmla="*/ 26 w 100"/>
              <a:gd name="T45" fmla="*/ 67 h 107"/>
              <a:gd name="T46" fmla="*/ 26 w 100"/>
              <a:gd name="T47" fmla="*/ 60 h 107"/>
              <a:gd name="T48" fmla="*/ 26 w 100"/>
              <a:gd name="T49" fmla="*/ 73 h 107"/>
              <a:gd name="T50" fmla="*/ 73 w 100"/>
              <a:gd name="T51" fmla="*/ 73 h 107"/>
              <a:gd name="T52" fmla="*/ 73 w 100"/>
              <a:gd name="T53" fmla="*/ 80 h 107"/>
              <a:gd name="T54" fmla="*/ 26 w 100"/>
              <a:gd name="T55" fmla="*/ 80 h 107"/>
              <a:gd name="T56" fmla="*/ 26 w 100"/>
              <a:gd name="T57" fmla="*/ 73 h 107"/>
              <a:gd name="T58" fmla="*/ 26 w 100"/>
              <a:gd name="T59" fmla="*/ 33 h 107"/>
              <a:gd name="T60" fmla="*/ 73 w 100"/>
              <a:gd name="T61" fmla="*/ 33 h 107"/>
              <a:gd name="T62" fmla="*/ 73 w 100"/>
              <a:gd name="T63" fmla="*/ 40 h 107"/>
              <a:gd name="T64" fmla="*/ 26 w 100"/>
              <a:gd name="T65" fmla="*/ 40 h 107"/>
              <a:gd name="T66" fmla="*/ 26 w 100"/>
              <a:gd name="T67" fmla="*/ 33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00" h="107">
                <a:moveTo>
                  <a:pt x="90" y="0"/>
                </a:moveTo>
                <a:cubicBezTo>
                  <a:pt x="10" y="0"/>
                  <a:pt x="10" y="0"/>
                  <a:pt x="10" y="0"/>
                </a:cubicBezTo>
                <a:cubicBezTo>
                  <a:pt x="4" y="0"/>
                  <a:pt x="0" y="5"/>
                  <a:pt x="0" y="10"/>
                </a:cubicBezTo>
                <a:cubicBezTo>
                  <a:pt x="0" y="97"/>
                  <a:pt x="0" y="97"/>
                  <a:pt x="0" y="97"/>
                </a:cubicBezTo>
                <a:cubicBezTo>
                  <a:pt x="0" y="102"/>
                  <a:pt x="4" y="107"/>
                  <a:pt x="10" y="107"/>
                </a:cubicBezTo>
                <a:cubicBezTo>
                  <a:pt x="90" y="107"/>
                  <a:pt x="90" y="107"/>
                  <a:pt x="90" y="107"/>
                </a:cubicBezTo>
                <a:cubicBezTo>
                  <a:pt x="95" y="107"/>
                  <a:pt x="100" y="102"/>
                  <a:pt x="100" y="97"/>
                </a:cubicBezTo>
                <a:cubicBezTo>
                  <a:pt x="100" y="10"/>
                  <a:pt x="100" y="10"/>
                  <a:pt x="100" y="10"/>
                </a:cubicBezTo>
                <a:cubicBezTo>
                  <a:pt x="100" y="5"/>
                  <a:pt x="95" y="0"/>
                  <a:pt x="90" y="0"/>
                </a:cubicBezTo>
                <a:close/>
                <a:moveTo>
                  <a:pt x="86" y="93"/>
                </a:moveTo>
                <a:cubicBezTo>
                  <a:pt x="13" y="93"/>
                  <a:pt x="13" y="93"/>
                  <a:pt x="13" y="93"/>
                </a:cubicBezTo>
                <a:cubicBezTo>
                  <a:pt x="13" y="13"/>
                  <a:pt x="13" y="13"/>
                  <a:pt x="13" y="13"/>
                </a:cubicBezTo>
                <a:cubicBezTo>
                  <a:pt x="86" y="13"/>
                  <a:pt x="86" y="13"/>
                  <a:pt x="86" y="13"/>
                </a:cubicBezTo>
                <a:lnTo>
                  <a:pt x="86" y="93"/>
                </a:lnTo>
                <a:close/>
                <a:moveTo>
                  <a:pt x="26" y="47"/>
                </a:moveTo>
                <a:cubicBezTo>
                  <a:pt x="73" y="47"/>
                  <a:pt x="73" y="47"/>
                  <a:pt x="73" y="47"/>
                </a:cubicBezTo>
                <a:cubicBezTo>
                  <a:pt x="73" y="53"/>
                  <a:pt x="73" y="53"/>
                  <a:pt x="73" y="53"/>
                </a:cubicBezTo>
                <a:cubicBezTo>
                  <a:pt x="26" y="53"/>
                  <a:pt x="26" y="53"/>
                  <a:pt x="26" y="53"/>
                </a:cubicBezTo>
                <a:lnTo>
                  <a:pt x="26" y="47"/>
                </a:lnTo>
                <a:close/>
                <a:moveTo>
                  <a:pt x="26" y="60"/>
                </a:moveTo>
                <a:cubicBezTo>
                  <a:pt x="73" y="60"/>
                  <a:pt x="73" y="60"/>
                  <a:pt x="73" y="60"/>
                </a:cubicBezTo>
                <a:cubicBezTo>
                  <a:pt x="73" y="67"/>
                  <a:pt x="73" y="67"/>
                  <a:pt x="73" y="67"/>
                </a:cubicBezTo>
                <a:cubicBezTo>
                  <a:pt x="26" y="67"/>
                  <a:pt x="26" y="67"/>
                  <a:pt x="26" y="67"/>
                </a:cubicBezTo>
                <a:lnTo>
                  <a:pt x="26" y="60"/>
                </a:lnTo>
                <a:close/>
                <a:moveTo>
                  <a:pt x="26" y="73"/>
                </a:moveTo>
                <a:cubicBezTo>
                  <a:pt x="73" y="73"/>
                  <a:pt x="73" y="73"/>
                  <a:pt x="73" y="73"/>
                </a:cubicBezTo>
                <a:cubicBezTo>
                  <a:pt x="73" y="80"/>
                  <a:pt x="73" y="80"/>
                  <a:pt x="73" y="80"/>
                </a:cubicBezTo>
                <a:cubicBezTo>
                  <a:pt x="26" y="80"/>
                  <a:pt x="26" y="80"/>
                  <a:pt x="26" y="80"/>
                </a:cubicBezTo>
                <a:lnTo>
                  <a:pt x="26" y="73"/>
                </a:lnTo>
                <a:close/>
                <a:moveTo>
                  <a:pt x="26" y="33"/>
                </a:moveTo>
                <a:cubicBezTo>
                  <a:pt x="73" y="33"/>
                  <a:pt x="73" y="33"/>
                  <a:pt x="73" y="33"/>
                </a:cubicBezTo>
                <a:cubicBezTo>
                  <a:pt x="73" y="40"/>
                  <a:pt x="73" y="40"/>
                  <a:pt x="73" y="40"/>
                </a:cubicBezTo>
                <a:cubicBezTo>
                  <a:pt x="26" y="40"/>
                  <a:pt x="26" y="40"/>
                  <a:pt x="26" y="40"/>
                </a:cubicBezTo>
                <a:lnTo>
                  <a:pt x="26" y="33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7" name="Freeform 211"/>
          <p:cNvSpPr/>
          <p:nvPr/>
        </p:nvSpPr>
        <p:spPr bwMode="auto">
          <a:xfrm>
            <a:off x="10376310" y="5374533"/>
            <a:ext cx="274134" cy="272667"/>
          </a:xfrm>
          <a:custGeom>
            <a:avLst/>
            <a:gdLst>
              <a:gd name="T0" fmla="*/ 86 w 114"/>
              <a:gd name="T1" fmla="*/ 72 h 114"/>
              <a:gd name="T2" fmla="*/ 66 w 114"/>
              <a:gd name="T3" fmla="*/ 52 h 114"/>
              <a:gd name="T4" fmla="*/ 114 w 114"/>
              <a:gd name="T5" fmla="*/ 16 h 114"/>
              <a:gd name="T6" fmla="*/ 100 w 114"/>
              <a:gd name="T7" fmla="*/ 2 h 114"/>
              <a:gd name="T8" fmla="*/ 40 w 114"/>
              <a:gd name="T9" fmla="*/ 26 h 114"/>
              <a:gd name="T10" fmla="*/ 21 w 114"/>
              <a:gd name="T11" fmla="*/ 7 h 114"/>
              <a:gd name="T12" fmla="*/ 4 w 114"/>
              <a:gd name="T13" fmla="*/ 4 h 114"/>
              <a:gd name="T14" fmla="*/ 7 w 114"/>
              <a:gd name="T15" fmla="*/ 21 h 114"/>
              <a:gd name="T16" fmla="*/ 26 w 114"/>
              <a:gd name="T17" fmla="*/ 40 h 114"/>
              <a:gd name="T18" fmla="*/ 2 w 114"/>
              <a:gd name="T19" fmla="*/ 100 h 114"/>
              <a:gd name="T20" fmla="*/ 16 w 114"/>
              <a:gd name="T21" fmla="*/ 114 h 114"/>
              <a:gd name="T22" fmla="*/ 52 w 114"/>
              <a:gd name="T23" fmla="*/ 66 h 114"/>
              <a:gd name="T24" fmla="*/ 72 w 114"/>
              <a:gd name="T25" fmla="*/ 86 h 114"/>
              <a:gd name="T26" fmla="*/ 72 w 114"/>
              <a:gd name="T27" fmla="*/ 114 h 114"/>
              <a:gd name="T28" fmla="*/ 86 w 114"/>
              <a:gd name="T29" fmla="*/ 114 h 114"/>
              <a:gd name="T30" fmla="*/ 93 w 114"/>
              <a:gd name="T31" fmla="*/ 93 h 114"/>
              <a:gd name="T32" fmla="*/ 114 w 114"/>
              <a:gd name="T33" fmla="*/ 86 h 114"/>
              <a:gd name="T34" fmla="*/ 114 w 114"/>
              <a:gd name="T35" fmla="*/ 72 h 114"/>
              <a:gd name="T36" fmla="*/ 86 w 114"/>
              <a:gd name="T37" fmla="*/ 72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4" h="114">
                <a:moveTo>
                  <a:pt x="86" y="72"/>
                </a:moveTo>
                <a:cubicBezTo>
                  <a:pt x="66" y="52"/>
                  <a:pt x="66" y="52"/>
                  <a:pt x="66" y="52"/>
                </a:cubicBezTo>
                <a:cubicBezTo>
                  <a:pt x="114" y="16"/>
                  <a:pt x="114" y="16"/>
                  <a:pt x="114" y="16"/>
                </a:cubicBezTo>
                <a:cubicBezTo>
                  <a:pt x="100" y="2"/>
                  <a:pt x="100" y="2"/>
                  <a:pt x="100" y="2"/>
                </a:cubicBezTo>
                <a:cubicBezTo>
                  <a:pt x="40" y="26"/>
                  <a:pt x="40" y="26"/>
                  <a:pt x="40" y="26"/>
                </a:cubicBezTo>
                <a:cubicBezTo>
                  <a:pt x="21" y="7"/>
                  <a:pt x="21" y="7"/>
                  <a:pt x="21" y="7"/>
                </a:cubicBezTo>
                <a:cubicBezTo>
                  <a:pt x="16" y="2"/>
                  <a:pt x="8" y="0"/>
                  <a:pt x="4" y="4"/>
                </a:cubicBezTo>
                <a:cubicBezTo>
                  <a:pt x="0" y="8"/>
                  <a:pt x="2" y="16"/>
                  <a:pt x="7" y="21"/>
                </a:cubicBezTo>
                <a:cubicBezTo>
                  <a:pt x="26" y="40"/>
                  <a:pt x="26" y="40"/>
                  <a:pt x="26" y="40"/>
                </a:cubicBezTo>
                <a:cubicBezTo>
                  <a:pt x="2" y="100"/>
                  <a:pt x="2" y="100"/>
                  <a:pt x="2" y="100"/>
                </a:cubicBezTo>
                <a:cubicBezTo>
                  <a:pt x="16" y="114"/>
                  <a:pt x="16" y="114"/>
                  <a:pt x="16" y="114"/>
                </a:cubicBezTo>
                <a:cubicBezTo>
                  <a:pt x="52" y="66"/>
                  <a:pt x="52" y="66"/>
                  <a:pt x="52" y="66"/>
                </a:cubicBezTo>
                <a:cubicBezTo>
                  <a:pt x="72" y="86"/>
                  <a:pt x="72" y="86"/>
                  <a:pt x="72" y="86"/>
                </a:cubicBezTo>
                <a:cubicBezTo>
                  <a:pt x="72" y="114"/>
                  <a:pt x="72" y="114"/>
                  <a:pt x="72" y="114"/>
                </a:cubicBezTo>
                <a:cubicBezTo>
                  <a:pt x="86" y="114"/>
                  <a:pt x="86" y="114"/>
                  <a:pt x="86" y="114"/>
                </a:cubicBezTo>
                <a:cubicBezTo>
                  <a:pt x="93" y="93"/>
                  <a:pt x="93" y="93"/>
                  <a:pt x="93" y="93"/>
                </a:cubicBezTo>
                <a:cubicBezTo>
                  <a:pt x="114" y="86"/>
                  <a:pt x="114" y="86"/>
                  <a:pt x="114" y="86"/>
                </a:cubicBezTo>
                <a:cubicBezTo>
                  <a:pt x="114" y="72"/>
                  <a:pt x="114" y="72"/>
                  <a:pt x="114" y="72"/>
                </a:cubicBezTo>
                <a:cubicBezTo>
                  <a:pt x="86" y="72"/>
                  <a:pt x="86" y="72"/>
                  <a:pt x="86" y="72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8" name="Freeform 212"/>
          <p:cNvSpPr/>
          <p:nvPr/>
        </p:nvSpPr>
        <p:spPr bwMode="auto">
          <a:xfrm>
            <a:off x="10393901" y="5711703"/>
            <a:ext cx="258008" cy="211097"/>
          </a:xfrm>
          <a:custGeom>
            <a:avLst/>
            <a:gdLst>
              <a:gd name="T0" fmla="*/ 108 w 108"/>
              <a:gd name="T1" fmla="*/ 11 h 88"/>
              <a:gd name="T2" fmla="*/ 96 w 108"/>
              <a:gd name="T3" fmla="*/ 14 h 88"/>
              <a:gd name="T4" fmla="*/ 105 w 108"/>
              <a:gd name="T5" fmla="*/ 2 h 88"/>
              <a:gd name="T6" fmla="*/ 91 w 108"/>
              <a:gd name="T7" fmla="*/ 7 h 88"/>
              <a:gd name="T8" fmla="*/ 75 w 108"/>
              <a:gd name="T9" fmla="*/ 0 h 88"/>
              <a:gd name="T10" fmla="*/ 53 w 108"/>
              <a:gd name="T11" fmla="*/ 22 h 88"/>
              <a:gd name="T12" fmla="*/ 54 w 108"/>
              <a:gd name="T13" fmla="*/ 27 h 88"/>
              <a:gd name="T14" fmla="*/ 8 w 108"/>
              <a:gd name="T15" fmla="*/ 4 h 88"/>
              <a:gd name="T16" fmla="*/ 5 w 108"/>
              <a:gd name="T17" fmla="*/ 15 h 88"/>
              <a:gd name="T18" fmla="*/ 15 w 108"/>
              <a:gd name="T19" fmla="*/ 34 h 88"/>
              <a:gd name="T20" fmla="*/ 5 w 108"/>
              <a:gd name="T21" fmla="*/ 31 h 88"/>
              <a:gd name="T22" fmla="*/ 5 w 108"/>
              <a:gd name="T23" fmla="*/ 31 h 88"/>
              <a:gd name="T24" fmla="*/ 23 w 108"/>
              <a:gd name="T25" fmla="*/ 53 h 88"/>
              <a:gd name="T26" fmla="*/ 17 w 108"/>
              <a:gd name="T27" fmla="*/ 54 h 88"/>
              <a:gd name="T28" fmla="*/ 13 w 108"/>
              <a:gd name="T29" fmla="*/ 53 h 88"/>
              <a:gd name="T30" fmla="*/ 33 w 108"/>
              <a:gd name="T31" fmla="*/ 69 h 88"/>
              <a:gd name="T32" fmla="*/ 6 w 108"/>
              <a:gd name="T33" fmla="*/ 78 h 88"/>
              <a:gd name="T34" fmla="*/ 0 w 108"/>
              <a:gd name="T35" fmla="*/ 78 h 88"/>
              <a:gd name="T36" fmla="*/ 34 w 108"/>
              <a:gd name="T37" fmla="*/ 88 h 88"/>
              <a:gd name="T38" fmla="*/ 97 w 108"/>
              <a:gd name="T39" fmla="*/ 25 h 88"/>
              <a:gd name="T40" fmla="*/ 97 w 108"/>
              <a:gd name="T41" fmla="*/ 22 h 88"/>
              <a:gd name="T42" fmla="*/ 108 w 108"/>
              <a:gd name="T43" fmla="*/ 11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08" h="88">
                <a:moveTo>
                  <a:pt x="108" y="11"/>
                </a:moveTo>
                <a:cubicBezTo>
                  <a:pt x="104" y="12"/>
                  <a:pt x="100" y="13"/>
                  <a:pt x="96" y="14"/>
                </a:cubicBezTo>
                <a:cubicBezTo>
                  <a:pt x="100" y="11"/>
                  <a:pt x="104" y="7"/>
                  <a:pt x="105" y="2"/>
                </a:cubicBezTo>
                <a:cubicBezTo>
                  <a:pt x="101" y="4"/>
                  <a:pt x="96" y="6"/>
                  <a:pt x="91" y="7"/>
                </a:cubicBezTo>
                <a:cubicBezTo>
                  <a:pt x="87" y="3"/>
                  <a:pt x="81" y="0"/>
                  <a:pt x="75" y="0"/>
                </a:cubicBezTo>
                <a:cubicBezTo>
                  <a:pt x="63" y="0"/>
                  <a:pt x="53" y="10"/>
                  <a:pt x="53" y="22"/>
                </a:cubicBezTo>
                <a:cubicBezTo>
                  <a:pt x="53" y="24"/>
                  <a:pt x="53" y="26"/>
                  <a:pt x="54" y="27"/>
                </a:cubicBezTo>
                <a:cubicBezTo>
                  <a:pt x="35" y="26"/>
                  <a:pt x="19" y="18"/>
                  <a:pt x="8" y="4"/>
                </a:cubicBezTo>
                <a:cubicBezTo>
                  <a:pt x="6" y="7"/>
                  <a:pt x="5" y="11"/>
                  <a:pt x="5" y="15"/>
                </a:cubicBezTo>
                <a:cubicBezTo>
                  <a:pt x="5" y="23"/>
                  <a:pt x="9" y="30"/>
                  <a:pt x="15" y="34"/>
                </a:cubicBezTo>
                <a:cubicBezTo>
                  <a:pt x="11" y="34"/>
                  <a:pt x="8" y="33"/>
                  <a:pt x="5" y="31"/>
                </a:cubicBezTo>
                <a:cubicBezTo>
                  <a:pt x="5" y="31"/>
                  <a:pt x="5" y="31"/>
                  <a:pt x="5" y="31"/>
                </a:cubicBezTo>
                <a:cubicBezTo>
                  <a:pt x="5" y="42"/>
                  <a:pt x="12" y="51"/>
                  <a:pt x="23" y="53"/>
                </a:cubicBezTo>
                <a:cubicBezTo>
                  <a:pt x="21" y="53"/>
                  <a:pt x="19" y="54"/>
                  <a:pt x="17" y="54"/>
                </a:cubicBezTo>
                <a:cubicBezTo>
                  <a:pt x="15" y="54"/>
                  <a:pt x="14" y="54"/>
                  <a:pt x="13" y="53"/>
                </a:cubicBezTo>
                <a:cubicBezTo>
                  <a:pt x="15" y="62"/>
                  <a:pt x="23" y="69"/>
                  <a:pt x="33" y="69"/>
                </a:cubicBezTo>
                <a:cubicBezTo>
                  <a:pt x="26" y="75"/>
                  <a:pt x="16" y="78"/>
                  <a:pt x="6" y="78"/>
                </a:cubicBezTo>
                <a:cubicBezTo>
                  <a:pt x="4" y="78"/>
                  <a:pt x="2" y="78"/>
                  <a:pt x="0" y="78"/>
                </a:cubicBezTo>
                <a:cubicBezTo>
                  <a:pt x="10" y="84"/>
                  <a:pt x="22" y="88"/>
                  <a:pt x="34" y="88"/>
                </a:cubicBezTo>
                <a:cubicBezTo>
                  <a:pt x="75" y="88"/>
                  <a:pt x="97" y="54"/>
                  <a:pt x="97" y="25"/>
                </a:cubicBezTo>
                <a:cubicBezTo>
                  <a:pt x="97" y="24"/>
                  <a:pt x="97" y="23"/>
                  <a:pt x="97" y="22"/>
                </a:cubicBezTo>
                <a:cubicBezTo>
                  <a:pt x="102" y="19"/>
                  <a:pt x="105" y="15"/>
                  <a:pt x="108" y="11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9" name="Freeform 213"/>
          <p:cNvSpPr/>
          <p:nvPr/>
        </p:nvSpPr>
        <p:spPr bwMode="auto">
          <a:xfrm>
            <a:off x="10776516" y="5843638"/>
            <a:ext cx="181779" cy="189107"/>
          </a:xfrm>
          <a:custGeom>
            <a:avLst/>
            <a:gdLst>
              <a:gd name="T0" fmla="*/ 66 w 124"/>
              <a:gd name="T1" fmla="*/ 0 h 129"/>
              <a:gd name="T2" fmla="*/ 66 w 124"/>
              <a:gd name="T3" fmla="*/ 59 h 129"/>
              <a:gd name="T4" fmla="*/ 124 w 124"/>
              <a:gd name="T5" fmla="*/ 0 h 129"/>
              <a:gd name="T6" fmla="*/ 124 w 124"/>
              <a:gd name="T7" fmla="*/ 129 h 129"/>
              <a:gd name="T8" fmla="*/ 66 w 124"/>
              <a:gd name="T9" fmla="*/ 70 h 129"/>
              <a:gd name="T10" fmla="*/ 66 w 124"/>
              <a:gd name="T11" fmla="*/ 129 h 129"/>
              <a:gd name="T12" fmla="*/ 0 w 124"/>
              <a:gd name="T13" fmla="*/ 64 h 129"/>
              <a:gd name="T14" fmla="*/ 66 w 124"/>
              <a:gd name="T15" fmla="*/ 0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4" h="129">
                <a:moveTo>
                  <a:pt x="66" y="0"/>
                </a:moveTo>
                <a:lnTo>
                  <a:pt x="66" y="59"/>
                </a:lnTo>
                <a:lnTo>
                  <a:pt x="124" y="0"/>
                </a:lnTo>
                <a:lnTo>
                  <a:pt x="124" y="129"/>
                </a:lnTo>
                <a:lnTo>
                  <a:pt x="66" y="70"/>
                </a:lnTo>
                <a:lnTo>
                  <a:pt x="66" y="129"/>
                </a:lnTo>
                <a:lnTo>
                  <a:pt x="0" y="64"/>
                </a:lnTo>
                <a:lnTo>
                  <a:pt x="66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0" name="Freeform 214"/>
          <p:cNvSpPr>
            <a:spLocks noEditPoints="1"/>
          </p:cNvSpPr>
          <p:nvPr/>
        </p:nvSpPr>
        <p:spPr bwMode="auto">
          <a:xfrm>
            <a:off x="10448143" y="5881753"/>
            <a:ext cx="274134" cy="272667"/>
          </a:xfrm>
          <a:custGeom>
            <a:avLst/>
            <a:gdLst>
              <a:gd name="T0" fmla="*/ 0 w 114"/>
              <a:gd name="T1" fmla="*/ 83 h 114"/>
              <a:gd name="T2" fmla="*/ 10 w 114"/>
              <a:gd name="T3" fmla="*/ 93 h 114"/>
              <a:gd name="T4" fmla="*/ 30 w 114"/>
              <a:gd name="T5" fmla="*/ 73 h 114"/>
              <a:gd name="T6" fmla="*/ 41 w 114"/>
              <a:gd name="T7" fmla="*/ 84 h 114"/>
              <a:gd name="T8" fmla="*/ 21 w 114"/>
              <a:gd name="T9" fmla="*/ 104 h 114"/>
              <a:gd name="T10" fmla="*/ 31 w 114"/>
              <a:gd name="T11" fmla="*/ 114 h 114"/>
              <a:gd name="T12" fmla="*/ 51 w 114"/>
              <a:gd name="T13" fmla="*/ 94 h 114"/>
              <a:gd name="T14" fmla="*/ 64 w 114"/>
              <a:gd name="T15" fmla="*/ 107 h 114"/>
              <a:gd name="T16" fmla="*/ 74 w 114"/>
              <a:gd name="T17" fmla="*/ 97 h 114"/>
              <a:gd name="T18" fmla="*/ 17 w 114"/>
              <a:gd name="T19" fmla="*/ 40 h 114"/>
              <a:gd name="T20" fmla="*/ 7 w 114"/>
              <a:gd name="T21" fmla="*/ 50 h 114"/>
              <a:gd name="T22" fmla="*/ 20 w 114"/>
              <a:gd name="T23" fmla="*/ 63 h 114"/>
              <a:gd name="T24" fmla="*/ 0 w 114"/>
              <a:gd name="T25" fmla="*/ 83 h 114"/>
              <a:gd name="T26" fmla="*/ 84 w 114"/>
              <a:gd name="T27" fmla="*/ 30 h 114"/>
              <a:gd name="T28" fmla="*/ 26 w 114"/>
              <a:gd name="T29" fmla="*/ 39 h 114"/>
              <a:gd name="T30" fmla="*/ 75 w 114"/>
              <a:gd name="T31" fmla="*/ 88 h 114"/>
              <a:gd name="T32" fmla="*/ 84 w 114"/>
              <a:gd name="T33" fmla="*/ 30 h 114"/>
              <a:gd name="T34" fmla="*/ 93 w 114"/>
              <a:gd name="T35" fmla="*/ 35 h 114"/>
              <a:gd name="T36" fmla="*/ 79 w 114"/>
              <a:gd name="T37" fmla="*/ 21 h 114"/>
              <a:gd name="T38" fmla="*/ 100 w 114"/>
              <a:gd name="T39" fmla="*/ 0 h 114"/>
              <a:gd name="T40" fmla="*/ 114 w 114"/>
              <a:gd name="T41" fmla="*/ 14 h 114"/>
              <a:gd name="T42" fmla="*/ 93 w 114"/>
              <a:gd name="T43" fmla="*/ 35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14" h="114">
                <a:moveTo>
                  <a:pt x="0" y="83"/>
                </a:moveTo>
                <a:cubicBezTo>
                  <a:pt x="10" y="93"/>
                  <a:pt x="10" y="93"/>
                  <a:pt x="10" y="93"/>
                </a:cubicBezTo>
                <a:cubicBezTo>
                  <a:pt x="30" y="73"/>
                  <a:pt x="30" y="73"/>
                  <a:pt x="30" y="73"/>
                </a:cubicBezTo>
                <a:cubicBezTo>
                  <a:pt x="41" y="84"/>
                  <a:pt x="41" y="84"/>
                  <a:pt x="41" y="84"/>
                </a:cubicBezTo>
                <a:cubicBezTo>
                  <a:pt x="21" y="104"/>
                  <a:pt x="21" y="104"/>
                  <a:pt x="21" y="104"/>
                </a:cubicBezTo>
                <a:cubicBezTo>
                  <a:pt x="31" y="114"/>
                  <a:pt x="31" y="114"/>
                  <a:pt x="31" y="114"/>
                </a:cubicBezTo>
                <a:cubicBezTo>
                  <a:pt x="51" y="94"/>
                  <a:pt x="51" y="94"/>
                  <a:pt x="51" y="94"/>
                </a:cubicBezTo>
                <a:cubicBezTo>
                  <a:pt x="64" y="107"/>
                  <a:pt x="64" y="107"/>
                  <a:pt x="64" y="107"/>
                </a:cubicBezTo>
                <a:cubicBezTo>
                  <a:pt x="74" y="97"/>
                  <a:pt x="74" y="97"/>
                  <a:pt x="74" y="97"/>
                </a:cubicBezTo>
                <a:cubicBezTo>
                  <a:pt x="17" y="40"/>
                  <a:pt x="17" y="40"/>
                  <a:pt x="17" y="40"/>
                </a:cubicBezTo>
                <a:cubicBezTo>
                  <a:pt x="7" y="50"/>
                  <a:pt x="7" y="50"/>
                  <a:pt x="7" y="50"/>
                </a:cubicBezTo>
                <a:cubicBezTo>
                  <a:pt x="20" y="63"/>
                  <a:pt x="20" y="63"/>
                  <a:pt x="20" y="63"/>
                </a:cubicBezTo>
                <a:lnTo>
                  <a:pt x="0" y="83"/>
                </a:lnTo>
                <a:close/>
                <a:moveTo>
                  <a:pt x="84" y="30"/>
                </a:moveTo>
                <a:cubicBezTo>
                  <a:pt x="65" y="12"/>
                  <a:pt x="41" y="26"/>
                  <a:pt x="26" y="39"/>
                </a:cubicBezTo>
                <a:cubicBezTo>
                  <a:pt x="75" y="88"/>
                  <a:pt x="75" y="88"/>
                  <a:pt x="75" y="88"/>
                </a:cubicBezTo>
                <a:cubicBezTo>
                  <a:pt x="88" y="73"/>
                  <a:pt x="102" y="49"/>
                  <a:pt x="84" y="30"/>
                </a:cubicBezTo>
                <a:close/>
                <a:moveTo>
                  <a:pt x="93" y="35"/>
                </a:moveTo>
                <a:cubicBezTo>
                  <a:pt x="79" y="21"/>
                  <a:pt x="79" y="21"/>
                  <a:pt x="79" y="21"/>
                </a:cubicBezTo>
                <a:cubicBezTo>
                  <a:pt x="100" y="0"/>
                  <a:pt x="100" y="0"/>
                  <a:pt x="100" y="0"/>
                </a:cubicBezTo>
                <a:cubicBezTo>
                  <a:pt x="114" y="14"/>
                  <a:pt x="114" y="14"/>
                  <a:pt x="114" y="14"/>
                </a:cubicBezTo>
                <a:lnTo>
                  <a:pt x="93" y="35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1" name="Freeform 215"/>
          <p:cNvSpPr>
            <a:spLocks noEditPoints="1"/>
          </p:cNvSpPr>
          <p:nvPr/>
        </p:nvSpPr>
        <p:spPr bwMode="auto">
          <a:xfrm>
            <a:off x="9781133" y="5655996"/>
            <a:ext cx="274134" cy="268269"/>
          </a:xfrm>
          <a:custGeom>
            <a:avLst/>
            <a:gdLst>
              <a:gd name="T0" fmla="*/ 110 w 115"/>
              <a:gd name="T1" fmla="*/ 36 h 112"/>
              <a:gd name="T2" fmla="*/ 86 w 115"/>
              <a:gd name="T3" fmla="*/ 1 h 112"/>
              <a:gd name="T4" fmla="*/ 86 w 115"/>
              <a:gd name="T5" fmla="*/ 1 h 112"/>
              <a:gd name="T6" fmla="*/ 77 w 115"/>
              <a:gd name="T7" fmla="*/ 4 h 112"/>
              <a:gd name="T8" fmla="*/ 32 w 115"/>
              <a:gd name="T9" fmla="*/ 39 h 112"/>
              <a:gd name="T10" fmla="*/ 36 w 115"/>
              <a:gd name="T11" fmla="*/ 56 h 112"/>
              <a:gd name="T12" fmla="*/ 42 w 115"/>
              <a:gd name="T13" fmla="*/ 73 h 112"/>
              <a:gd name="T14" fmla="*/ 98 w 115"/>
              <a:gd name="T15" fmla="*/ 81 h 112"/>
              <a:gd name="T16" fmla="*/ 106 w 115"/>
              <a:gd name="T17" fmla="*/ 78 h 112"/>
              <a:gd name="T18" fmla="*/ 106 w 115"/>
              <a:gd name="T19" fmla="*/ 79 h 112"/>
              <a:gd name="T20" fmla="*/ 110 w 115"/>
              <a:gd name="T21" fmla="*/ 36 h 112"/>
              <a:gd name="T22" fmla="*/ 102 w 115"/>
              <a:gd name="T23" fmla="*/ 73 h 112"/>
              <a:gd name="T24" fmla="*/ 99 w 115"/>
              <a:gd name="T25" fmla="*/ 73 h 112"/>
              <a:gd name="T26" fmla="*/ 93 w 115"/>
              <a:gd name="T27" fmla="*/ 67 h 112"/>
              <a:gd name="T28" fmla="*/ 83 w 115"/>
              <a:gd name="T29" fmla="*/ 43 h 112"/>
              <a:gd name="T30" fmla="*/ 80 w 115"/>
              <a:gd name="T31" fmla="*/ 18 h 112"/>
              <a:gd name="T32" fmla="*/ 82 w 115"/>
              <a:gd name="T33" fmla="*/ 10 h 112"/>
              <a:gd name="T34" fmla="*/ 84 w 115"/>
              <a:gd name="T35" fmla="*/ 8 h 112"/>
              <a:gd name="T36" fmla="*/ 87 w 115"/>
              <a:gd name="T37" fmla="*/ 9 h 112"/>
              <a:gd name="T38" fmla="*/ 93 w 115"/>
              <a:gd name="T39" fmla="*/ 15 h 112"/>
              <a:gd name="T40" fmla="*/ 103 w 115"/>
              <a:gd name="T41" fmla="*/ 38 h 112"/>
              <a:gd name="T42" fmla="*/ 106 w 115"/>
              <a:gd name="T43" fmla="*/ 63 h 112"/>
              <a:gd name="T44" fmla="*/ 104 w 115"/>
              <a:gd name="T45" fmla="*/ 71 h 112"/>
              <a:gd name="T46" fmla="*/ 102 w 115"/>
              <a:gd name="T47" fmla="*/ 73 h 112"/>
              <a:gd name="T48" fmla="*/ 28 w 115"/>
              <a:gd name="T49" fmla="*/ 58 h 112"/>
              <a:gd name="T50" fmla="*/ 25 w 115"/>
              <a:gd name="T51" fmla="*/ 42 h 112"/>
              <a:gd name="T52" fmla="*/ 11 w 115"/>
              <a:gd name="T53" fmla="*/ 47 h 112"/>
              <a:gd name="T54" fmla="*/ 4 w 115"/>
              <a:gd name="T55" fmla="*/ 49 h 112"/>
              <a:gd name="T56" fmla="*/ 0 w 115"/>
              <a:gd name="T57" fmla="*/ 61 h 112"/>
              <a:gd name="T58" fmla="*/ 3 w 115"/>
              <a:gd name="T59" fmla="*/ 70 h 112"/>
              <a:gd name="T60" fmla="*/ 11 w 115"/>
              <a:gd name="T61" fmla="*/ 78 h 112"/>
              <a:gd name="T62" fmla="*/ 19 w 115"/>
              <a:gd name="T63" fmla="*/ 76 h 112"/>
              <a:gd name="T64" fmla="*/ 34 w 115"/>
              <a:gd name="T65" fmla="*/ 73 h 112"/>
              <a:gd name="T66" fmla="*/ 28 w 115"/>
              <a:gd name="T67" fmla="*/ 58 h 112"/>
              <a:gd name="T68" fmla="*/ 47 w 115"/>
              <a:gd name="T69" fmla="*/ 77 h 112"/>
              <a:gd name="T70" fmla="*/ 32 w 115"/>
              <a:gd name="T71" fmla="*/ 78 h 112"/>
              <a:gd name="T72" fmla="*/ 50 w 115"/>
              <a:gd name="T73" fmla="*/ 110 h 112"/>
              <a:gd name="T74" fmla="*/ 54 w 115"/>
              <a:gd name="T75" fmla="*/ 111 h 112"/>
              <a:gd name="T76" fmla="*/ 66 w 115"/>
              <a:gd name="T77" fmla="*/ 102 h 112"/>
              <a:gd name="T78" fmla="*/ 66 w 115"/>
              <a:gd name="T79" fmla="*/ 98 h 112"/>
              <a:gd name="T80" fmla="*/ 47 w 115"/>
              <a:gd name="T81" fmla="*/ 77 h 112"/>
              <a:gd name="T82" fmla="*/ 96 w 115"/>
              <a:gd name="T83" fmla="*/ 53 h 112"/>
              <a:gd name="T84" fmla="*/ 95 w 115"/>
              <a:gd name="T85" fmla="*/ 53 h 112"/>
              <a:gd name="T86" fmla="*/ 93 w 115"/>
              <a:gd name="T87" fmla="*/ 51 h 112"/>
              <a:gd name="T88" fmla="*/ 89 w 115"/>
              <a:gd name="T89" fmla="*/ 42 h 112"/>
              <a:gd name="T90" fmla="*/ 88 w 115"/>
              <a:gd name="T91" fmla="*/ 32 h 112"/>
              <a:gd name="T92" fmla="*/ 89 w 115"/>
              <a:gd name="T93" fmla="*/ 29 h 112"/>
              <a:gd name="T94" fmla="*/ 90 w 115"/>
              <a:gd name="T95" fmla="*/ 28 h 112"/>
              <a:gd name="T96" fmla="*/ 91 w 115"/>
              <a:gd name="T97" fmla="*/ 29 h 112"/>
              <a:gd name="T98" fmla="*/ 93 w 115"/>
              <a:gd name="T99" fmla="*/ 31 h 112"/>
              <a:gd name="T100" fmla="*/ 97 w 115"/>
              <a:gd name="T101" fmla="*/ 40 h 112"/>
              <a:gd name="T102" fmla="*/ 98 w 115"/>
              <a:gd name="T103" fmla="*/ 49 h 112"/>
              <a:gd name="T104" fmla="*/ 97 w 115"/>
              <a:gd name="T105" fmla="*/ 52 h 112"/>
              <a:gd name="T106" fmla="*/ 96 w 115"/>
              <a:gd name="T107" fmla="*/ 53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15" h="112">
                <a:moveTo>
                  <a:pt x="110" y="36"/>
                </a:moveTo>
                <a:cubicBezTo>
                  <a:pt x="104" y="15"/>
                  <a:pt x="93" y="0"/>
                  <a:pt x="86" y="1"/>
                </a:cubicBezTo>
                <a:cubicBezTo>
                  <a:pt x="86" y="1"/>
                  <a:pt x="86" y="1"/>
                  <a:pt x="86" y="1"/>
                </a:cubicBezTo>
                <a:cubicBezTo>
                  <a:pt x="77" y="4"/>
                  <a:pt x="77" y="4"/>
                  <a:pt x="77" y="4"/>
                </a:cubicBezTo>
                <a:cubicBezTo>
                  <a:pt x="77" y="4"/>
                  <a:pt x="60" y="25"/>
                  <a:pt x="32" y="39"/>
                </a:cubicBezTo>
                <a:cubicBezTo>
                  <a:pt x="33" y="44"/>
                  <a:pt x="34" y="50"/>
                  <a:pt x="36" y="56"/>
                </a:cubicBezTo>
                <a:cubicBezTo>
                  <a:pt x="37" y="63"/>
                  <a:pt x="39" y="68"/>
                  <a:pt x="42" y="73"/>
                </a:cubicBezTo>
                <a:cubicBezTo>
                  <a:pt x="73" y="71"/>
                  <a:pt x="98" y="81"/>
                  <a:pt x="98" y="81"/>
                </a:cubicBezTo>
                <a:cubicBezTo>
                  <a:pt x="106" y="78"/>
                  <a:pt x="106" y="78"/>
                  <a:pt x="106" y="78"/>
                </a:cubicBezTo>
                <a:cubicBezTo>
                  <a:pt x="106" y="78"/>
                  <a:pt x="106" y="79"/>
                  <a:pt x="106" y="79"/>
                </a:cubicBezTo>
                <a:cubicBezTo>
                  <a:pt x="114" y="76"/>
                  <a:pt x="115" y="57"/>
                  <a:pt x="110" y="36"/>
                </a:cubicBezTo>
                <a:close/>
                <a:moveTo>
                  <a:pt x="102" y="73"/>
                </a:moveTo>
                <a:cubicBezTo>
                  <a:pt x="101" y="74"/>
                  <a:pt x="99" y="73"/>
                  <a:pt x="99" y="73"/>
                </a:cubicBezTo>
                <a:cubicBezTo>
                  <a:pt x="97" y="71"/>
                  <a:pt x="95" y="69"/>
                  <a:pt x="93" y="67"/>
                </a:cubicBezTo>
                <a:cubicBezTo>
                  <a:pt x="89" y="61"/>
                  <a:pt x="85" y="53"/>
                  <a:pt x="83" y="43"/>
                </a:cubicBezTo>
                <a:cubicBezTo>
                  <a:pt x="80" y="34"/>
                  <a:pt x="79" y="25"/>
                  <a:pt x="80" y="18"/>
                </a:cubicBezTo>
                <a:cubicBezTo>
                  <a:pt x="80" y="15"/>
                  <a:pt x="81" y="12"/>
                  <a:pt x="82" y="10"/>
                </a:cubicBezTo>
                <a:cubicBezTo>
                  <a:pt x="82" y="10"/>
                  <a:pt x="83" y="8"/>
                  <a:pt x="84" y="8"/>
                </a:cubicBezTo>
                <a:cubicBezTo>
                  <a:pt x="85" y="8"/>
                  <a:pt x="87" y="9"/>
                  <a:pt x="87" y="9"/>
                </a:cubicBezTo>
                <a:cubicBezTo>
                  <a:pt x="89" y="10"/>
                  <a:pt x="91" y="12"/>
                  <a:pt x="93" y="15"/>
                </a:cubicBezTo>
                <a:cubicBezTo>
                  <a:pt x="97" y="20"/>
                  <a:pt x="101" y="29"/>
                  <a:pt x="103" y="38"/>
                </a:cubicBezTo>
                <a:cubicBezTo>
                  <a:pt x="106" y="47"/>
                  <a:pt x="107" y="56"/>
                  <a:pt x="106" y="63"/>
                </a:cubicBezTo>
                <a:cubicBezTo>
                  <a:pt x="105" y="67"/>
                  <a:pt x="105" y="69"/>
                  <a:pt x="104" y="71"/>
                </a:cubicBezTo>
                <a:cubicBezTo>
                  <a:pt x="103" y="72"/>
                  <a:pt x="103" y="73"/>
                  <a:pt x="102" y="73"/>
                </a:cubicBezTo>
                <a:close/>
                <a:moveTo>
                  <a:pt x="28" y="58"/>
                </a:moveTo>
                <a:cubicBezTo>
                  <a:pt x="27" y="53"/>
                  <a:pt x="26" y="47"/>
                  <a:pt x="25" y="42"/>
                </a:cubicBezTo>
                <a:cubicBezTo>
                  <a:pt x="20" y="44"/>
                  <a:pt x="16" y="46"/>
                  <a:pt x="11" y="47"/>
                </a:cubicBezTo>
                <a:cubicBezTo>
                  <a:pt x="4" y="49"/>
                  <a:pt x="4" y="49"/>
                  <a:pt x="4" y="49"/>
                </a:cubicBezTo>
                <a:cubicBezTo>
                  <a:pt x="0" y="61"/>
                  <a:pt x="0" y="61"/>
                  <a:pt x="0" y="61"/>
                </a:cubicBezTo>
                <a:cubicBezTo>
                  <a:pt x="3" y="70"/>
                  <a:pt x="3" y="70"/>
                  <a:pt x="3" y="70"/>
                </a:cubicBezTo>
                <a:cubicBezTo>
                  <a:pt x="11" y="78"/>
                  <a:pt x="11" y="78"/>
                  <a:pt x="11" y="78"/>
                </a:cubicBezTo>
                <a:cubicBezTo>
                  <a:pt x="11" y="78"/>
                  <a:pt x="11" y="78"/>
                  <a:pt x="19" y="76"/>
                </a:cubicBezTo>
                <a:cubicBezTo>
                  <a:pt x="24" y="75"/>
                  <a:pt x="28" y="74"/>
                  <a:pt x="34" y="73"/>
                </a:cubicBezTo>
                <a:cubicBezTo>
                  <a:pt x="32" y="69"/>
                  <a:pt x="30" y="64"/>
                  <a:pt x="28" y="58"/>
                </a:cubicBezTo>
                <a:close/>
                <a:moveTo>
                  <a:pt x="47" y="77"/>
                </a:moveTo>
                <a:cubicBezTo>
                  <a:pt x="32" y="78"/>
                  <a:pt x="32" y="78"/>
                  <a:pt x="32" y="78"/>
                </a:cubicBezTo>
                <a:cubicBezTo>
                  <a:pt x="50" y="110"/>
                  <a:pt x="50" y="110"/>
                  <a:pt x="50" y="110"/>
                </a:cubicBezTo>
                <a:cubicBezTo>
                  <a:pt x="51" y="112"/>
                  <a:pt x="53" y="112"/>
                  <a:pt x="54" y="111"/>
                </a:cubicBezTo>
                <a:cubicBezTo>
                  <a:pt x="66" y="102"/>
                  <a:pt x="66" y="102"/>
                  <a:pt x="66" y="102"/>
                </a:cubicBezTo>
                <a:cubicBezTo>
                  <a:pt x="67" y="101"/>
                  <a:pt x="67" y="99"/>
                  <a:pt x="66" y="98"/>
                </a:cubicBezTo>
                <a:lnTo>
                  <a:pt x="47" y="77"/>
                </a:lnTo>
                <a:close/>
                <a:moveTo>
                  <a:pt x="96" y="53"/>
                </a:moveTo>
                <a:cubicBezTo>
                  <a:pt x="96" y="53"/>
                  <a:pt x="95" y="53"/>
                  <a:pt x="95" y="53"/>
                </a:cubicBezTo>
                <a:cubicBezTo>
                  <a:pt x="94" y="53"/>
                  <a:pt x="94" y="52"/>
                  <a:pt x="93" y="51"/>
                </a:cubicBezTo>
                <a:cubicBezTo>
                  <a:pt x="91" y="49"/>
                  <a:pt x="90" y="45"/>
                  <a:pt x="89" y="42"/>
                </a:cubicBezTo>
                <a:cubicBezTo>
                  <a:pt x="88" y="38"/>
                  <a:pt x="88" y="35"/>
                  <a:pt x="88" y="32"/>
                </a:cubicBezTo>
                <a:cubicBezTo>
                  <a:pt x="88" y="31"/>
                  <a:pt x="88" y="30"/>
                  <a:pt x="89" y="29"/>
                </a:cubicBezTo>
                <a:cubicBezTo>
                  <a:pt x="89" y="29"/>
                  <a:pt x="89" y="28"/>
                  <a:pt x="90" y="28"/>
                </a:cubicBezTo>
                <a:cubicBezTo>
                  <a:pt x="90" y="28"/>
                  <a:pt x="90" y="28"/>
                  <a:pt x="91" y="29"/>
                </a:cubicBezTo>
                <a:cubicBezTo>
                  <a:pt x="91" y="29"/>
                  <a:pt x="92" y="30"/>
                  <a:pt x="93" y="31"/>
                </a:cubicBezTo>
                <a:cubicBezTo>
                  <a:pt x="94" y="33"/>
                  <a:pt x="96" y="36"/>
                  <a:pt x="97" y="40"/>
                </a:cubicBezTo>
                <a:cubicBezTo>
                  <a:pt x="98" y="43"/>
                  <a:pt x="98" y="47"/>
                  <a:pt x="98" y="49"/>
                </a:cubicBezTo>
                <a:cubicBezTo>
                  <a:pt x="98" y="51"/>
                  <a:pt x="98" y="52"/>
                  <a:pt x="97" y="52"/>
                </a:cubicBezTo>
                <a:cubicBezTo>
                  <a:pt x="97" y="53"/>
                  <a:pt x="97" y="53"/>
                  <a:pt x="96" y="53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2" name="Freeform 216"/>
          <p:cNvSpPr>
            <a:spLocks noEditPoints="1"/>
          </p:cNvSpPr>
          <p:nvPr/>
        </p:nvSpPr>
        <p:spPr bwMode="auto">
          <a:xfrm>
            <a:off x="10106576" y="5663327"/>
            <a:ext cx="250678" cy="252144"/>
          </a:xfrm>
          <a:custGeom>
            <a:avLst/>
            <a:gdLst>
              <a:gd name="T0" fmla="*/ 100 w 105"/>
              <a:gd name="T1" fmla="*/ 29 h 105"/>
              <a:gd name="T2" fmla="*/ 71 w 105"/>
              <a:gd name="T3" fmla="*/ 26 h 105"/>
              <a:gd name="T4" fmla="*/ 88 w 105"/>
              <a:gd name="T5" fmla="*/ 9 h 105"/>
              <a:gd name="T6" fmla="*/ 82 w 105"/>
              <a:gd name="T7" fmla="*/ 3 h 105"/>
              <a:gd name="T8" fmla="*/ 59 w 105"/>
              <a:gd name="T9" fmla="*/ 26 h 105"/>
              <a:gd name="T10" fmla="*/ 52 w 105"/>
              <a:gd name="T11" fmla="*/ 26 h 105"/>
              <a:gd name="T12" fmla="*/ 52 w 105"/>
              <a:gd name="T13" fmla="*/ 26 h 105"/>
              <a:gd name="T14" fmla="*/ 26 w 105"/>
              <a:gd name="T15" fmla="*/ 0 h 105"/>
              <a:gd name="T16" fmla="*/ 19 w 105"/>
              <a:gd name="T17" fmla="*/ 6 h 105"/>
              <a:gd name="T18" fmla="*/ 39 w 105"/>
              <a:gd name="T19" fmla="*/ 26 h 105"/>
              <a:gd name="T20" fmla="*/ 4 w 105"/>
              <a:gd name="T21" fmla="*/ 29 h 105"/>
              <a:gd name="T22" fmla="*/ 0 w 105"/>
              <a:gd name="T23" fmla="*/ 65 h 105"/>
              <a:gd name="T24" fmla="*/ 4 w 105"/>
              <a:gd name="T25" fmla="*/ 101 h 105"/>
              <a:gd name="T26" fmla="*/ 52 w 105"/>
              <a:gd name="T27" fmla="*/ 105 h 105"/>
              <a:gd name="T28" fmla="*/ 100 w 105"/>
              <a:gd name="T29" fmla="*/ 101 h 105"/>
              <a:gd name="T30" fmla="*/ 105 w 105"/>
              <a:gd name="T31" fmla="*/ 65 h 105"/>
              <a:gd name="T32" fmla="*/ 100 w 105"/>
              <a:gd name="T33" fmla="*/ 29 h 105"/>
              <a:gd name="T34" fmla="*/ 88 w 105"/>
              <a:gd name="T35" fmla="*/ 89 h 105"/>
              <a:gd name="T36" fmla="*/ 52 w 105"/>
              <a:gd name="T37" fmla="*/ 92 h 105"/>
              <a:gd name="T38" fmla="*/ 16 w 105"/>
              <a:gd name="T39" fmla="*/ 89 h 105"/>
              <a:gd name="T40" fmla="*/ 13 w 105"/>
              <a:gd name="T41" fmla="*/ 65 h 105"/>
              <a:gd name="T42" fmla="*/ 16 w 105"/>
              <a:gd name="T43" fmla="*/ 41 h 105"/>
              <a:gd name="T44" fmla="*/ 52 w 105"/>
              <a:gd name="T45" fmla="*/ 39 h 105"/>
              <a:gd name="T46" fmla="*/ 88 w 105"/>
              <a:gd name="T47" fmla="*/ 41 h 105"/>
              <a:gd name="T48" fmla="*/ 92 w 105"/>
              <a:gd name="T49" fmla="*/ 65 h 105"/>
              <a:gd name="T50" fmla="*/ 88 w 105"/>
              <a:gd name="T51" fmla="*/ 89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05" h="105">
                <a:moveTo>
                  <a:pt x="100" y="29"/>
                </a:moveTo>
                <a:cubicBezTo>
                  <a:pt x="91" y="28"/>
                  <a:pt x="82" y="27"/>
                  <a:pt x="71" y="26"/>
                </a:cubicBezTo>
                <a:cubicBezTo>
                  <a:pt x="88" y="9"/>
                  <a:pt x="88" y="9"/>
                  <a:pt x="88" y="9"/>
                </a:cubicBezTo>
                <a:cubicBezTo>
                  <a:pt x="82" y="3"/>
                  <a:pt x="82" y="3"/>
                  <a:pt x="82" y="3"/>
                </a:cubicBezTo>
                <a:cubicBezTo>
                  <a:pt x="59" y="26"/>
                  <a:pt x="59" y="26"/>
                  <a:pt x="59" y="26"/>
                </a:cubicBezTo>
                <a:cubicBezTo>
                  <a:pt x="57" y="26"/>
                  <a:pt x="54" y="26"/>
                  <a:pt x="52" y="26"/>
                </a:cubicBezTo>
                <a:cubicBezTo>
                  <a:pt x="52" y="26"/>
                  <a:pt x="52" y="26"/>
                  <a:pt x="52" y="26"/>
                </a:cubicBezTo>
                <a:cubicBezTo>
                  <a:pt x="26" y="0"/>
                  <a:pt x="26" y="0"/>
                  <a:pt x="26" y="0"/>
                </a:cubicBezTo>
                <a:cubicBezTo>
                  <a:pt x="19" y="6"/>
                  <a:pt x="19" y="6"/>
                  <a:pt x="19" y="6"/>
                </a:cubicBezTo>
                <a:cubicBezTo>
                  <a:pt x="39" y="26"/>
                  <a:pt x="39" y="26"/>
                  <a:pt x="39" y="26"/>
                </a:cubicBezTo>
                <a:cubicBezTo>
                  <a:pt x="27" y="27"/>
                  <a:pt x="15" y="28"/>
                  <a:pt x="4" y="29"/>
                </a:cubicBezTo>
                <a:cubicBezTo>
                  <a:pt x="1" y="40"/>
                  <a:pt x="0" y="52"/>
                  <a:pt x="0" y="65"/>
                </a:cubicBezTo>
                <a:cubicBezTo>
                  <a:pt x="0" y="78"/>
                  <a:pt x="1" y="90"/>
                  <a:pt x="4" y="101"/>
                </a:cubicBezTo>
                <a:cubicBezTo>
                  <a:pt x="19" y="104"/>
                  <a:pt x="35" y="105"/>
                  <a:pt x="52" y="105"/>
                </a:cubicBezTo>
                <a:cubicBezTo>
                  <a:pt x="69" y="105"/>
                  <a:pt x="86" y="104"/>
                  <a:pt x="100" y="101"/>
                </a:cubicBezTo>
                <a:cubicBezTo>
                  <a:pt x="103" y="90"/>
                  <a:pt x="105" y="78"/>
                  <a:pt x="105" y="65"/>
                </a:cubicBezTo>
                <a:cubicBezTo>
                  <a:pt x="105" y="52"/>
                  <a:pt x="103" y="40"/>
                  <a:pt x="100" y="29"/>
                </a:cubicBezTo>
                <a:close/>
                <a:moveTo>
                  <a:pt x="88" y="89"/>
                </a:moveTo>
                <a:cubicBezTo>
                  <a:pt x="77" y="91"/>
                  <a:pt x="65" y="92"/>
                  <a:pt x="52" y="92"/>
                </a:cubicBezTo>
                <a:cubicBezTo>
                  <a:pt x="39" y="92"/>
                  <a:pt x="27" y="91"/>
                  <a:pt x="16" y="89"/>
                </a:cubicBezTo>
                <a:cubicBezTo>
                  <a:pt x="14" y="82"/>
                  <a:pt x="13" y="74"/>
                  <a:pt x="13" y="65"/>
                </a:cubicBezTo>
                <a:cubicBezTo>
                  <a:pt x="13" y="57"/>
                  <a:pt x="14" y="49"/>
                  <a:pt x="16" y="41"/>
                </a:cubicBezTo>
                <a:cubicBezTo>
                  <a:pt x="27" y="40"/>
                  <a:pt x="39" y="39"/>
                  <a:pt x="52" y="39"/>
                </a:cubicBezTo>
                <a:cubicBezTo>
                  <a:pt x="65" y="39"/>
                  <a:pt x="77" y="40"/>
                  <a:pt x="88" y="41"/>
                </a:cubicBezTo>
                <a:cubicBezTo>
                  <a:pt x="90" y="49"/>
                  <a:pt x="92" y="57"/>
                  <a:pt x="92" y="65"/>
                </a:cubicBezTo>
                <a:cubicBezTo>
                  <a:pt x="92" y="74"/>
                  <a:pt x="90" y="82"/>
                  <a:pt x="88" y="89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3" name="Freeform 217"/>
          <p:cNvSpPr/>
          <p:nvPr/>
        </p:nvSpPr>
        <p:spPr bwMode="auto">
          <a:xfrm>
            <a:off x="10069927" y="5965313"/>
            <a:ext cx="306384" cy="172982"/>
          </a:xfrm>
          <a:custGeom>
            <a:avLst/>
            <a:gdLst>
              <a:gd name="T0" fmla="*/ 128 w 128"/>
              <a:gd name="T1" fmla="*/ 50 h 72"/>
              <a:gd name="T2" fmla="*/ 112 w 128"/>
              <a:gd name="T3" fmla="*/ 29 h 72"/>
              <a:gd name="T4" fmla="*/ 82 w 128"/>
              <a:gd name="T5" fmla="*/ 0 h 72"/>
              <a:gd name="T6" fmla="*/ 58 w 128"/>
              <a:gd name="T7" fmla="*/ 11 h 72"/>
              <a:gd name="T8" fmla="*/ 45 w 128"/>
              <a:gd name="T9" fmla="*/ 4 h 72"/>
              <a:gd name="T10" fmla="*/ 29 w 128"/>
              <a:gd name="T11" fmla="*/ 21 h 72"/>
              <a:gd name="T12" fmla="*/ 29 w 128"/>
              <a:gd name="T13" fmla="*/ 23 h 72"/>
              <a:gd name="T14" fmla="*/ 24 w 128"/>
              <a:gd name="T15" fmla="*/ 23 h 72"/>
              <a:gd name="T16" fmla="*/ 0 w 128"/>
              <a:gd name="T17" fmla="*/ 47 h 72"/>
              <a:gd name="T18" fmla="*/ 24 w 128"/>
              <a:gd name="T19" fmla="*/ 72 h 72"/>
              <a:gd name="T20" fmla="*/ 106 w 128"/>
              <a:gd name="T21" fmla="*/ 72 h 72"/>
              <a:gd name="T22" fmla="*/ 106 w 128"/>
              <a:gd name="T23" fmla="*/ 72 h 72"/>
              <a:gd name="T24" fmla="*/ 128 w 128"/>
              <a:gd name="T25" fmla="*/ 50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8" h="72">
                <a:moveTo>
                  <a:pt x="128" y="50"/>
                </a:moveTo>
                <a:cubicBezTo>
                  <a:pt x="128" y="39"/>
                  <a:pt x="121" y="31"/>
                  <a:pt x="112" y="29"/>
                </a:cubicBezTo>
                <a:cubicBezTo>
                  <a:pt x="111" y="12"/>
                  <a:pt x="98" y="0"/>
                  <a:pt x="82" y="0"/>
                </a:cubicBezTo>
                <a:cubicBezTo>
                  <a:pt x="72" y="0"/>
                  <a:pt x="64" y="4"/>
                  <a:pt x="58" y="11"/>
                </a:cubicBezTo>
                <a:cubicBezTo>
                  <a:pt x="55" y="7"/>
                  <a:pt x="51" y="4"/>
                  <a:pt x="45" y="4"/>
                </a:cubicBezTo>
                <a:cubicBezTo>
                  <a:pt x="36" y="4"/>
                  <a:pt x="29" y="12"/>
                  <a:pt x="29" y="21"/>
                </a:cubicBezTo>
                <a:cubicBezTo>
                  <a:pt x="29" y="22"/>
                  <a:pt x="29" y="23"/>
                  <a:pt x="29" y="23"/>
                </a:cubicBezTo>
                <a:cubicBezTo>
                  <a:pt x="27" y="23"/>
                  <a:pt x="26" y="23"/>
                  <a:pt x="24" y="23"/>
                </a:cubicBezTo>
                <a:cubicBezTo>
                  <a:pt x="11" y="23"/>
                  <a:pt x="0" y="34"/>
                  <a:pt x="0" y="47"/>
                </a:cubicBezTo>
                <a:cubicBezTo>
                  <a:pt x="0" y="61"/>
                  <a:pt x="11" y="72"/>
                  <a:pt x="24" y="72"/>
                </a:cubicBezTo>
                <a:cubicBezTo>
                  <a:pt x="106" y="72"/>
                  <a:pt x="106" y="72"/>
                  <a:pt x="106" y="72"/>
                </a:cubicBezTo>
                <a:cubicBezTo>
                  <a:pt x="106" y="72"/>
                  <a:pt x="106" y="72"/>
                  <a:pt x="106" y="72"/>
                </a:cubicBezTo>
                <a:cubicBezTo>
                  <a:pt x="118" y="71"/>
                  <a:pt x="128" y="62"/>
                  <a:pt x="128" y="5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4" name="Freeform 218"/>
          <p:cNvSpPr>
            <a:spLocks noEditPoints="1"/>
          </p:cNvSpPr>
          <p:nvPr/>
        </p:nvSpPr>
        <p:spPr bwMode="auto">
          <a:xfrm>
            <a:off x="9785532" y="5965313"/>
            <a:ext cx="211097" cy="172982"/>
          </a:xfrm>
          <a:custGeom>
            <a:avLst/>
            <a:gdLst>
              <a:gd name="T0" fmla="*/ 0 w 88"/>
              <a:gd name="T1" fmla="*/ 0 h 72"/>
              <a:gd name="T2" fmla="*/ 0 w 88"/>
              <a:gd name="T3" fmla="*/ 72 h 72"/>
              <a:gd name="T4" fmla="*/ 88 w 88"/>
              <a:gd name="T5" fmla="*/ 72 h 72"/>
              <a:gd name="T6" fmla="*/ 88 w 88"/>
              <a:gd name="T7" fmla="*/ 0 h 72"/>
              <a:gd name="T8" fmla="*/ 0 w 88"/>
              <a:gd name="T9" fmla="*/ 0 h 72"/>
              <a:gd name="T10" fmla="*/ 83 w 88"/>
              <a:gd name="T11" fmla="*/ 66 h 72"/>
              <a:gd name="T12" fmla="*/ 5 w 88"/>
              <a:gd name="T13" fmla="*/ 66 h 72"/>
              <a:gd name="T14" fmla="*/ 5 w 88"/>
              <a:gd name="T15" fmla="*/ 5 h 72"/>
              <a:gd name="T16" fmla="*/ 83 w 88"/>
              <a:gd name="T17" fmla="*/ 5 h 72"/>
              <a:gd name="T18" fmla="*/ 83 w 88"/>
              <a:gd name="T19" fmla="*/ 66 h 72"/>
              <a:gd name="T20" fmla="*/ 61 w 88"/>
              <a:gd name="T21" fmla="*/ 19 h 72"/>
              <a:gd name="T22" fmla="*/ 69 w 88"/>
              <a:gd name="T23" fmla="*/ 27 h 72"/>
              <a:gd name="T24" fmla="*/ 77 w 88"/>
              <a:gd name="T25" fmla="*/ 19 h 72"/>
              <a:gd name="T26" fmla="*/ 69 w 88"/>
              <a:gd name="T27" fmla="*/ 11 h 72"/>
              <a:gd name="T28" fmla="*/ 61 w 88"/>
              <a:gd name="T29" fmla="*/ 19 h 72"/>
              <a:gd name="T30" fmla="*/ 77 w 88"/>
              <a:gd name="T31" fmla="*/ 60 h 72"/>
              <a:gd name="T32" fmla="*/ 11 w 88"/>
              <a:gd name="T33" fmla="*/ 60 h 72"/>
              <a:gd name="T34" fmla="*/ 27 w 88"/>
              <a:gd name="T35" fmla="*/ 16 h 72"/>
              <a:gd name="T36" fmla="*/ 50 w 88"/>
              <a:gd name="T37" fmla="*/ 44 h 72"/>
              <a:gd name="T38" fmla="*/ 61 w 88"/>
              <a:gd name="T39" fmla="*/ 36 h 72"/>
              <a:gd name="T40" fmla="*/ 77 w 88"/>
              <a:gd name="T41" fmla="*/ 60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72">
                <a:moveTo>
                  <a:pt x="0" y="0"/>
                </a:moveTo>
                <a:cubicBezTo>
                  <a:pt x="0" y="72"/>
                  <a:pt x="0" y="72"/>
                  <a:pt x="0" y="72"/>
                </a:cubicBezTo>
                <a:cubicBezTo>
                  <a:pt x="88" y="72"/>
                  <a:pt x="88" y="72"/>
                  <a:pt x="88" y="72"/>
                </a:cubicBezTo>
                <a:cubicBezTo>
                  <a:pt x="88" y="0"/>
                  <a:pt x="88" y="0"/>
                  <a:pt x="88" y="0"/>
                </a:cubicBezTo>
                <a:lnTo>
                  <a:pt x="0" y="0"/>
                </a:lnTo>
                <a:close/>
                <a:moveTo>
                  <a:pt x="83" y="66"/>
                </a:moveTo>
                <a:cubicBezTo>
                  <a:pt x="5" y="66"/>
                  <a:pt x="5" y="66"/>
                  <a:pt x="5" y="66"/>
                </a:cubicBezTo>
                <a:cubicBezTo>
                  <a:pt x="5" y="5"/>
                  <a:pt x="5" y="5"/>
                  <a:pt x="5" y="5"/>
                </a:cubicBezTo>
                <a:cubicBezTo>
                  <a:pt x="83" y="5"/>
                  <a:pt x="83" y="5"/>
                  <a:pt x="83" y="5"/>
                </a:cubicBezTo>
                <a:lnTo>
                  <a:pt x="83" y="66"/>
                </a:lnTo>
                <a:close/>
                <a:moveTo>
                  <a:pt x="61" y="19"/>
                </a:moveTo>
                <a:cubicBezTo>
                  <a:pt x="61" y="24"/>
                  <a:pt x="64" y="27"/>
                  <a:pt x="69" y="27"/>
                </a:cubicBezTo>
                <a:cubicBezTo>
                  <a:pt x="74" y="27"/>
                  <a:pt x="77" y="24"/>
                  <a:pt x="77" y="19"/>
                </a:cubicBezTo>
                <a:cubicBezTo>
                  <a:pt x="77" y="14"/>
                  <a:pt x="74" y="11"/>
                  <a:pt x="69" y="11"/>
                </a:cubicBezTo>
                <a:cubicBezTo>
                  <a:pt x="64" y="11"/>
                  <a:pt x="61" y="14"/>
                  <a:pt x="61" y="19"/>
                </a:cubicBezTo>
                <a:close/>
                <a:moveTo>
                  <a:pt x="77" y="60"/>
                </a:moveTo>
                <a:cubicBezTo>
                  <a:pt x="11" y="60"/>
                  <a:pt x="11" y="60"/>
                  <a:pt x="11" y="60"/>
                </a:cubicBezTo>
                <a:cubicBezTo>
                  <a:pt x="27" y="16"/>
                  <a:pt x="27" y="16"/>
                  <a:pt x="27" y="16"/>
                </a:cubicBezTo>
                <a:cubicBezTo>
                  <a:pt x="50" y="44"/>
                  <a:pt x="50" y="44"/>
                  <a:pt x="50" y="44"/>
                </a:cubicBezTo>
                <a:cubicBezTo>
                  <a:pt x="61" y="36"/>
                  <a:pt x="61" y="36"/>
                  <a:pt x="61" y="36"/>
                </a:cubicBezTo>
                <a:lnTo>
                  <a:pt x="77" y="6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5" name="Freeform 219"/>
          <p:cNvSpPr>
            <a:spLocks noEditPoints="1"/>
          </p:cNvSpPr>
          <p:nvPr/>
        </p:nvSpPr>
        <p:spPr bwMode="auto">
          <a:xfrm>
            <a:off x="9479148" y="5924265"/>
            <a:ext cx="203767" cy="206699"/>
          </a:xfrm>
          <a:custGeom>
            <a:avLst/>
            <a:gdLst>
              <a:gd name="T0" fmla="*/ 57 w 85"/>
              <a:gd name="T1" fmla="*/ 59 h 86"/>
              <a:gd name="T2" fmla="*/ 82 w 85"/>
              <a:gd name="T3" fmla="*/ 47 h 86"/>
              <a:gd name="T4" fmla="*/ 82 w 85"/>
              <a:gd name="T5" fmla="*/ 59 h 86"/>
              <a:gd name="T6" fmla="*/ 66 w 85"/>
              <a:gd name="T7" fmla="*/ 67 h 86"/>
              <a:gd name="T8" fmla="*/ 59 w 85"/>
              <a:gd name="T9" fmla="*/ 84 h 86"/>
              <a:gd name="T10" fmla="*/ 47 w 85"/>
              <a:gd name="T11" fmla="*/ 84 h 86"/>
              <a:gd name="T12" fmla="*/ 57 w 85"/>
              <a:gd name="T13" fmla="*/ 59 h 86"/>
              <a:gd name="T14" fmla="*/ 24 w 85"/>
              <a:gd name="T15" fmla="*/ 85 h 86"/>
              <a:gd name="T16" fmla="*/ 39 w 85"/>
              <a:gd name="T17" fmla="*/ 42 h 86"/>
              <a:gd name="T18" fmla="*/ 81 w 85"/>
              <a:gd name="T19" fmla="*/ 23 h 86"/>
              <a:gd name="T20" fmla="*/ 81 w 85"/>
              <a:gd name="T21" fmla="*/ 35 h 86"/>
              <a:gd name="T22" fmla="*/ 81 w 85"/>
              <a:gd name="T23" fmla="*/ 35 h 86"/>
              <a:gd name="T24" fmla="*/ 48 w 85"/>
              <a:gd name="T25" fmla="*/ 51 h 86"/>
              <a:gd name="T26" fmla="*/ 36 w 85"/>
              <a:gd name="T27" fmla="*/ 85 h 86"/>
              <a:gd name="T28" fmla="*/ 24 w 85"/>
              <a:gd name="T29" fmla="*/ 85 h 86"/>
              <a:gd name="T30" fmla="*/ 49 w 85"/>
              <a:gd name="T31" fmla="*/ 7 h 86"/>
              <a:gd name="T32" fmla="*/ 80 w 85"/>
              <a:gd name="T33" fmla="*/ 0 h 86"/>
              <a:gd name="T34" fmla="*/ 80 w 85"/>
              <a:gd name="T35" fmla="*/ 0 h 86"/>
              <a:gd name="T36" fmla="*/ 80 w 85"/>
              <a:gd name="T37" fmla="*/ 12 h 86"/>
              <a:gd name="T38" fmla="*/ 31 w 85"/>
              <a:gd name="T39" fmla="*/ 34 h 86"/>
              <a:gd name="T40" fmla="*/ 12 w 85"/>
              <a:gd name="T41" fmla="*/ 86 h 86"/>
              <a:gd name="T42" fmla="*/ 0 w 85"/>
              <a:gd name="T43" fmla="*/ 86 h 86"/>
              <a:gd name="T44" fmla="*/ 5 w 85"/>
              <a:gd name="T45" fmla="*/ 55 h 86"/>
              <a:gd name="T46" fmla="*/ 22 w 85"/>
              <a:gd name="T47" fmla="*/ 26 h 86"/>
              <a:gd name="T48" fmla="*/ 49 w 85"/>
              <a:gd name="T49" fmla="*/ 7 h 86"/>
              <a:gd name="T50" fmla="*/ 75 w 85"/>
              <a:gd name="T51" fmla="*/ 83 h 86"/>
              <a:gd name="T52" fmla="*/ 83 w 85"/>
              <a:gd name="T53" fmla="*/ 83 h 86"/>
              <a:gd name="T54" fmla="*/ 83 w 85"/>
              <a:gd name="T55" fmla="*/ 74 h 86"/>
              <a:gd name="T56" fmla="*/ 74 w 85"/>
              <a:gd name="T57" fmla="*/ 75 h 86"/>
              <a:gd name="T58" fmla="*/ 75 w 85"/>
              <a:gd name="T59" fmla="*/ 83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85" h="86">
                <a:moveTo>
                  <a:pt x="57" y="59"/>
                </a:moveTo>
                <a:cubicBezTo>
                  <a:pt x="64" y="51"/>
                  <a:pt x="73" y="48"/>
                  <a:pt x="82" y="47"/>
                </a:cubicBezTo>
                <a:cubicBezTo>
                  <a:pt x="82" y="59"/>
                  <a:pt x="82" y="59"/>
                  <a:pt x="82" y="59"/>
                </a:cubicBezTo>
                <a:cubicBezTo>
                  <a:pt x="76" y="59"/>
                  <a:pt x="70" y="62"/>
                  <a:pt x="66" y="67"/>
                </a:cubicBezTo>
                <a:cubicBezTo>
                  <a:pt x="61" y="71"/>
                  <a:pt x="59" y="78"/>
                  <a:pt x="59" y="84"/>
                </a:cubicBezTo>
                <a:cubicBezTo>
                  <a:pt x="47" y="84"/>
                  <a:pt x="47" y="84"/>
                  <a:pt x="47" y="84"/>
                </a:cubicBezTo>
                <a:cubicBezTo>
                  <a:pt x="47" y="75"/>
                  <a:pt x="50" y="66"/>
                  <a:pt x="57" y="59"/>
                </a:cubicBezTo>
                <a:close/>
                <a:moveTo>
                  <a:pt x="24" y="85"/>
                </a:moveTo>
                <a:cubicBezTo>
                  <a:pt x="23" y="69"/>
                  <a:pt x="29" y="54"/>
                  <a:pt x="39" y="42"/>
                </a:cubicBezTo>
                <a:cubicBezTo>
                  <a:pt x="50" y="31"/>
                  <a:pt x="65" y="24"/>
                  <a:pt x="81" y="23"/>
                </a:cubicBezTo>
                <a:cubicBezTo>
                  <a:pt x="81" y="35"/>
                  <a:pt x="81" y="35"/>
                  <a:pt x="81" y="35"/>
                </a:cubicBezTo>
                <a:cubicBezTo>
                  <a:pt x="81" y="35"/>
                  <a:pt x="81" y="35"/>
                  <a:pt x="81" y="35"/>
                </a:cubicBezTo>
                <a:cubicBezTo>
                  <a:pt x="69" y="36"/>
                  <a:pt x="57" y="41"/>
                  <a:pt x="48" y="51"/>
                </a:cubicBezTo>
                <a:cubicBezTo>
                  <a:pt x="40" y="60"/>
                  <a:pt x="35" y="72"/>
                  <a:pt x="36" y="85"/>
                </a:cubicBezTo>
                <a:lnTo>
                  <a:pt x="24" y="85"/>
                </a:lnTo>
                <a:close/>
                <a:moveTo>
                  <a:pt x="49" y="7"/>
                </a:moveTo>
                <a:cubicBezTo>
                  <a:pt x="59" y="3"/>
                  <a:pt x="69" y="0"/>
                  <a:pt x="80" y="0"/>
                </a:cubicBezTo>
                <a:cubicBezTo>
                  <a:pt x="80" y="0"/>
                  <a:pt x="80" y="0"/>
                  <a:pt x="80" y="0"/>
                </a:cubicBezTo>
                <a:cubicBezTo>
                  <a:pt x="80" y="12"/>
                  <a:pt x="80" y="12"/>
                  <a:pt x="80" y="12"/>
                </a:cubicBezTo>
                <a:cubicBezTo>
                  <a:pt x="61" y="12"/>
                  <a:pt x="44" y="20"/>
                  <a:pt x="31" y="34"/>
                </a:cubicBezTo>
                <a:cubicBezTo>
                  <a:pt x="18" y="48"/>
                  <a:pt x="11" y="67"/>
                  <a:pt x="12" y="86"/>
                </a:cubicBezTo>
                <a:cubicBezTo>
                  <a:pt x="0" y="86"/>
                  <a:pt x="0" y="86"/>
                  <a:pt x="0" y="86"/>
                </a:cubicBezTo>
                <a:cubicBezTo>
                  <a:pt x="0" y="75"/>
                  <a:pt x="1" y="65"/>
                  <a:pt x="5" y="55"/>
                </a:cubicBezTo>
                <a:cubicBezTo>
                  <a:pt x="9" y="44"/>
                  <a:pt x="14" y="35"/>
                  <a:pt x="22" y="26"/>
                </a:cubicBezTo>
                <a:cubicBezTo>
                  <a:pt x="30" y="18"/>
                  <a:pt x="39" y="12"/>
                  <a:pt x="49" y="7"/>
                </a:cubicBezTo>
                <a:close/>
                <a:moveTo>
                  <a:pt x="75" y="83"/>
                </a:moveTo>
                <a:cubicBezTo>
                  <a:pt x="77" y="85"/>
                  <a:pt x="81" y="85"/>
                  <a:pt x="83" y="83"/>
                </a:cubicBezTo>
                <a:cubicBezTo>
                  <a:pt x="85" y="80"/>
                  <a:pt x="85" y="77"/>
                  <a:pt x="83" y="74"/>
                </a:cubicBezTo>
                <a:cubicBezTo>
                  <a:pt x="80" y="72"/>
                  <a:pt x="77" y="72"/>
                  <a:pt x="74" y="75"/>
                </a:cubicBezTo>
                <a:cubicBezTo>
                  <a:pt x="72" y="77"/>
                  <a:pt x="72" y="81"/>
                  <a:pt x="75" y="83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6" name="Freeform 227"/>
          <p:cNvSpPr>
            <a:spLocks noEditPoints="1"/>
          </p:cNvSpPr>
          <p:nvPr/>
        </p:nvSpPr>
        <p:spPr bwMode="auto">
          <a:xfrm>
            <a:off x="8879183" y="3350049"/>
            <a:ext cx="172982" cy="170051"/>
          </a:xfrm>
          <a:custGeom>
            <a:avLst/>
            <a:gdLst>
              <a:gd name="T0" fmla="*/ 14 w 72"/>
              <a:gd name="T1" fmla="*/ 35 h 71"/>
              <a:gd name="T2" fmla="*/ 14 w 72"/>
              <a:gd name="T3" fmla="*/ 33 h 71"/>
              <a:gd name="T4" fmla="*/ 1 w 72"/>
              <a:gd name="T5" fmla="*/ 29 h 71"/>
              <a:gd name="T6" fmla="*/ 0 w 72"/>
              <a:gd name="T7" fmla="*/ 35 h 71"/>
              <a:gd name="T8" fmla="*/ 11 w 72"/>
              <a:gd name="T9" fmla="*/ 62 h 71"/>
              <a:gd name="T10" fmla="*/ 19 w 72"/>
              <a:gd name="T11" fmla="*/ 51 h 71"/>
              <a:gd name="T12" fmla="*/ 14 w 72"/>
              <a:gd name="T13" fmla="*/ 35 h 71"/>
              <a:gd name="T14" fmla="*/ 58 w 72"/>
              <a:gd name="T15" fmla="*/ 35 h 71"/>
              <a:gd name="T16" fmla="*/ 53 w 72"/>
              <a:gd name="T17" fmla="*/ 51 h 71"/>
              <a:gd name="T18" fmla="*/ 61 w 72"/>
              <a:gd name="T19" fmla="*/ 62 h 71"/>
              <a:gd name="T20" fmla="*/ 72 w 72"/>
              <a:gd name="T21" fmla="*/ 35 h 71"/>
              <a:gd name="T22" fmla="*/ 71 w 72"/>
              <a:gd name="T23" fmla="*/ 29 h 71"/>
              <a:gd name="T24" fmla="*/ 58 w 72"/>
              <a:gd name="T25" fmla="*/ 33 h 71"/>
              <a:gd name="T26" fmla="*/ 58 w 72"/>
              <a:gd name="T27" fmla="*/ 35 h 71"/>
              <a:gd name="T28" fmla="*/ 40 w 72"/>
              <a:gd name="T29" fmla="*/ 13 h 71"/>
              <a:gd name="T30" fmla="*/ 56 w 72"/>
              <a:gd name="T31" fmla="*/ 24 h 71"/>
              <a:gd name="T32" fmla="*/ 68 w 72"/>
              <a:gd name="T33" fmla="*/ 20 h 71"/>
              <a:gd name="T34" fmla="*/ 40 w 72"/>
              <a:gd name="T35" fmla="*/ 0 h 71"/>
              <a:gd name="T36" fmla="*/ 40 w 72"/>
              <a:gd name="T37" fmla="*/ 13 h 71"/>
              <a:gd name="T38" fmla="*/ 16 w 72"/>
              <a:gd name="T39" fmla="*/ 24 h 71"/>
              <a:gd name="T40" fmla="*/ 31 w 72"/>
              <a:gd name="T41" fmla="*/ 13 h 71"/>
              <a:gd name="T42" fmla="*/ 31 w 72"/>
              <a:gd name="T43" fmla="*/ 0 h 71"/>
              <a:gd name="T44" fmla="*/ 3 w 72"/>
              <a:gd name="T45" fmla="*/ 20 h 71"/>
              <a:gd name="T46" fmla="*/ 16 w 72"/>
              <a:gd name="T47" fmla="*/ 24 h 71"/>
              <a:gd name="T48" fmla="*/ 45 w 72"/>
              <a:gd name="T49" fmla="*/ 56 h 71"/>
              <a:gd name="T50" fmla="*/ 36 w 72"/>
              <a:gd name="T51" fmla="*/ 58 h 71"/>
              <a:gd name="T52" fmla="*/ 27 w 72"/>
              <a:gd name="T53" fmla="*/ 56 h 71"/>
              <a:gd name="T54" fmla="*/ 19 w 72"/>
              <a:gd name="T55" fmla="*/ 67 h 71"/>
              <a:gd name="T56" fmla="*/ 36 w 72"/>
              <a:gd name="T57" fmla="*/ 71 h 71"/>
              <a:gd name="T58" fmla="*/ 53 w 72"/>
              <a:gd name="T59" fmla="*/ 67 h 71"/>
              <a:gd name="T60" fmla="*/ 45 w 72"/>
              <a:gd name="T61" fmla="*/ 56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72" h="71">
                <a:moveTo>
                  <a:pt x="14" y="35"/>
                </a:moveTo>
                <a:cubicBezTo>
                  <a:pt x="14" y="35"/>
                  <a:pt x="14" y="34"/>
                  <a:pt x="14" y="33"/>
                </a:cubicBezTo>
                <a:cubicBezTo>
                  <a:pt x="1" y="29"/>
                  <a:pt x="1" y="29"/>
                  <a:pt x="1" y="29"/>
                </a:cubicBezTo>
                <a:cubicBezTo>
                  <a:pt x="0" y="31"/>
                  <a:pt x="0" y="33"/>
                  <a:pt x="0" y="35"/>
                </a:cubicBezTo>
                <a:cubicBezTo>
                  <a:pt x="0" y="46"/>
                  <a:pt x="4" y="55"/>
                  <a:pt x="11" y="62"/>
                </a:cubicBezTo>
                <a:cubicBezTo>
                  <a:pt x="19" y="51"/>
                  <a:pt x="19" y="51"/>
                  <a:pt x="19" y="51"/>
                </a:cubicBezTo>
                <a:cubicBezTo>
                  <a:pt x="16" y="47"/>
                  <a:pt x="14" y="41"/>
                  <a:pt x="14" y="35"/>
                </a:cubicBezTo>
                <a:close/>
                <a:moveTo>
                  <a:pt x="58" y="35"/>
                </a:moveTo>
                <a:cubicBezTo>
                  <a:pt x="58" y="41"/>
                  <a:pt x="56" y="47"/>
                  <a:pt x="53" y="51"/>
                </a:cubicBezTo>
                <a:cubicBezTo>
                  <a:pt x="61" y="62"/>
                  <a:pt x="61" y="62"/>
                  <a:pt x="61" y="62"/>
                </a:cubicBezTo>
                <a:cubicBezTo>
                  <a:pt x="68" y="55"/>
                  <a:pt x="72" y="46"/>
                  <a:pt x="72" y="35"/>
                </a:cubicBezTo>
                <a:cubicBezTo>
                  <a:pt x="72" y="33"/>
                  <a:pt x="72" y="31"/>
                  <a:pt x="71" y="29"/>
                </a:cubicBezTo>
                <a:cubicBezTo>
                  <a:pt x="58" y="33"/>
                  <a:pt x="58" y="33"/>
                  <a:pt x="58" y="33"/>
                </a:cubicBezTo>
                <a:cubicBezTo>
                  <a:pt x="58" y="34"/>
                  <a:pt x="58" y="35"/>
                  <a:pt x="58" y="35"/>
                </a:cubicBezTo>
                <a:close/>
                <a:moveTo>
                  <a:pt x="40" y="13"/>
                </a:moveTo>
                <a:cubicBezTo>
                  <a:pt x="47" y="15"/>
                  <a:pt x="52" y="19"/>
                  <a:pt x="56" y="24"/>
                </a:cubicBezTo>
                <a:cubicBezTo>
                  <a:pt x="68" y="20"/>
                  <a:pt x="68" y="20"/>
                  <a:pt x="68" y="20"/>
                </a:cubicBezTo>
                <a:cubicBezTo>
                  <a:pt x="63" y="9"/>
                  <a:pt x="53" y="1"/>
                  <a:pt x="40" y="0"/>
                </a:cubicBezTo>
                <a:lnTo>
                  <a:pt x="40" y="13"/>
                </a:lnTo>
                <a:close/>
                <a:moveTo>
                  <a:pt x="16" y="24"/>
                </a:moveTo>
                <a:cubicBezTo>
                  <a:pt x="20" y="19"/>
                  <a:pt x="25" y="15"/>
                  <a:pt x="31" y="13"/>
                </a:cubicBezTo>
                <a:cubicBezTo>
                  <a:pt x="31" y="0"/>
                  <a:pt x="31" y="0"/>
                  <a:pt x="31" y="0"/>
                </a:cubicBezTo>
                <a:cubicBezTo>
                  <a:pt x="19" y="1"/>
                  <a:pt x="9" y="9"/>
                  <a:pt x="3" y="20"/>
                </a:cubicBezTo>
                <a:lnTo>
                  <a:pt x="16" y="24"/>
                </a:lnTo>
                <a:close/>
                <a:moveTo>
                  <a:pt x="45" y="56"/>
                </a:moveTo>
                <a:cubicBezTo>
                  <a:pt x="42" y="57"/>
                  <a:pt x="39" y="58"/>
                  <a:pt x="36" y="58"/>
                </a:cubicBezTo>
                <a:cubicBezTo>
                  <a:pt x="33" y="58"/>
                  <a:pt x="30" y="57"/>
                  <a:pt x="27" y="56"/>
                </a:cubicBezTo>
                <a:cubicBezTo>
                  <a:pt x="19" y="67"/>
                  <a:pt x="19" y="67"/>
                  <a:pt x="19" y="67"/>
                </a:cubicBezTo>
                <a:cubicBezTo>
                  <a:pt x="24" y="70"/>
                  <a:pt x="30" y="71"/>
                  <a:pt x="36" y="71"/>
                </a:cubicBezTo>
                <a:cubicBezTo>
                  <a:pt x="42" y="71"/>
                  <a:pt x="48" y="70"/>
                  <a:pt x="53" y="67"/>
                </a:cubicBezTo>
                <a:lnTo>
                  <a:pt x="45" y="56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7" name="Freeform 229"/>
          <p:cNvSpPr>
            <a:spLocks noEditPoints="1"/>
          </p:cNvSpPr>
          <p:nvPr/>
        </p:nvSpPr>
        <p:spPr bwMode="auto">
          <a:xfrm>
            <a:off x="9348679" y="1623161"/>
            <a:ext cx="142197" cy="140732"/>
          </a:xfrm>
          <a:custGeom>
            <a:avLst/>
            <a:gdLst>
              <a:gd name="T0" fmla="*/ 30 w 59"/>
              <a:gd name="T1" fmla="*/ 0 h 59"/>
              <a:gd name="T2" fmla="*/ 0 w 59"/>
              <a:gd name="T3" fmla="*/ 29 h 59"/>
              <a:gd name="T4" fmla="*/ 30 w 59"/>
              <a:gd name="T5" fmla="*/ 59 h 59"/>
              <a:gd name="T6" fmla="*/ 59 w 59"/>
              <a:gd name="T7" fmla="*/ 29 h 59"/>
              <a:gd name="T8" fmla="*/ 30 w 59"/>
              <a:gd name="T9" fmla="*/ 0 h 59"/>
              <a:gd name="T10" fmla="*/ 47 w 59"/>
              <a:gd name="T11" fmla="*/ 25 h 59"/>
              <a:gd name="T12" fmla="*/ 31 w 59"/>
              <a:gd name="T13" fmla="*/ 47 h 59"/>
              <a:gd name="T14" fmla="*/ 24 w 59"/>
              <a:gd name="T15" fmla="*/ 44 h 59"/>
              <a:gd name="T16" fmla="*/ 18 w 59"/>
              <a:gd name="T17" fmla="*/ 27 h 59"/>
              <a:gd name="T18" fmla="*/ 14 w 59"/>
              <a:gd name="T19" fmla="*/ 28 h 59"/>
              <a:gd name="T20" fmla="*/ 12 w 59"/>
              <a:gd name="T21" fmla="*/ 26 h 59"/>
              <a:gd name="T22" fmla="*/ 23 w 59"/>
              <a:gd name="T23" fmla="*/ 18 h 59"/>
              <a:gd name="T24" fmla="*/ 29 w 59"/>
              <a:gd name="T25" fmla="*/ 30 h 59"/>
              <a:gd name="T26" fmla="*/ 32 w 59"/>
              <a:gd name="T27" fmla="*/ 37 h 59"/>
              <a:gd name="T28" fmla="*/ 36 w 59"/>
              <a:gd name="T29" fmla="*/ 31 h 59"/>
              <a:gd name="T30" fmla="*/ 32 w 59"/>
              <a:gd name="T31" fmla="*/ 26 h 59"/>
              <a:gd name="T32" fmla="*/ 47 w 59"/>
              <a:gd name="T33" fmla="*/ 25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9" h="59">
                <a:moveTo>
                  <a:pt x="30" y="0"/>
                </a:moveTo>
                <a:cubicBezTo>
                  <a:pt x="14" y="0"/>
                  <a:pt x="0" y="13"/>
                  <a:pt x="0" y="29"/>
                </a:cubicBezTo>
                <a:cubicBezTo>
                  <a:pt x="0" y="45"/>
                  <a:pt x="14" y="59"/>
                  <a:pt x="30" y="59"/>
                </a:cubicBezTo>
                <a:cubicBezTo>
                  <a:pt x="46" y="59"/>
                  <a:pt x="59" y="45"/>
                  <a:pt x="59" y="29"/>
                </a:cubicBezTo>
                <a:cubicBezTo>
                  <a:pt x="59" y="13"/>
                  <a:pt x="46" y="0"/>
                  <a:pt x="30" y="0"/>
                </a:cubicBezTo>
                <a:close/>
                <a:moveTo>
                  <a:pt x="47" y="25"/>
                </a:moveTo>
                <a:cubicBezTo>
                  <a:pt x="45" y="36"/>
                  <a:pt x="34" y="45"/>
                  <a:pt x="31" y="47"/>
                </a:cubicBezTo>
                <a:cubicBezTo>
                  <a:pt x="28" y="49"/>
                  <a:pt x="25" y="46"/>
                  <a:pt x="24" y="44"/>
                </a:cubicBezTo>
                <a:cubicBezTo>
                  <a:pt x="22" y="42"/>
                  <a:pt x="19" y="28"/>
                  <a:pt x="18" y="27"/>
                </a:cubicBezTo>
                <a:cubicBezTo>
                  <a:pt x="17" y="25"/>
                  <a:pt x="14" y="28"/>
                  <a:pt x="14" y="28"/>
                </a:cubicBezTo>
                <a:cubicBezTo>
                  <a:pt x="12" y="26"/>
                  <a:pt x="12" y="26"/>
                  <a:pt x="12" y="26"/>
                </a:cubicBezTo>
                <a:cubicBezTo>
                  <a:pt x="12" y="26"/>
                  <a:pt x="18" y="19"/>
                  <a:pt x="23" y="18"/>
                </a:cubicBezTo>
                <a:cubicBezTo>
                  <a:pt x="28" y="17"/>
                  <a:pt x="28" y="25"/>
                  <a:pt x="29" y="30"/>
                </a:cubicBezTo>
                <a:cubicBezTo>
                  <a:pt x="30" y="34"/>
                  <a:pt x="31" y="37"/>
                  <a:pt x="32" y="37"/>
                </a:cubicBezTo>
                <a:cubicBezTo>
                  <a:pt x="33" y="37"/>
                  <a:pt x="34" y="34"/>
                  <a:pt x="36" y="31"/>
                </a:cubicBezTo>
                <a:cubicBezTo>
                  <a:pt x="39" y="27"/>
                  <a:pt x="36" y="23"/>
                  <a:pt x="32" y="26"/>
                </a:cubicBezTo>
                <a:cubicBezTo>
                  <a:pt x="34" y="16"/>
                  <a:pt x="49" y="14"/>
                  <a:pt x="47" y="25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>
              <a:defRPr/>
            </a:pPr>
            <a:endParaRPr lang="id-ID" sz="1000" kern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8" name="文本框 167"/>
          <p:cNvSpPr txBox="1"/>
          <p:nvPr/>
        </p:nvSpPr>
        <p:spPr>
          <a:xfrm>
            <a:off x="394970" y="1768475"/>
            <a:ext cx="368808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简单收集用户个人信息，将用户分类为无工作经验和有经验</a:t>
            </a:r>
            <a:r>
              <a: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的。</a:t>
            </a:r>
            <a:endParaRPr lang="zh-CN" altLang="en-US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9" name="Isosceles Triangle 336"/>
          <p:cNvSpPr/>
          <p:nvPr/>
        </p:nvSpPr>
        <p:spPr>
          <a:xfrm rot="5400000">
            <a:off x="137119" y="1565875"/>
            <a:ext cx="244042" cy="210382"/>
          </a:xfrm>
          <a:prstGeom prst="triangle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68580" tIns="34290" rIns="68580" bIns="34290" rtlCol="0" anchor="ctr"/>
          <a:lstStyle/>
          <a:p>
            <a:pPr algn="ctr">
              <a:defRPr/>
            </a:pPr>
            <a:endParaRPr lang="en-US" sz="2400" kern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70" name="TextBox 13"/>
          <p:cNvSpPr txBox="1"/>
          <p:nvPr/>
        </p:nvSpPr>
        <p:spPr>
          <a:xfrm>
            <a:off x="515620" y="1555115"/>
            <a:ext cx="2318385" cy="30734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912495">
              <a:spcBef>
                <a:spcPct val="20000"/>
              </a:spcBef>
              <a:defRPr/>
            </a:pPr>
            <a:r>
              <a:rPr lang="en-US" altLang="zh-CN" sz="2000" b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1.</a:t>
            </a:r>
            <a:r>
              <a:rPr lang="zh-CN" altLang="en-US" sz="2000" b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用户分类</a:t>
            </a:r>
            <a:endParaRPr lang="zh-CN" altLang="en-US" sz="2000" b="1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1" name="文本框 170"/>
          <p:cNvSpPr txBox="1"/>
          <p:nvPr/>
        </p:nvSpPr>
        <p:spPr>
          <a:xfrm>
            <a:off x="394773" y="2860158"/>
            <a:ext cx="3560462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对于两种用户，辅助</a:t>
            </a:r>
            <a:r>
              <a: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用户书写简历或进一步润色简历，推荐适合的职业并推送适合</a:t>
            </a:r>
            <a:r>
              <a: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用户就业的企业招聘信息。</a:t>
            </a:r>
            <a:endParaRPr lang="zh-CN" altLang="en-US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帮助两类⽤户定时定向地向</a:t>
            </a:r>
            <a:r>
              <a: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心仪企业岗位编辑并发送求职邮件；</a:t>
            </a:r>
            <a:endParaRPr lang="zh-CN" altLang="en-US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2" name="Isosceles Triangle 336"/>
          <p:cNvSpPr/>
          <p:nvPr/>
        </p:nvSpPr>
        <p:spPr>
          <a:xfrm rot="5400000">
            <a:off x="137119" y="2657683"/>
            <a:ext cx="244042" cy="210382"/>
          </a:xfrm>
          <a:prstGeom prst="triangle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68580" tIns="34290" rIns="68580" bIns="34290" rtlCol="0" anchor="ctr"/>
          <a:lstStyle/>
          <a:p>
            <a:pPr algn="ctr">
              <a:defRPr/>
            </a:pPr>
            <a:endParaRPr lang="en-US" sz="2400" kern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73" name="TextBox 13"/>
          <p:cNvSpPr txBox="1"/>
          <p:nvPr/>
        </p:nvSpPr>
        <p:spPr>
          <a:xfrm>
            <a:off x="515620" y="2646680"/>
            <a:ext cx="3070860" cy="30734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912495">
              <a:spcBef>
                <a:spcPct val="20000"/>
              </a:spcBef>
              <a:defRPr/>
            </a:pPr>
            <a:r>
              <a:rPr lang="en-US" altLang="zh-CN" sz="2000" b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2.</a:t>
            </a:r>
            <a:r>
              <a:rPr lang="zh-CN" altLang="en-US" sz="2000" b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职业规划助手和邮件</a:t>
            </a:r>
            <a:r>
              <a:rPr lang="zh-CN" altLang="en-US" sz="2000" b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代发</a:t>
            </a:r>
            <a:endParaRPr lang="zh-CN" altLang="en-US" sz="2000" b="1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4" name="文本框 173"/>
          <p:cNvSpPr txBox="1"/>
          <p:nvPr/>
        </p:nvSpPr>
        <p:spPr>
          <a:xfrm>
            <a:off x="515724" y="5058043"/>
            <a:ext cx="3560462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用户现在的求职目标和与 AI 对话后</a:t>
            </a:r>
            <a:r>
              <a: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生成的</a:t>
            </a:r>
            <a:r>
              <a: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用户档案进</a:t>
            </a:r>
            <a:r>
              <a: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行个性化的职位推荐</a:t>
            </a:r>
            <a:endParaRPr lang="zh-CN" altLang="en-US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5" name="Isosceles Triangle 336"/>
          <p:cNvSpPr/>
          <p:nvPr/>
        </p:nvSpPr>
        <p:spPr>
          <a:xfrm rot="5400000">
            <a:off x="258070" y="4855568"/>
            <a:ext cx="244042" cy="210382"/>
          </a:xfrm>
          <a:prstGeom prst="triangle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68580" tIns="34290" rIns="68580" bIns="34290" rtlCol="0" anchor="ctr"/>
          <a:lstStyle/>
          <a:p>
            <a:pPr algn="ctr">
              <a:defRPr/>
            </a:pPr>
            <a:endParaRPr lang="en-US" sz="2400" kern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76" name="TextBox 13"/>
          <p:cNvSpPr txBox="1"/>
          <p:nvPr/>
        </p:nvSpPr>
        <p:spPr>
          <a:xfrm>
            <a:off x="636270" y="4844415"/>
            <a:ext cx="2180590" cy="30734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912495">
              <a:spcBef>
                <a:spcPct val="20000"/>
              </a:spcBef>
              <a:defRPr/>
            </a:pPr>
            <a:r>
              <a:rPr lang="en-US" altLang="zh-CN" sz="2000" b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3.</a:t>
            </a:r>
            <a:r>
              <a:rPr lang="zh-CN" altLang="en-US" sz="2000" b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个性化</a:t>
            </a:r>
            <a:r>
              <a:rPr lang="zh-CN" altLang="en-US" sz="2000" b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职业推荐</a:t>
            </a:r>
            <a:endParaRPr lang="zh-CN" altLang="en-US" sz="2000" b="1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948430" y="1731645"/>
            <a:ext cx="368808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通过虚拟 AI 进行模拟真实面试，所有的一切包括流程，场景，人物，对话</a:t>
            </a:r>
            <a:r>
              <a: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等等都尽可能与真实相同。</a:t>
            </a:r>
            <a:endParaRPr lang="zh-CN" altLang="en-US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结束后总结用户表现，提供反馈，并保存记录供</a:t>
            </a:r>
            <a:r>
              <a: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用户回顾和改进</a:t>
            </a:r>
            <a:endParaRPr lang="zh-CN" altLang="en-US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Isosceles Triangle 336"/>
          <p:cNvSpPr/>
          <p:nvPr/>
        </p:nvSpPr>
        <p:spPr>
          <a:xfrm rot="5400000">
            <a:off x="3697564" y="1521425"/>
            <a:ext cx="244042" cy="210382"/>
          </a:xfrm>
          <a:prstGeom prst="triangle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68580" tIns="34290" rIns="68580" bIns="34290" rtlCol="0" anchor="ctr"/>
          <a:p>
            <a:pPr algn="ctr">
              <a:defRPr/>
            </a:pPr>
            <a:endParaRPr lang="en-US" sz="2400" kern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" name="TextBox 13"/>
          <p:cNvSpPr txBox="1"/>
          <p:nvPr/>
        </p:nvSpPr>
        <p:spPr>
          <a:xfrm>
            <a:off x="4076065" y="1510665"/>
            <a:ext cx="2318385" cy="30734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p>
            <a:pPr defTabSz="912495">
              <a:spcBef>
                <a:spcPct val="20000"/>
              </a:spcBef>
              <a:defRPr/>
            </a:pPr>
            <a:r>
              <a:rPr lang="en-US" altLang="zh-CN" sz="2000" b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4.</a:t>
            </a:r>
            <a:r>
              <a:rPr lang="zh-CN" altLang="en-US" sz="2000" b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虚拟面试</a:t>
            </a:r>
            <a:r>
              <a:rPr lang="zh-CN" altLang="en-US" sz="2000" b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官</a:t>
            </a:r>
            <a:endParaRPr lang="zh-CN" altLang="en-US" sz="2000" b="1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7" name="Isosceles Triangle 336"/>
          <p:cNvSpPr/>
          <p:nvPr/>
        </p:nvSpPr>
        <p:spPr>
          <a:xfrm rot="5400000">
            <a:off x="3728679" y="3652093"/>
            <a:ext cx="244042" cy="210382"/>
          </a:xfrm>
          <a:prstGeom prst="triangle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68580" tIns="34290" rIns="68580" bIns="34290" rtlCol="0" anchor="ctr"/>
          <a:p>
            <a:pPr algn="ctr">
              <a:defRPr/>
            </a:pPr>
            <a:endParaRPr lang="en-US" sz="2400" kern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78" name="TextBox 13"/>
          <p:cNvSpPr txBox="1"/>
          <p:nvPr/>
        </p:nvSpPr>
        <p:spPr>
          <a:xfrm>
            <a:off x="4045585" y="3655695"/>
            <a:ext cx="3070860" cy="30734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p>
            <a:pPr defTabSz="912495">
              <a:spcBef>
                <a:spcPct val="20000"/>
              </a:spcBef>
              <a:defRPr/>
            </a:pPr>
            <a:r>
              <a:rPr lang="en-US" altLang="zh-CN" sz="2000" b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5.</a:t>
            </a:r>
            <a:r>
              <a:rPr lang="zh-CN" altLang="en-US" sz="2000" b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社区</a:t>
            </a:r>
            <a:r>
              <a:rPr lang="zh-CN" altLang="en-US" sz="2000" b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交流</a:t>
            </a:r>
            <a:endParaRPr lang="zh-CN" altLang="en-US" sz="2000" b="1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9" name="文本框 178"/>
          <p:cNvSpPr txBox="1"/>
          <p:nvPr/>
        </p:nvSpPr>
        <p:spPr>
          <a:xfrm>
            <a:off x="4012034" y="3908693"/>
            <a:ext cx="3560462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用户可以在社区分享真实或虚拟的面试经历，也可以发布面试相关问题。</a:t>
            </a:r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专业人士也会作为导师定期分享行业见解，以帮助用户</a:t>
            </a:r>
            <a:r>
              <a: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解惑。</a:t>
            </a:r>
            <a:endParaRPr lang="zh-CN" altLang="en-US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advTm="3000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2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2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2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2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2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2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2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2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" dur="2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9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5" dur="2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8" dur="2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1" dur="2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" grpId="0"/>
      <p:bldP spid="169" grpId="0" bldLvl="0" animBg="1"/>
      <p:bldP spid="170" grpId="0"/>
      <p:bldP spid="171" grpId="0"/>
      <p:bldP spid="172" grpId="0" bldLvl="0" animBg="1"/>
      <p:bldP spid="173" grpId="0"/>
      <p:bldP spid="174" grpId="0"/>
      <p:bldP spid="175" grpId="0" bldLvl="0" animBg="1"/>
      <p:bldP spid="176" grpId="0"/>
      <p:bldP spid="2" grpId="0"/>
      <p:bldP spid="3" grpId="0" bldLvl="0" animBg="1"/>
      <p:bldP spid="4" grpId="0"/>
      <p:bldP spid="177" grpId="0" bldLvl="0" animBg="1"/>
      <p:bldP spid="178" grpId="0"/>
      <p:bldP spid="17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7"/>
          <p:cNvSpPr/>
          <p:nvPr/>
        </p:nvSpPr>
        <p:spPr>
          <a:xfrm>
            <a:off x="1061720" y="833120"/>
            <a:ext cx="440690" cy="492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en-US" altLang="zh-CN" sz="3200">
                <a:solidFill>
                  <a:schemeClr val="tx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02</a:t>
            </a:r>
            <a:endParaRPr lang="en-US" altLang="zh-CN" sz="3200" dirty="0">
              <a:solidFill>
                <a:schemeClr val="tx1"/>
              </a:solidFill>
              <a:latin typeface="Impact" panose="020B080603090205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Rectangle 47"/>
          <p:cNvSpPr/>
          <p:nvPr/>
        </p:nvSpPr>
        <p:spPr>
          <a:xfrm>
            <a:off x="1569085" y="863600"/>
            <a:ext cx="3400425" cy="4305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zh-CN" altLang="en-US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提供给企业端的</a:t>
            </a:r>
            <a:r>
              <a:rPr lang="zh-CN" altLang="en-US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功能</a:t>
            </a:r>
            <a:endParaRPr lang="zh-CN" altLang="en-US" sz="2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8488438" y="1735073"/>
            <a:ext cx="3122399" cy="3220114"/>
            <a:chOff x="877318" y="3305863"/>
            <a:chExt cx="3122399" cy="3220114"/>
          </a:xfrm>
        </p:grpSpPr>
        <p:grpSp>
          <p:nvGrpSpPr>
            <p:cNvPr id="16" name="组合 15"/>
            <p:cNvGrpSpPr/>
            <p:nvPr/>
          </p:nvGrpSpPr>
          <p:grpSpPr>
            <a:xfrm>
              <a:off x="1524709" y="3305863"/>
              <a:ext cx="1470987" cy="1470987"/>
              <a:chOff x="2480041" y="2031530"/>
              <a:chExt cx="1629996" cy="1629996"/>
            </a:xfrm>
          </p:grpSpPr>
          <p:grpSp>
            <p:nvGrpSpPr>
              <p:cNvPr id="17" name="组合 16"/>
              <p:cNvGrpSpPr/>
              <p:nvPr/>
            </p:nvGrpSpPr>
            <p:grpSpPr>
              <a:xfrm>
                <a:off x="2480041" y="2031530"/>
                <a:ext cx="1629996" cy="1629996"/>
                <a:chOff x="2651082" y="1797127"/>
                <a:chExt cx="1629996" cy="1629996"/>
              </a:xfrm>
            </p:grpSpPr>
            <p:sp>
              <p:nvSpPr>
                <p:cNvPr id="18" name="椭圆 17"/>
                <p:cNvSpPr/>
                <p:nvPr/>
              </p:nvSpPr>
              <p:spPr>
                <a:xfrm>
                  <a:off x="2651082" y="1797127"/>
                  <a:ext cx="1629996" cy="162999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20" name="椭圆 19"/>
                <p:cNvSpPr/>
                <p:nvPr/>
              </p:nvSpPr>
              <p:spPr>
                <a:xfrm>
                  <a:off x="2710775" y="1856820"/>
                  <a:ext cx="1510610" cy="1510610"/>
                </a:xfrm>
                <a:prstGeom prst="ellipse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endParaRPr>
                </a:p>
              </p:txBody>
            </p:sp>
          </p:grpSp>
          <p:sp>
            <p:nvSpPr>
              <p:cNvPr id="28" name="文本框 27"/>
              <p:cNvSpPr txBox="1"/>
              <p:nvPr/>
            </p:nvSpPr>
            <p:spPr>
              <a:xfrm>
                <a:off x="2659187" y="2385184"/>
                <a:ext cx="1207371" cy="9208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800" b="1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03</a:t>
                </a:r>
                <a:endParaRPr lang="zh-CN" altLang="en-US" sz="4800" b="1" dirty="0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</p:grpSp>
        <p:sp>
          <p:nvSpPr>
            <p:cNvPr id="29" name="TextBox 6"/>
            <p:cNvSpPr txBox="1"/>
            <p:nvPr/>
          </p:nvSpPr>
          <p:spPr>
            <a:xfrm>
              <a:off x="1362698" y="5004669"/>
              <a:ext cx="2637019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spc="3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AI</a:t>
              </a:r>
              <a:r>
                <a:rPr lang="zh-CN" altLang="en-US" sz="2400" b="1" spc="3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形象</a:t>
              </a:r>
              <a:r>
                <a:rPr lang="zh-CN" altLang="en-US" sz="2400" b="1" spc="3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定制</a:t>
              </a:r>
              <a:endParaRPr lang="zh-CN" altLang="en-US" sz="2400" b="1" spc="3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877318" y="5465527"/>
              <a:ext cx="2765768" cy="1060450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lnSpc>
                  <a:spcPct val="150000"/>
                </a:lnSpc>
                <a:defRPr/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支持企业修改或者上传专属的企业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AI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形象，帮助企业推广和提升企业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影响力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568708" y="1735073"/>
            <a:ext cx="3286125" cy="2896899"/>
            <a:chOff x="737618" y="3305863"/>
            <a:chExt cx="3286125" cy="2896899"/>
          </a:xfrm>
        </p:grpSpPr>
        <p:grpSp>
          <p:nvGrpSpPr>
            <p:cNvPr id="32" name="组合 31"/>
            <p:cNvGrpSpPr/>
            <p:nvPr/>
          </p:nvGrpSpPr>
          <p:grpSpPr>
            <a:xfrm>
              <a:off x="1524709" y="3305863"/>
              <a:ext cx="1470987" cy="1470987"/>
              <a:chOff x="2480041" y="2031530"/>
              <a:chExt cx="1629996" cy="1629996"/>
            </a:xfrm>
          </p:grpSpPr>
          <p:grpSp>
            <p:nvGrpSpPr>
              <p:cNvPr id="33" name="组合 32"/>
              <p:cNvGrpSpPr/>
              <p:nvPr/>
            </p:nvGrpSpPr>
            <p:grpSpPr>
              <a:xfrm>
                <a:off x="2480041" y="2031530"/>
                <a:ext cx="1629996" cy="1629996"/>
                <a:chOff x="2651082" y="1797127"/>
                <a:chExt cx="1629996" cy="1629996"/>
              </a:xfrm>
            </p:grpSpPr>
            <p:sp>
              <p:nvSpPr>
                <p:cNvPr id="34" name="椭圆 33"/>
                <p:cNvSpPr/>
                <p:nvPr/>
              </p:nvSpPr>
              <p:spPr>
                <a:xfrm>
                  <a:off x="2651082" y="1797127"/>
                  <a:ext cx="1629996" cy="162999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36" name="椭圆 35"/>
                <p:cNvSpPr/>
                <p:nvPr/>
              </p:nvSpPr>
              <p:spPr>
                <a:xfrm>
                  <a:off x="2710775" y="1856820"/>
                  <a:ext cx="1510610" cy="1510610"/>
                </a:xfrm>
                <a:prstGeom prst="ellipse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endParaRPr>
                </a:p>
              </p:txBody>
            </p:sp>
          </p:grpSp>
          <p:sp>
            <p:nvSpPr>
              <p:cNvPr id="37" name="文本框 36"/>
              <p:cNvSpPr txBox="1"/>
              <p:nvPr/>
            </p:nvSpPr>
            <p:spPr>
              <a:xfrm>
                <a:off x="2659187" y="2385184"/>
                <a:ext cx="1207371" cy="9208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800" b="1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01</a:t>
                </a:r>
                <a:endParaRPr lang="zh-CN" altLang="en-US" sz="4800" b="1" dirty="0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</p:grpSp>
        <p:sp>
          <p:nvSpPr>
            <p:cNvPr id="38" name="TextBox 6"/>
            <p:cNvSpPr txBox="1"/>
            <p:nvPr/>
          </p:nvSpPr>
          <p:spPr>
            <a:xfrm>
              <a:off x="737618" y="5041953"/>
              <a:ext cx="3286125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spc="3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HR助手和邮件代发</a:t>
              </a:r>
              <a:endParaRPr lang="zh-CN" altLang="en-US" sz="2400" b="1" spc="3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77318" y="5465527"/>
              <a:ext cx="2765768" cy="737235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lnSpc>
                  <a:spcPct val="150000"/>
                </a:lnSpc>
                <a:defRPr/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初步筛选简历，同时可以定向定时向用户发送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面试通知和邮件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4270445" y="1735073"/>
            <a:ext cx="3803015" cy="3866515"/>
            <a:chOff x="549658" y="3305863"/>
            <a:chExt cx="3803015" cy="3866515"/>
          </a:xfrm>
        </p:grpSpPr>
        <p:grpSp>
          <p:nvGrpSpPr>
            <p:cNvPr id="41" name="组合 40"/>
            <p:cNvGrpSpPr/>
            <p:nvPr/>
          </p:nvGrpSpPr>
          <p:grpSpPr>
            <a:xfrm>
              <a:off x="1524709" y="3305863"/>
              <a:ext cx="1470987" cy="1470987"/>
              <a:chOff x="2480041" y="2031530"/>
              <a:chExt cx="1629996" cy="1629996"/>
            </a:xfrm>
          </p:grpSpPr>
          <p:grpSp>
            <p:nvGrpSpPr>
              <p:cNvPr id="42" name="组合 41"/>
              <p:cNvGrpSpPr/>
              <p:nvPr/>
            </p:nvGrpSpPr>
            <p:grpSpPr>
              <a:xfrm>
                <a:off x="2480041" y="2031530"/>
                <a:ext cx="1629996" cy="1629996"/>
                <a:chOff x="2651082" y="1797127"/>
                <a:chExt cx="1629996" cy="1629996"/>
              </a:xfrm>
            </p:grpSpPr>
            <p:sp>
              <p:nvSpPr>
                <p:cNvPr id="43" name="椭圆 42"/>
                <p:cNvSpPr/>
                <p:nvPr/>
              </p:nvSpPr>
              <p:spPr>
                <a:xfrm>
                  <a:off x="2651082" y="1797127"/>
                  <a:ext cx="1629996" cy="162999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44" name="椭圆 43"/>
                <p:cNvSpPr/>
                <p:nvPr/>
              </p:nvSpPr>
              <p:spPr>
                <a:xfrm>
                  <a:off x="2710775" y="1856820"/>
                  <a:ext cx="1510610" cy="1510610"/>
                </a:xfrm>
                <a:prstGeom prst="ellipse">
                  <a:avLst/>
                </a:prstGeom>
                <a:no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endParaRPr>
                </a:p>
              </p:txBody>
            </p:sp>
          </p:grpSp>
          <p:sp>
            <p:nvSpPr>
              <p:cNvPr id="53" name="文本框 52"/>
              <p:cNvSpPr txBox="1"/>
              <p:nvPr/>
            </p:nvSpPr>
            <p:spPr>
              <a:xfrm>
                <a:off x="2659187" y="2385184"/>
                <a:ext cx="1207371" cy="9208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800" b="1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02</a:t>
                </a:r>
                <a:endParaRPr lang="zh-CN" altLang="en-US" sz="4800" b="1" dirty="0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</p:grpSp>
        <p:sp>
          <p:nvSpPr>
            <p:cNvPr id="54" name="TextBox 6"/>
            <p:cNvSpPr txBox="1"/>
            <p:nvPr/>
          </p:nvSpPr>
          <p:spPr>
            <a:xfrm>
              <a:off x="549658" y="5041953"/>
              <a:ext cx="3803015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spc="3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岗位库定制和</a:t>
              </a:r>
              <a:r>
                <a:rPr lang="zh-CN" altLang="en-US" sz="2400" b="1" spc="3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人才匹配</a:t>
              </a:r>
              <a:endParaRPr lang="zh-CN" altLang="en-US" sz="2400" b="1" spc="3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877318" y="5465498"/>
              <a:ext cx="2861310" cy="1706880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lnSpc>
                  <a:spcPct val="150000"/>
                </a:lnSpc>
                <a:defRPr/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企业可以上传自己的题库，系统将会生成独属于此企业的岗位库，并通过分析用户的简历和面试记录进行定向匹配，同时向用户和 HR 发送通知，提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高筛选效率。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</p:spTree>
  </p:cSld>
  <p:clrMapOvr>
    <a:masterClrMapping/>
  </p:clrMapOvr>
  <p:transition advTm="3000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 18"/>
          <p:cNvSpPr/>
          <p:nvPr/>
        </p:nvSpPr>
        <p:spPr>
          <a:xfrm>
            <a:off x="0" y="-426085"/>
            <a:ext cx="12222480" cy="7466965"/>
          </a:xfrm>
          <a:custGeom>
            <a:avLst/>
            <a:gdLst>
              <a:gd name="connisteX0" fmla="*/ 0 w 12222480"/>
              <a:gd name="connsiteY0" fmla="*/ 426720 h 7466965"/>
              <a:gd name="connisteX1" fmla="*/ 2225040 w 12222480"/>
              <a:gd name="connsiteY1" fmla="*/ 7345045 h 7466965"/>
              <a:gd name="connisteX2" fmla="*/ 3230880 w 12222480"/>
              <a:gd name="connsiteY2" fmla="*/ 381000 h 7466965"/>
              <a:gd name="connisteX3" fmla="*/ 762000 w 12222480"/>
              <a:gd name="connsiteY3" fmla="*/ 2834005 h 7466965"/>
              <a:gd name="connisteX4" fmla="*/ 5486400 w 12222480"/>
              <a:gd name="connsiteY4" fmla="*/ 6247765 h 7466965"/>
              <a:gd name="connisteX5" fmla="*/ 3794760 w 12222480"/>
              <a:gd name="connsiteY5" fmla="*/ 7466965 h 7466965"/>
              <a:gd name="connisteX6" fmla="*/ 5532120 w 12222480"/>
              <a:gd name="connsiteY6" fmla="*/ 365760 h 7466965"/>
              <a:gd name="connisteX7" fmla="*/ 8671560 w 12222480"/>
              <a:gd name="connsiteY7" fmla="*/ 1066165 h 7466965"/>
              <a:gd name="connisteX8" fmla="*/ 5029200 w 12222480"/>
              <a:gd name="connsiteY8" fmla="*/ 2300605 h 7466965"/>
              <a:gd name="connisteX9" fmla="*/ 7818120 w 12222480"/>
              <a:gd name="connsiteY9" fmla="*/ 7299325 h 7466965"/>
              <a:gd name="connisteX10" fmla="*/ 8077200 w 12222480"/>
              <a:gd name="connsiteY10" fmla="*/ 411480 h 7466965"/>
              <a:gd name="connisteX11" fmla="*/ 5791200 w 12222480"/>
              <a:gd name="connsiteY11" fmla="*/ 3611245 h 7466965"/>
              <a:gd name="connisteX12" fmla="*/ 12222480 w 12222480"/>
              <a:gd name="connsiteY12" fmla="*/ 7329805 h 7466965"/>
              <a:gd name="connisteX13" fmla="*/ 10927080 w 12222480"/>
              <a:gd name="connsiteY13" fmla="*/ 365760 h 7466965"/>
              <a:gd name="connisteX14" fmla="*/ 9265920 w 12222480"/>
              <a:gd name="connsiteY14" fmla="*/ 5622925 h 7466965"/>
              <a:gd name="connisteX15" fmla="*/ 12192000 w 12222480"/>
              <a:gd name="connsiteY15" fmla="*/ 1005205 h 7466965"/>
              <a:gd name="connisteX16" fmla="*/ 7086600 w 12222480"/>
              <a:gd name="connsiteY16" fmla="*/ 0 h 7466965"/>
              <a:gd name="connisteX17" fmla="*/ 0 w 12222480"/>
              <a:gd name="connsiteY17" fmla="*/ 426720 h 746696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</a:cxnLst>
            <a:rect l="l" t="t" r="r" b="b"/>
            <a:pathLst>
              <a:path w="12222480" h="7466965">
                <a:moveTo>
                  <a:pt x="0" y="426720"/>
                </a:moveTo>
                <a:lnTo>
                  <a:pt x="2225040" y="7345045"/>
                </a:lnTo>
                <a:lnTo>
                  <a:pt x="3230880" y="381000"/>
                </a:lnTo>
                <a:lnTo>
                  <a:pt x="762000" y="2834005"/>
                </a:lnTo>
                <a:lnTo>
                  <a:pt x="5486400" y="6247765"/>
                </a:lnTo>
                <a:lnTo>
                  <a:pt x="3794760" y="7466965"/>
                </a:lnTo>
                <a:lnTo>
                  <a:pt x="5532120" y="365760"/>
                </a:lnTo>
                <a:lnTo>
                  <a:pt x="8671560" y="1066165"/>
                </a:lnTo>
                <a:lnTo>
                  <a:pt x="5029200" y="2300605"/>
                </a:lnTo>
                <a:lnTo>
                  <a:pt x="7818120" y="7299325"/>
                </a:lnTo>
                <a:lnTo>
                  <a:pt x="8077200" y="411480"/>
                </a:lnTo>
                <a:lnTo>
                  <a:pt x="5791200" y="3611245"/>
                </a:lnTo>
                <a:lnTo>
                  <a:pt x="12222480" y="7329805"/>
                </a:lnTo>
                <a:lnTo>
                  <a:pt x="10927080" y="365760"/>
                </a:lnTo>
                <a:lnTo>
                  <a:pt x="9265920" y="5622925"/>
                </a:lnTo>
                <a:lnTo>
                  <a:pt x="12192000" y="1005205"/>
                </a:lnTo>
                <a:lnTo>
                  <a:pt x="7086600" y="0"/>
                </a:lnTo>
                <a:lnTo>
                  <a:pt x="0" y="426720"/>
                </a:lnTo>
                <a:close/>
              </a:path>
            </a:pathLst>
          </a:custGeom>
          <a:noFill/>
          <a:ln w="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Rectangle 47"/>
          <p:cNvSpPr/>
          <p:nvPr/>
        </p:nvSpPr>
        <p:spPr>
          <a:xfrm>
            <a:off x="5333365" y="1586865"/>
            <a:ext cx="1555750" cy="110744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7200">
                <a:solidFill>
                  <a:schemeClr val="tx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03</a:t>
            </a:r>
            <a:endParaRPr lang="en-US" altLang="zh-CN" sz="7200" dirty="0">
              <a:solidFill>
                <a:schemeClr val="tx1"/>
              </a:solidFill>
              <a:latin typeface="Impact" panose="020B080603090205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Rectangle 47"/>
          <p:cNvSpPr/>
          <p:nvPr/>
        </p:nvSpPr>
        <p:spPr>
          <a:xfrm>
            <a:off x="4043045" y="3090545"/>
            <a:ext cx="4136390" cy="67691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>
            <a:spAutoFit/>
          </a:bodyPr>
          <a:lstStyle/>
          <a:p>
            <a:pPr algn="dist"/>
            <a:r>
              <a:rPr lang="zh-CN" altLang="en-US" sz="44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具体实验与</a:t>
            </a:r>
            <a:r>
              <a:rPr lang="zh-CN" altLang="en-US" sz="44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评估</a:t>
            </a:r>
            <a:endParaRPr lang="zh-CN" altLang="en-US" sz="44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  <p:transition advTm="3000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5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7"/>
          <p:cNvSpPr/>
          <p:nvPr/>
        </p:nvSpPr>
        <p:spPr>
          <a:xfrm>
            <a:off x="1061720" y="833120"/>
            <a:ext cx="440690" cy="492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en-US" altLang="zh-CN" sz="3200">
                <a:solidFill>
                  <a:schemeClr val="tx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03</a:t>
            </a:r>
            <a:endParaRPr lang="en-US" altLang="zh-CN" sz="3200" dirty="0">
              <a:solidFill>
                <a:schemeClr val="tx1"/>
              </a:solidFill>
              <a:latin typeface="Impact" panose="020B080603090205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Rectangle 47"/>
          <p:cNvSpPr/>
          <p:nvPr/>
        </p:nvSpPr>
        <p:spPr>
          <a:xfrm>
            <a:off x="1569085" y="863600"/>
            <a:ext cx="1663700" cy="4305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zh-CN" altLang="en-US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实验目标</a:t>
            </a:r>
            <a:endParaRPr lang="en-US" altLang="zh-CN" sz="2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7" name="Rectangle 17"/>
          <p:cNvSpPr/>
          <p:nvPr/>
        </p:nvSpPr>
        <p:spPr>
          <a:xfrm>
            <a:off x="1094569" y="2021331"/>
            <a:ext cx="2789858" cy="36259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椭圆 117"/>
          <p:cNvSpPr/>
          <p:nvPr/>
        </p:nvSpPr>
        <p:spPr>
          <a:xfrm>
            <a:off x="2072497" y="2676916"/>
            <a:ext cx="804280" cy="804280"/>
          </a:xfrm>
          <a:prstGeom prst="ellipse">
            <a:avLst/>
          </a:prstGeom>
          <a:solidFill>
            <a:srgbClr val="717A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9" name="pedestrian-man_76859"/>
          <p:cNvSpPr>
            <a:spLocks noChangeAspect="1"/>
          </p:cNvSpPr>
          <p:nvPr/>
        </p:nvSpPr>
        <p:spPr bwMode="auto">
          <a:xfrm>
            <a:off x="2332403" y="2817712"/>
            <a:ext cx="251580" cy="536035"/>
          </a:xfrm>
          <a:custGeom>
            <a:avLst/>
            <a:gdLst>
              <a:gd name="connsiteX0" fmla="*/ 104496 w 279914"/>
              <a:gd name="connsiteY0" fmla="*/ 143708 h 596405"/>
              <a:gd name="connsiteX1" fmla="*/ 127925 w 279914"/>
              <a:gd name="connsiteY1" fmla="*/ 143708 h 596405"/>
              <a:gd name="connsiteX2" fmla="*/ 186257 w 279914"/>
              <a:gd name="connsiteY2" fmla="*/ 143708 h 596405"/>
              <a:gd name="connsiteX3" fmla="*/ 205383 w 279914"/>
              <a:gd name="connsiteY3" fmla="*/ 162809 h 596405"/>
              <a:gd name="connsiteX4" fmla="*/ 205383 w 279914"/>
              <a:gd name="connsiteY4" fmla="*/ 164720 h 596405"/>
              <a:gd name="connsiteX5" fmla="*/ 207774 w 279914"/>
              <a:gd name="connsiteY5" fmla="*/ 233006 h 596405"/>
              <a:gd name="connsiteX6" fmla="*/ 214946 w 279914"/>
              <a:gd name="connsiteY6" fmla="*/ 251152 h 596405"/>
              <a:gd name="connsiteX7" fmla="*/ 274713 w 279914"/>
              <a:gd name="connsiteY7" fmla="*/ 317051 h 596405"/>
              <a:gd name="connsiteX8" fmla="*/ 274713 w 279914"/>
              <a:gd name="connsiteY8" fmla="*/ 344270 h 596405"/>
              <a:gd name="connsiteX9" fmla="*/ 268019 w 279914"/>
              <a:gd name="connsiteY9" fmla="*/ 351433 h 596405"/>
              <a:gd name="connsiteX10" fmla="*/ 254631 w 279914"/>
              <a:gd name="connsiteY10" fmla="*/ 357163 h 596405"/>
              <a:gd name="connsiteX11" fmla="*/ 241243 w 279914"/>
              <a:gd name="connsiteY11" fmla="*/ 351433 h 596405"/>
              <a:gd name="connsiteX12" fmla="*/ 205383 w 279914"/>
              <a:gd name="connsiteY12" fmla="*/ 314186 h 596405"/>
              <a:gd name="connsiteX13" fmla="*/ 205383 w 279914"/>
              <a:gd name="connsiteY13" fmla="*/ 345225 h 596405"/>
              <a:gd name="connsiteX14" fmla="*/ 206339 w 279914"/>
              <a:gd name="connsiteY14" fmla="*/ 346658 h 596405"/>
              <a:gd name="connsiteX15" fmla="*/ 226421 w 279914"/>
              <a:gd name="connsiteY15" fmla="*/ 392023 h 596405"/>
              <a:gd name="connsiteX16" fmla="*/ 240287 w 279914"/>
              <a:gd name="connsiteY16" fmla="*/ 442641 h 596405"/>
              <a:gd name="connsiteX17" fmla="*/ 254631 w 279914"/>
              <a:gd name="connsiteY17" fmla="*/ 556293 h 596405"/>
              <a:gd name="connsiteX18" fmla="*/ 228334 w 279914"/>
              <a:gd name="connsiteY18" fmla="*/ 594495 h 596405"/>
              <a:gd name="connsiteX19" fmla="*/ 224030 w 279914"/>
              <a:gd name="connsiteY19" fmla="*/ 595450 h 596405"/>
              <a:gd name="connsiteX20" fmla="*/ 216858 w 279914"/>
              <a:gd name="connsiteY20" fmla="*/ 596405 h 596405"/>
              <a:gd name="connsiteX21" fmla="*/ 189126 w 279914"/>
              <a:gd name="connsiteY21" fmla="*/ 570619 h 596405"/>
              <a:gd name="connsiteX22" fmla="*/ 179085 w 279914"/>
              <a:gd name="connsiteY22" fmla="*/ 477501 h 596405"/>
              <a:gd name="connsiteX23" fmla="*/ 167132 w 279914"/>
              <a:gd name="connsiteY23" fmla="*/ 430225 h 596405"/>
              <a:gd name="connsiteX24" fmla="*/ 146572 w 279914"/>
              <a:gd name="connsiteY24" fmla="*/ 379607 h 596405"/>
              <a:gd name="connsiteX25" fmla="*/ 88239 w 279914"/>
              <a:gd name="connsiteY25" fmla="*/ 562023 h 596405"/>
              <a:gd name="connsiteX26" fmla="*/ 56681 w 279914"/>
              <a:gd name="connsiteY26" fmla="*/ 584945 h 596405"/>
              <a:gd name="connsiteX27" fmla="*/ 48075 w 279914"/>
              <a:gd name="connsiteY27" fmla="*/ 583989 h 596405"/>
              <a:gd name="connsiteX28" fmla="*/ 43772 w 279914"/>
              <a:gd name="connsiteY28" fmla="*/ 582557 h 596405"/>
              <a:gd name="connsiteX29" fmla="*/ 24646 w 279914"/>
              <a:gd name="connsiteY29" fmla="*/ 567754 h 596405"/>
              <a:gd name="connsiteX30" fmla="*/ 22734 w 279914"/>
              <a:gd name="connsiteY30" fmla="*/ 543877 h 596405"/>
              <a:gd name="connsiteX31" fmla="*/ 84892 w 279914"/>
              <a:gd name="connsiteY31" fmla="*/ 348568 h 596405"/>
              <a:gd name="connsiteX32" fmla="*/ 85370 w 279914"/>
              <a:gd name="connsiteY32" fmla="*/ 347135 h 596405"/>
              <a:gd name="connsiteX33" fmla="*/ 85370 w 279914"/>
              <a:gd name="connsiteY33" fmla="*/ 273596 h 596405"/>
              <a:gd name="connsiteX34" fmla="*/ 48553 w 279914"/>
              <a:gd name="connsiteY34" fmla="*/ 347135 h 596405"/>
              <a:gd name="connsiteX35" fmla="*/ 30862 w 279914"/>
              <a:gd name="connsiteY35" fmla="*/ 357641 h 596405"/>
              <a:gd name="connsiteX36" fmla="*/ 22734 w 279914"/>
              <a:gd name="connsiteY36" fmla="*/ 356208 h 596405"/>
              <a:gd name="connsiteX37" fmla="*/ 11258 w 279914"/>
              <a:gd name="connsiteY37" fmla="*/ 350956 h 596405"/>
              <a:gd name="connsiteX38" fmla="*/ 1217 w 279914"/>
              <a:gd name="connsiteY38" fmla="*/ 340450 h 596405"/>
              <a:gd name="connsiteX39" fmla="*/ 1695 w 279914"/>
              <a:gd name="connsiteY39" fmla="*/ 325647 h 596405"/>
              <a:gd name="connsiteX40" fmla="*/ 80588 w 279914"/>
              <a:gd name="connsiteY40" fmla="*/ 158512 h 596405"/>
              <a:gd name="connsiteX41" fmla="*/ 104496 w 279914"/>
              <a:gd name="connsiteY41" fmla="*/ 143708 h 596405"/>
              <a:gd name="connsiteX42" fmla="*/ 150882 w 279914"/>
              <a:gd name="connsiteY42" fmla="*/ 0 h 596405"/>
              <a:gd name="connsiteX43" fmla="*/ 214484 w 279914"/>
              <a:gd name="connsiteY43" fmla="*/ 63755 h 596405"/>
              <a:gd name="connsiteX44" fmla="*/ 150882 w 279914"/>
              <a:gd name="connsiteY44" fmla="*/ 127510 h 596405"/>
              <a:gd name="connsiteX45" fmla="*/ 87280 w 279914"/>
              <a:gd name="connsiteY45" fmla="*/ 63755 h 596405"/>
              <a:gd name="connsiteX46" fmla="*/ 150882 w 279914"/>
              <a:gd name="connsiteY46" fmla="*/ 0 h 596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79914" h="596405">
                <a:moveTo>
                  <a:pt x="104496" y="143708"/>
                </a:moveTo>
                <a:lnTo>
                  <a:pt x="127925" y="143708"/>
                </a:lnTo>
                <a:lnTo>
                  <a:pt x="186257" y="143708"/>
                </a:lnTo>
                <a:cubicBezTo>
                  <a:pt x="196777" y="143708"/>
                  <a:pt x="205383" y="152304"/>
                  <a:pt x="205383" y="162809"/>
                </a:cubicBezTo>
                <a:lnTo>
                  <a:pt x="205383" y="164720"/>
                </a:lnTo>
                <a:lnTo>
                  <a:pt x="207774" y="233006"/>
                </a:lnTo>
                <a:cubicBezTo>
                  <a:pt x="207774" y="238259"/>
                  <a:pt x="211121" y="246854"/>
                  <a:pt x="214946" y="251152"/>
                </a:cubicBezTo>
                <a:lnTo>
                  <a:pt x="274713" y="317051"/>
                </a:lnTo>
                <a:cubicBezTo>
                  <a:pt x="281885" y="324692"/>
                  <a:pt x="281407" y="336630"/>
                  <a:pt x="274713" y="344270"/>
                </a:cubicBezTo>
                <a:lnTo>
                  <a:pt x="268019" y="351433"/>
                </a:lnTo>
                <a:cubicBezTo>
                  <a:pt x="264672" y="355253"/>
                  <a:pt x="259891" y="357163"/>
                  <a:pt x="254631" y="357163"/>
                </a:cubicBezTo>
                <a:cubicBezTo>
                  <a:pt x="249372" y="357163"/>
                  <a:pt x="244590" y="355253"/>
                  <a:pt x="241243" y="351433"/>
                </a:cubicBezTo>
                <a:lnTo>
                  <a:pt x="205383" y="314186"/>
                </a:lnTo>
                <a:lnTo>
                  <a:pt x="205383" y="345225"/>
                </a:lnTo>
                <a:cubicBezTo>
                  <a:pt x="205861" y="345703"/>
                  <a:pt x="206339" y="346180"/>
                  <a:pt x="206339" y="346658"/>
                </a:cubicBezTo>
                <a:lnTo>
                  <a:pt x="226421" y="392023"/>
                </a:lnTo>
                <a:cubicBezTo>
                  <a:pt x="232159" y="405394"/>
                  <a:pt x="238375" y="428315"/>
                  <a:pt x="240287" y="442641"/>
                </a:cubicBezTo>
                <a:lnTo>
                  <a:pt x="254631" y="556293"/>
                </a:lnTo>
                <a:cubicBezTo>
                  <a:pt x="257022" y="573006"/>
                  <a:pt x="245069" y="590197"/>
                  <a:pt x="228334" y="594495"/>
                </a:cubicBezTo>
                <a:lnTo>
                  <a:pt x="224030" y="595450"/>
                </a:lnTo>
                <a:cubicBezTo>
                  <a:pt x="221640" y="595928"/>
                  <a:pt x="219249" y="596405"/>
                  <a:pt x="216858" y="596405"/>
                </a:cubicBezTo>
                <a:cubicBezTo>
                  <a:pt x="202514" y="596405"/>
                  <a:pt x="190561" y="585422"/>
                  <a:pt x="189126" y="570619"/>
                </a:cubicBezTo>
                <a:lnTo>
                  <a:pt x="179085" y="477501"/>
                </a:lnTo>
                <a:cubicBezTo>
                  <a:pt x="177651" y="464130"/>
                  <a:pt x="172391" y="442641"/>
                  <a:pt x="167132" y="430225"/>
                </a:cubicBezTo>
                <a:lnTo>
                  <a:pt x="146572" y="379607"/>
                </a:lnTo>
                <a:lnTo>
                  <a:pt x="88239" y="562023"/>
                </a:lnTo>
                <a:cubicBezTo>
                  <a:pt x="83935" y="575394"/>
                  <a:pt x="71026" y="584945"/>
                  <a:pt x="56681" y="584945"/>
                </a:cubicBezTo>
                <a:cubicBezTo>
                  <a:pt x="53813" y="584945"/>
                  <a:pt x="50944" y="584467"/>
                  <a:pt x="48075" y="583989"/>
                </a:cubicBezTo>
                <a:lnTo>
                  <a:pt x="43772" y="582557"/>
                </a:lnTo>
                <a:cubicBezTo>
                  <a:pt x="35643" y="580647"/>
                  <a:pt x="28949" y="574916"/>
                  <a:pt x="24646" y="567754"/>
                </a:cubicBezTo>
                <a:cubicBezTo>
                  <a:pt x="20821" y="560113"/>
                  <a:pt x="19865" y="551995"/>
                  <a:pt x="22734" y="543877"/>
                </a:cubicBezTo>
                <a:lnTo>
                  <a:pt x="84892" y="348568"/>
                </a:lnTo>
                <a:cubicBezTo>
                  <a:pt x="85370" y="348090"/>
                  <a:pt x="85370" y="347613"/>
                  <a:pt x="85370" y="347135"/>
                </a:cubicBezTo>
                <a:lnTo>
                  <a:pt x="85370" y="273596"/>
                </a:lnTo>
                <a:lnTo>
                  <a:pt x="48553" y="347135"/>
                </a:lnTo>
                <a:cubicBezTo>
                  <a:pt x="45206" y="353343"/>
                  <a:pt x="38512" y="357641"/>
                  <a:pt x="30862" y="357641"/>
                </a:cubicBezTo>
                <a:cubicBezTo>
                  <a:pt x="27993" y="357641"/>
                  <a:pt x="25602" y="357163"/>
                  <a:pt x="22734" y="356208"/>
                </a:cubicBezTo>
                <a:lnTo>
                  <a:pt x="11258" y="350956"/>
                </a:lnTo>
                <a:cubicBezTo>
                  <a:pt x="6477" y="349045"/>
                  <a:pt x="3130" y="345225"/>
                  <a:pt x="1217" y="340450"/>
                </a:cubicBezTo>
                <a:cubicBezTo>
                  <a:pt x="-695" y="335675"/>
                  <a:pt x="-217" y="330422"/>
                  <a:pt x="1695" y="325647"/>
                </a:cubicBezTo>
                <a:lnTo>
                  <a:pt x="80588" y="158512"/>
                </a:lnTo>
                <a:cubicBezTo>
                  <a:pt x="84892" y="150394"/>
                  <a:pt x="95411" y="143708"/>
                  <a:pt x="104496" y="143708"/>
                </a:cubicBezTo>
                <a:close/>
                <a:moveTo>
                  <a:pt x="150882" y="0"/>
                </a:moveTo>
                <a:cubicBezTo>
                  <a:pt x="186008" y="0"/>
                  <a:pt x="214484" y="28544"/>
                  <a:pt x="214484" y="63755"/>
                </a:cubicBezTo>
                <a:cubicBezTo>
                  <a:pt x="214484" y="98966"/>
                  <a:pt x="186008" y="127510"/>
                  <a:pt x="150882" y="127510"/>
                </a:cubicBezTo>
                <a:cubicBezTo>
                  <a:pt x="115756" y="127510"/>
                  <a:pt x="87280" y="98966"/>
                  <a:pt x="87280" y="63755"/>
                </a:cubicBezTo>
                <a:cubicBezTo>
                  <a:pt x="87280" y="28544"/>
                  <a:pt x="115756" y="0"/>
                  <a:pt x="15088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20" name="TextBox 51"/>
          <p:cNvSpPr txBox="1"/>
          <p:nvPr/>
        </p:nvSpPr>
        <p:spPr>
          <a:xfrm>
            <a:off x="1900481" y="3685160"/>
            <a:ext cx="1205177" cy="2946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一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1" name="Rectangle 17"/>
          <p:cNvSpPr/>
          <p:nvPr/>
        </p:nvSpPr>
        <p:spPr>
          <a:xfrm>
            <a:off x="4701071" y="2021331"/>
            <a:ext cx="2789858" cy="36259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椭圆 121"/>
          <p:cNvSpPr/>
          <p:nvPr/>
        </p:nvSpPr>
        <p:spPr>
          <a:xfrm>
            <a:off x="5678999" y="2676916"/>
            <a:ext cx="804280" cy="804280"/>
          </a:xfrm>
          <a:prstGeom prst="ellipse">
            <a:avLst/>
          </a:prstGeom>
          <a:solidFill>
            <a:srgbClr val="717A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3" name="TextBox 51"/>
          <p:cNvSpPr txBox="1"/>
          <p:nvPr/>
        </p:nvSpPr>
        <p:spPr>
          <a:xfrm>
            <a:off x="5506983" y="3685160"/>
            <a:ext cx="1205177" cy="2946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二</a:t>
            </a:r>
            <a:endParaRPr lang="zh-CN" altLang="en-US" sz="16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4" name="search-magnifier_57477"/>
          <p:cNvSpPr>
            <a:spLocks noChangeAspect="1"/>
          </p:cNvSpPr>
          <p:nvPr/>
        </p:nvSpPr>
        <p:spPr bwMode="auto">
          <a:xfrm>
            <a:off x="5849733" y="2849366"/>
            <a:ext cx="434938" cy="434292"/>
          </a:xfrm>
          <a:custGeom>
            <a:avLst/>
            <a:gdLst>
              <a:gd name="connsiteX0" fmla="*/ 314908 w 606774"/>
              <a:gd name="connsiteY0" fmla="*/ 144967 h 605874"/>
              <a:gd name="connsiteX1" fmla="*/ 332463 w 606774"/>
              <a:gd name="connsiteY1" fmla="*/ 152733 h 605874"/>
              <a:gd name="connsiteX2" fmla="*/ 371086 w 606774"/>
              <a:gd name="connsiteY2" fmla="*/ 248648 h 605874"/>
              <a:gd name="connsiteX3" fmla="*/ 345943 w 606774"/>
              <a:gd name="connsiteY3" fmla="*/ 273652 h 605874"/>
              <a:gd name="connsiteX4" fmla="*/ 320895 w 606774"/>
              <a:gd name="connsiteY4" fmla="*/ 248648 h 605874"/>
              <a:gd name="connsiteX5" fmla="*/ 296038 w 606774"/>
              <a:gd name="connsiteY5" fmla="*/ 187281 h 605874"/>
              <a:gd name="connsiteX6" fmla="*/ 296994 w 606774"/>
              <a:gd name="connsiteY6" fmla="*/ 151874 h 605874"/>
              <a:gd name="connsiteX7" fmla="*/ 314908 w 606774"/>
              <a:gd name="connsiteY7" fmla="*/ 144967 h 605874"/>
              <a:gd name="connsiteX8" fmla="*/ 226175 w 606774"/>
              <a:gd name="connsiteY8" fmla="*/ 107542 h 605874"/>
              <a:gd name="connsiteX9" fmla="*/ 262324 w 606774"/>
              <a:gd name="connsiteY9" fmla="*/ 111934 h 605874"/>
              <a:gd name="connsiteX10" fmla="*/ 280590 w 606774"/>
              <a:gd name="connsiteY10" fmla="*/ 142386 h 605874"/>
              <a:gd name="connsiteX11" fmla="*/ 256203 w 606774"/>
              <a:gd name="connsiteY11" fmla="*/ 161383 h 605874"/>
              <a:gd name="connsiteX12" fmla="*/ 250083 w 606774"/>
              <a:gd name="connsiteY12" fmla="*/ 160620 h 605874"/>
              <a:gd name="connsiteX13" fmla="*/ 226175 w 606774"/>
              <a:gd name="connsiteY13" fmla="*/ 157660 h 605874"/>
              <a:gd name="connsiteX14" fmla="*/ 201023 w 606774"/>
              <a:gd name="connsiteY14" fmla="*/ 132553 h 605874"/>
              <a:gd name="connsiteX15" fmla="*/ 226175 w 606774"/>
              <a:gd name="connsiteY15" fmla="*/ 107542 h 605874"/>
              <a:gd name="connsiteX16" fmla="*/ 240497 w 606774"/>
              <a:gd name="connsiteY16" fmla="*/ 82367 h 605874"/>
              <a:gd name="connsiteX17" fmla="*/ 128649 w 606774"/>
              <a:gd name="connsiteY17" fmla="*/ 128562 h 605874"/>
              <a:gd name="connsiteX18" fmla="*/ 128649 w 606774"/>
              <a:gd name="connsiteY18" fmla="*/ 351709 h 605874"/>
              <a:gd name="connsiteX19" fmla="*/ 240497 w 606774"/>
              <a:gd name="connsiteY19" fmla="*/ 397999 h 605874"/>
              <a:gd name="connsiteX20" fmla="*/ 352249 w 606774"/>
              <a:gd name="connsiteY20" fmla="*/ 351709 h 605874"/>
              <a:gd name="connsiteX21" fmla="*/ 398518 w 606774"/>
              <a:gd name="connsiteY21" fmla="*/ 240136 h 605874"/>
              <a:gd name="connsiteX22" fmla="*/ 352249 w 606774"/>
              <a:gd name="connsiteY22" fmla="*/ 128562 h 605874"/>
              <a:gd name="connsiteX23" fmla="*/ 240497 w 606774"/>
              <a:gd name="connsiteY23" fmla="*/ 82367 h 605874"/>
              <a:gd name="connsiteX24" fmla="*/ 240497 w 606774"/>
              <a:gd name="connsiteY24" fmla="*/ 0 h 605874"/>
              <a:gd name="connsiteX25" fmla="*/ 410563 w 606774"/>
              <a:gd name="connsiteY25" fmla="*/ 70341 h 605874"/>
              <a:gd name="connsiteX26" fmla="*/ 481018 w 606774"/>
              <a:gd name="connsiteY26" fmla="*/ 240136 h 605874"/>
              <a:gd name="connsiteX27" fmla="*/ 439624 w 606774"/>
              <a:gd name="connsiteY27" fmla="*/ 374806 h 605874"/>
              <a:gd name="connsiteX28" fmla="*/ 593439 w 606774"/>
              <a:gd name="connsiteY28" fmla="*/ 528374 h 605874"/>
              <a:gd name="connsiteX29" fmla="*/ 593439 w 606774"/>
              <a:gd name="connsiteY29" fmla="*/ 592608 h 605874"/>
              <a:gd name="connsiteX30" fmla="*/ 561319 w 606774"/>
              <a:gd name="connsiteY30" fmla="*/ 605874 h 605874"/>
              <a:gd name="connsiteX31" fmla="*/ 529103 w 606774"/>
              <a:gd name="connsiteY31" fmla="*/ 592608 h 605874"/>
              <a:gd name="connsiteX32" fmla="*/ 375384 w 606774"/>
              <a:gd name="connsiteY32" fmla="*/ 439039 h 605874"/>
              <a:gd name="connsiteX33" fmla="*/ 240497 w 606774"/>
              <a:gd name="connsiteY33" fmla="*/ 480271 h 605874"/>
              <a:gd name="connsiteX34" fmla="*/ 70335 w 606774"/>
              <a:gd name="connsiteY34" fmla="*/ 409929 h 605874"/>
              <a:gd name="connsiteX35" fmla="*/ 70335 w 606774"/>
              <a:gd name="connsiteY35" fmla="*/ 70341 h 605874"/>
              <a:gd name="connsiteX36" fmla="*/ 240497 w 606774"/>
              <a:gd name="connsiteY36" fmla="*/ 0 h 605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606774" h="605874">
                <a:moveTo>
                  <a:pt x="314908" y="144967"/>
                </a:moveTo>
                <a:cubicBezTo>
                  <a:pt x="321325" y="145122"/>
                  <a:pt x="327683" y="147723"/>
                  <a:pt x="332463" y="152733"/>
                </a:cubicBezTo>
                <a:cubicBezTo>
                  <a:pt x="357319" y="178883"/>
                  <a:pt x="371086" y="212954"/>
                  <a:pt x="371086" y="248648"/>
                </a:cubicBezTo>
                <a:cubicBezTo>
                  <a:pt x="371086" y="262486"/>
                  <a:pt x="359805" y="273652"/>
                  <a:pt x="345943" y="273652"/>
                </a:cubicBezTo>
                <a:cubicBezTo>
                  <a:pt x="332080" y="273652"/>
                  <a:pt x="320895" y="262486"/>
                  <a:pt x="320895" y="248648"/>
                </a:cubicBezTo>
                <a:cubicBezTo>
                  <a:pt x="320895" y="225838"/>
                  <a:pt x="312100" y="204078"/>
                  <a:pt x="296038" y="187281"/>
                </a:cubicBezTo>
                <a:cubicBezTo>
                  <a:pt x="286478" y="177260"/>
                  <a:pt x="286956" y="161418"/>
                  <a:pt x="296994" y="151874"/>
                </a:cubicBezTo>
                <a:cubicBezTo>
                  <a:pt x="302013" y="147102"/>
                  <a:pt x="308491" y="144812"/>
                  <a:pt x="314908" y="144967"/>
                </a:cubicBezTo>
                <a:close/>
                <a:moveTo>
                  <a:pt x="226175" y="107542"/>
                </a:moveTo>
                <a:cubicBezTo>
                  <a:pt x="238416" y="107542"/>
                  <a:pt x="250561" y="108974"/>
                  <a:pt x="262324" y="111934"/>
                </a:cubicBezTo>
                <a:cubicBezTo>
                  <a:pt x="275808" y="115275"/>
                  <a:pt x="283937" y="128926"/>
                  <a:pt x="280590" y="142386"/>
                </a:cubicBezTo>
                <a:cubicBezTo>
                  <a:pt x="277721" y="153746"/>
                  <a:pt x="267488" y="161383"/>
                  <a:pt x="256203" y="161383"/>
                </a:cubicBezTo>
                <a:cubicBezTo>
                  <a:pt x="254195" y="161383"/>
                  <a:pt x="252187" y="161097"/>
                  <a:pt x="250083" y="160620"/>
                </a:cubicBezTo>
                <a:cubicBezTo>
                  <a:pt x="242337" y="158615"/>
                  <a:pt x="234303" y="157660"/>
                  <a:pt x="226175" y="157660"/>
                </a:cubicBezTo>
                <a:cubicBezTo>
                  <a:pt x="212308" y="157660"/>
                  <a:pt x="201023" y="146396"/>
                  <a:pt x="201023" y="132553"/>
                </a:cubicBezTo>
                <a:cubicBezTo>
                  <a:pt x="201023" y="118711"/>
                  <a:pt x="212308" y="107542"/>
                  <a:pt x="226175" y="107542"/>
                </a:cubicBezTo>
                <a:close/>
                <a:moveTo>
                  <a:pt x="240497" y="82367"/>
                </a:moveTo>
                <a:cubicBezTo>
                  <a:pt x="198243" y="82367"/>
                  <a:pt x="158571" y="98784"/>
                  <a:pt x="128649" y="128562"/>
                </a:cubicBezTo>
                <a:cubicBezTo>
                  <a:pt x="67085" y="190123"/>
                  <a:pt x="67085" y="290243"/>
                  <a:pt x="128649" y="351709"/>
                </a:cubicBezTo>
                <a:cubicBezTo>
                  <a:pt x="158571" y="381583"/>
                  <a:pt x="198243" y="397999"/>
                  <a:pt x="240497" y="397999"/>
                </a:cubicBezTo>
                <a:cubicBezTo>
                  <a:pt x="282655" y="397999"/>
                  <a:pt x="322328" y="381583"/>
                  <a:pt x="352249" y="351709"/>
                </a:cubicBezTo>
                <a:cubicBezTo>
                  <a:pt x="382075" y="321930"/>
                  <a:pt x="398518" y="282321"/>
                  <a:pt x="398518" y="240136"/>
                </a:cubicBezTo>
                <a:cubicBezTo>
                  <a:pt x="398518" y="198045"/>
                  <a:pt x="382075" y="158341"/>
                  <a:pt x="352249" y="128562"/>
                </a:cubicBezTo>
                <a:cubicBezTo>
                  <a:pt x="322328" y="98784"/>
                  <a:pt x="282655" y="82367"/>
                  <a:pt x="240497" y="82367"/>
                </a:cubicBezTo>
                <a:close/>
                <a:moveTo>
                  <a:pt x="240497" y="0"/>
                </a:moveTo>
                <a:cubicBezTo>
                  <a:pt x="304738" y="0"/>
                  <a:pt x="365155" y="25006"/>
                  <a:pt x="410563" y="70341"/>
                </a:cubicBezTo>
                <a:cubicBezTo>
                  <a:pt x="455971" y="115678"/>
                  <a:pt x="481018" y="175998"/>
                  <a:pt x="481018" y="240136"/>
                </a:cubicBezTo>
                <a:cubicBezTo>
                  <a:pt x="481018" y="288907"/>
                  <a:pt x="466487" y="335388"/>
                  <a:pt x="439624" y="374806"/>
                </a:cubicBezTo>
                <a:lnTo>
                  <a:pt x="593439" y="528374"/>
                </a:lnTo>
                <a:cubicBezTo>
                  <a:pt x="611220" y="546127"/>
                  <a:pt x="611220" y="574855"/>
                  <a:pt x="593439" y="592608"/>
                </a:cubicBezTo>
                <a:cubicBezTo>
                  <a:pt x="584549" y="601484"/>
                  <a:pt x="572886" y="605874"/>
                  <a:pt x="561319" y="605874"/>
                </a:cubicBezTo>
                <a:cubicBezTo>
                  <a:pt x="549656" y="605874"/>
                  <a:pt x="537993" y="601484"/>
                  <a:pt x="529103" y="592608"/>
                </a:cubicBezTo>
                <a:lnTo>
                  <a:pt x="375384" y="439039"/>
                </a:lnTo>
                <a:cubicBezTo>
                  <a:pt x="335807" y="465859"/>
                  <a:pt x="289251" y="480271"/>
                  <a:pt x="240497" y="480271"/>
                </a:cubicBezTo>
                <a:cubicBezTo>
                  <a:pt x="176256" y="480271"/>
                  <a:pt x="115839" y="455360"/>
                  <a:pt x="70335" y="409929"/>
                </a:cubicBezTo>
                <a:cubicBezTo>
                  <a:pt x="-23445" y="316299"/>
                  <a:pt x="-23445" y="163972"/>
                  <a:pt x="70335" y="70341"/>
                </a:cubicBezTo>
                <a:cubicBezTo>
                  <a:pt x="115839" y="25006"/>
                  <a:pt x="176256" y="0"/>
                  <a:pt x="24049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25" name="Rectangle 17"/>
          <p:cNvSpPr/>
          <p:nvPr/>
        </p:nvSpPr>
        <p:spPr>
          <a:xfrm>
            <a:off x="8303467" y="2021331"/>
            <a:ext cx="2789858" cy="36259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椭圆 125"/>
          <p:cNvSpPr/>
          <p:nvPr/>
        </p:nvSpPr>
        <p:spPr>
          <a:xfrm>
            <a:off x="9281395" y="2676916"/>
            <a:ext cx="804280" cy="804280"/>
          </a:xfrm>
          <a:prstGeom prst="ellipse">
            <a:avLst/>
          </a:prstGeom>
          <a:solidFill>
            <a:srgbClr val="717A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7" name="TextBox 51"/>
          <p:cNvSpPr txBox="1"/>
          <p:nvPr/>
        </p:nvSpPr>
        <p:spPr>
          <a:xfrm>
            <a:off x="9109379" y="3685160"/>
            <a:ext cx="1205177" cy="2946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三</a:t>
            </a:r>
            <a:endParaRPr lang="zh-CN" altLang="en-US" sz="16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8" name="three-book-stacks_21559"/>
          <p:cNvSpPr>
            <a:spLocks noChangeAspect="1"/>
          </p:cNvSpPr>
          <p:nvPr/>
        </p:nvSpPr>
        <p:spPr bwMode="auto">
          <a:xfrm>
            <a:off x="9414626" y="2869096"/>
            <a:ext cx="489275" cy="441860"/>
          </a:xfrm>
          <a:custGeom>
            <a:avLst/>
            <a:gdLst>
              <a:gd name="T0" fmla="*/ 0 w 783"/>
              <a:gd name="T1" fmla="*/ 251 h 708"/>
              <a:gd name="T2" fmla="*/ 0 w 783"/>
              <a:gd name="T3" fmla="*/ 327 h 708"/>
              <a:gd name="T4" fmla="*/ 0 w 783"/>
              <a:gd name="T5" fmla="*/ 372 h 708"/>
              <a:gd name="T6" fmla="*/ 0 w 783"/>
              <a:gd name="T7" fmla="*/ 449 h 708"/>
              <a:gd name="T8" fmla="*/ 0 w 783"/>
              <a:gd name="T9" fmla="*/ 494 h 708"/>
              <a:gd name="T10" fmla="*/ 0 w 783"/>
              <a:gd name="T11" fmla="*/ 570 h 708"/>
              <a:gd name="T12" fmla="*/ 783 w 783"/>
              <a:gd name="T13" fmla="*/ 458 h 708"/>
              <a:gd name="T14" fmla="*/ 783 w 783"/>
              <a:gd name="T15" fmla="*/ 381 h 708"/>
              <a:gd name="T16" fmla="*/ 783 w 783"/>
              <a:gd name="T17" fmla="*/ 319 h 708"/>
              <a:gd name="T18" fmla="*/ 783 w 783"/>
              <a:gd name="T19" fmla="*/ 242 h 708"/>
              <a:gd name="T20" fmla="*/ 771 w 783"/>
              <a:gd name="T21" fmla="*/ 193 h 708"/>
              <a:gd name="T22" fmla="*/ 38 w 783"/>
              <a:gd name="T23" fmla="*/ 254 h 708"/>
              <a:gd name="T24" fmla="*/ 19 w 783"/>
              <a:gd name="T25" fmla="*/ 327 h 708"/>
              <a:gd name="T26" fmla="*/ 19 w 783"/>
              <a:gd name="T27" fmla="*/ 270 h 708"/>
              <a:gd name="T28" fmla="*/ 30 w 783"/>
              <a:gd name="T29" fmla="*/ 316 h 708"/>
              <a:gd name="T30" fmla="*/ 19 w 783"/>
              <a:gd name="T31" fmla="*/ 327 h 708"/>
              <a:gd name="T32" fmla="*/ 42 w 783"/>
              <a:gd name="T33" fmla="*/ 359 h 708"/>
              <a:gd name="T34" fmla="*/ 19 w 783"/>
              <a:gd name="T35" fmla="*/ 437 h 708"/>
              <a:gd name="T36" fmla="*/ 30 w 783"/>
              <a:gd name="T37" fmla="*/ 400 h 708"/>
              <a:gd name="T38" fmla="*/ 30 w 783"/>
              <a:gd name="T39" fmla="*/ 459 h 708"/>
              <a:gd name="T40" fmla="*/ 38 w 783"/>
              <a:gd name="T41" fmla="*/ 497 h 708"/>
              <a:gd name="T42" fmla="*/ 19 w 783"/>
              <a:gd name="T43" fmla="*/ 570 h 708"/>
              <a:gd name="T44" fmla="*/ 19 w 783"/>
              <a:gd name="T45" fmla="*/ 513 h 708"/>
              <a:gd name="T46" fmla="*/ 30 w 783"/>
              <a:gd name="T47" fmla="*/ 559 h 708"/>
              <a:gd name="T48" fmla="*/ 19 w 783"/>
              <a:gd name="T49" fmla="*/ 570 h 708"/>
              <a:gd name="T50" fmla="*/ 42 w 783"/>
              <a:gd name="T51" fmla="*/ 544 h 708"/>
              <a:gd name="T52" fmla="*/ 74 w 783"/>
              <a:gd name="T53" fmla="*/ 532 h 708"/>
              <a:gd name="T54" fmla="*/ 758 w 783"/>
              <a:gd name="T55" fmla="*/ 391 h 708"/>
              <a:gd name="T56" fmla="*/ 758 w 783"/>
              <a:gd name="T57" fmla="*/ 448 h 708"/>
              <a:gd name="T58" fmla="*/ 734 w 783"/>
              <a:gd name="T59" fmla="*/ 347 h 708"/>
              <a:gd name="T60" fmla="*/ 656 w 783"/>
              <a:gd name="T61" fmla="*/ 393 h 708"/>
              <a:gd name="T62" fmla="*/ 127 w 783"/>
              <a:gd name="T63" fmla="*/ 493 h 708"/>
              <a:gd name="T64" fmla="*/ 48 w 783"/>
              <a:gd name="T65" fmla="*/ 466 h 708"/>
              <a:gd name="T66" fmla="*/ 42 w 783"/>
              <a:gd name="T67" fmla="*/ 423 h 708"/>
              <a:gd name="T68" fmla="*/ 75 w 783"/>
              <a:gd name="T69" fmla="*/ 411 h 708"/>
              <a:gd name="T70" fmla="*/ 145 w 783"/>
              <a:gd name="T71" fmla="*/ 435 h 708"/>
              <a:gd name="T72" fmla="*/ 583 w 783"/>
              <a:gd name="T73" fmla="*/ 372 h 708"/>
              <a:gd name="T74" fmla="*/ 665 w 783"/>
              <a:gd name="T75" fmla="*/ 324 h 708"/>
              <a:gd name="T76" fmla="*/ 758 w 783"/>
              <a:gd name="T77" fmla="*/ 269 h 708"/>
              <a:gd name="T78" fmla="*/ 758 w 783"/>
              <a:gd name="T79" fmla="*/ 326 h 708"/>
              <a:gd name="T80" fmla="*/ 726 w 783"/>
              <a:gd name="T81" fmla="*/ 223 h 708"/>
              <a:gd name="T82" fmla="*/ 723 w 783"/>
              <a:gd name="T83" fmla="*/ 232 h 708"/>
              <a:gd name="T84" fmla="*/ 602 w 783"/>
              <a:gd name="T85" fmla="*/ 302 h 708"/>
              <a:gd name="T86" fmla="*/ 522 w 783"/>
              <a:gd name="T87" fmla="*/ 349 h 708"/>
              <a:gd name="T88" fmla="*/ 207 w 783"/>
              <a:gd name="T89" fmla="*/ 399 h 708"/>
              <a:gd name="T90" fmla="*/ 135 w 783"/>
              <a:gd name="T91" fmla="*/ 374 h 708"/>
              <a:gd name="T92" fmla="*/ 54 w 783"/>
              <a:gd name="T93" fmla="*/ 346 h 708"/>
              <a:gd name="T94" fmla="*/ 42 w 783"/>
              <a:gd name="T95" fmla="*/ 309 h 708"/>
              <a:gd name="T96" fmla="*/ 67 w 783"/>
              <a:gd name="T97" fmla="*/ 287 h 708"/>
              <a:gd name="T98" fmla="*/ 129 w 783"/>
              <a:gd name="T99" fmla="*/ 308 h 708"/>
              <a:gd name="T100" fmla="*/ 249 w 783"/>
              <a:gd name="T101" fmla="*/ 349 h 708"/>
              <a:gd name="T102" fmla="*/ 322 w 783"/>
              <a:gd name="T103" fmla="*/ 374 h 708"/>
              <a:gd name="T104" fmla="*/ 463 w 783"/>
              <a:gd name="T105" fmla="*/ 320 h 708"/>
              <a:gd name="T106" fmla="*/ 534 w 783"/>
              <a:gd name="T107" fmla="*/ 279 h 708"/>
              <a:gd name="T108" fmla="*/ 660 w 783"/>
              <a:gd name="T109" fmla="*/ 205 h 708"/>
              <a:gd name="T110" fmla="*/ 716 w 783"/>
              <a:gd name="T111" fmla="*/ 172 h 708"/>
              <a:gd name="T112" fmla="*/ 758 w 783"/>
              <a:gd name="T113" fmla="*/ 195 h 7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783" h="708">
                <a:moveTo>
                  <a:pt x="783" y="138"/>
                </a:moveTo>
                <a:lnTo>
                  <a:pt x="783" y="121"/>
                </a:lnTo>
                <a:lnTo>
                  <a:pt x="431" y="0"/>
                </a:lnTo>
                <a:lnTo>
                  <a:pt x="0" y="251"/>
                </a:lnTo>
                <a:lnTo>
                  <a:pt x="0" y="255"/>
                </a:lnTo>
                <a:lnTo>
                  <a:pt x="0" y="264"/>
                </a:lnTo>
                <a:lnTo>
                  <a:pt x="0" y="268"/>
                </a:lnTo>
                <a:lnTo>
                  <a:pt x="0" y="327"/>
                </a:lnTo>
                <a:lnTo>
                  <a:pt x="0" y="340"/>
                </a:lnTo>
                <a:lnTo>
                  <a:pt x="0" y="344"/>
                </a:lnTo>
                <a:lnTo>
                  <a:pt x="30" y="355"/>
                </a:lnTo>
                <a:lnTo>
                  <a:pt x="0" y="372"/>
                </a:lnTo>
                <a:lnTo>
                  <a:pt x="0" y="376"/>
                </a:lnTo>
                <a:lnTo>
                  <a:pt x="0" y="385"/>
                </a:lnTo>
                <a:lnTo>
                  <a:pt x="0" y="389"/>
                </a:lnTo>
                <a:lnTo>
                  <a:pt x="0" y="449"/>
                </a:lnTo>
                <a:lnTo>
                  <a:pt x="0" y="462"/>
                </a:lnTo>
                <a:lnTo>
                  <a:pt x="0" y="466"/>
                </a:lnTo>
                <a:lnTo>
                  <a:pt x="30" y="476"/>
                </a:lnTo>
                <a:lnTo>
                  <a:pt x="0" y="494"/>
                </a:lnTo>
                <a:lnTo>
                  <a:pt x="0" y="498"/>
                </a:lnTo>
                <a:lnTo>
                  <a:pt x="0" y="507"/>
                </a:lnTo>
                <a:lnTo>
                  <a:pt x="0" y="511"/>
                </a:lnTo>
                <a:lnTo>
                  <a:pt x="0" y="570"/>
                </a:lnTo>
                <a:lnTo>
                  <a:pt x="0" y="583"/>
                </a:lnTo>
                <a:lnTo>
                  <a:pt x="0" y="588"/>
                </a:lnTo>
                <a:lnTo>
                  <a:pt x="351" y="708"/>
                </a:lnTo>
                <a:lnTo>
                  <a:pt x="783" y="458"/>
                </a:lnTo>
                <a:lnTo>
                  <a:pt x="783" y="441"/>
                </a:lnTo>
                <a:lnTo>
                  <a:pt x="771" y="436"/>
                </a:lnTo>
                <a:lnTo>
                  <a:pt x="771" y="388"/>
                </a:lnTo>
                <a:lnTo>
                  <a:pt x="783" y="381"/>
                </a:lnTo>
                <a:lnTo>
                  <a:pt x="783" y="364"/>
                </a:lnTo>
                <a:lnTo>
                  <a:pt x="753" y="354"/>
                </a:lnTo>
                <a:lnTo>
                  <a:pt x="783" y="336"/>
                </a:lnTo>
                <a:lnTo>
                  <a:pt x="783" y="319"/>
                </a:lnTo>
                <a:lnTo>
                  <a:pt x="771" y="315"/>
                </a:lnTo>
                <a:lnTo>
                  <a:pt x="771" y="267"/>
                </a:lnTo>
                <a:lnTo>
                  <a:pt x="783" y="260"/>
                </a:lnTo>
                <a:lnTo>
                  <a:pt x="783" y="242"/>
                </a:lnTo>
                <a:lnTo>
                  <a:pt x="753" y="232"/>
                </a:lnTo>
                <a:lnTo>
                  <a:pt x="783" y="215"/>
                </a:lnTo>
                <a:lnTo>
                  <a:pt x="783" y="198"/>
                </a:lnTo>
                <a:lnTo>
                  <a:pt x="771" y="193"/>
                </a:lnTo>
                <a:lnTo>
                  <a:pt x="771" y="145"/>
                </a:lnTo>
                <a:lnTo>
                  <a:pt x="783" y="138"/>
                </a:lnTo>
                <a:close/>
                <a:moveTo>
                  <a:pt x="448" y="16"/>
                </a:moveTo>
                <a:lnTo>
                  <a:pt x="38" y="254"/>
                </a:lnTo>
                <a:lnTo>
                  <a:pt x="22" y="248"/>
                </a:lnTo>
                <a:lnTo>
                  <a:pt x="432" y="10"/>
                </a:lnTo>
                <a:lnTo>
                  <a:pt x="448" y="16"/>
                </a:lnTo>
                <a:close/>
                <a:moveTo>
                  <a:pt x="19" y="327"/>
                </a:moveTo>
                <a:lnTo>
                  <a:pt x="19" y="323"/>
                </a:lnTo>
                <a:lnTo>
                  <a:pt x="19" y="316"/>
                </a:lnTo>
                <a:lnTo>
                  <a:pt x="19" y="274"/>
                </a:lnTo>
                <a:lnTo>
                  <a:pt x="19" y="270"/>
                </a:lnTo>
                <a:lnTo>
                  <a:pt x="30" y="274"/>
                </a:lnTo>
                <a:lnTo>
                  <a:pt x="30" y="278"/>
                </a:lnTo>
                <a:lnTo>
                  <a:pt x="30" y="309"/>
                </a:lnTo>
                <a:lnTo>
                  <a:pt x="30" y="316"/>
                </a:lnTo>
                <a:lnTo>
                  <a:pt x="30" y="331"/>
                </a:lnTo>
                <a:lnTo>
                  <a:pt x="30" y="337"/>
                </a:lnTo>
                <a:lnTo>
                  <a:pt x="19" y="334"/>
                </a:lnTo>
                <a:lnTo>
                  <a:pt x="19" y="327"/>
                </a:lnTo>
                <a:close/>
                <a:moveTo>
                  <a:pt x="57" y="364"/>
                </a:moveTo>
                <a:lnTo>
                  <a:pt x="38" y="375"/>
                </a:lnTo>
                <a:lnTo>
                  <a:pt x="22" y="370"/>
                </a:lnTo>
                <a:lnTo>
                  <a:pt x="42" y="359"/>
                </a:lnTo>
                <a:lnTo>
                  <a:pt x="57" y="364"/>
                </a:lnTo>
                <a:close/>
                <a:moveTo>
                  <a:pt x="19" y="449"/>
                </a:moveTo>
                <a:lnTo>
                  <a:pt x="19" y="444"/>
                </a:lnTo>
                <a:lnTo>
                  <a:pt x="19" y="437"/>
                </a:lnTo>
                <a:lnTo>
                  <a:pt x="19" y="396"/>
                </a:lnTo>
                <a:lnTo>
                  <a:pt x="19" y="392"/>
                </a:lnTo>
                <a:lnTo>
                  <a:pt x="30" y="395"/>
                </a:lnTo>
                <a:lnTo>
                  <a:pt x="30" y="400"/>
                </a:lnTo>
                <a:lnTo>
                  <a:pt x="30" y="431"/>
                </a:lnTo>
                <a:lnTo>
                  <a:pt x="30" y="438"/>
                </a:lnTo>
                <a:lnTo>
                  <a:pt x="30" y="452"/>
                </a:lnTo>
                <a:lnTo>
                  <a:pt x="30" y="459"/>
                </a:lnTo>
                <a:lnTo>
                  <a:pt x="19" y="455"/>
                </a:lnTo>
                <a:lnTo>
                  <a:pt x="19" y="449"/>
                </a:lnTo>
                <a:close/>
                <a:moveTo>
                  <a:pt x="57" y="486"/>
                </a:moveTo>
                <a:lnTo>
                  <a:pt x="38" y="497"/>
                </a:lnTo>
                <a:lnTo>
                  <a:pt x="22" y="491"/>
                </a:lnTo>
                <a:lnTo>
                  <a:pt x="42" y="480"/>
                </a:lnTo>
                <a:lnTo>
                  <a:pt x="57" y="486"/>
                </a:lnTo>
                <a:close/>
                <a:moveTo>
                  <a:pt x="19" y="570"/>
                </a:moveTo>
                <a:lnTo>
                  <a:pt x="19" y="566"/>
                </a:lnTo>
                <a:lnTo>
                  <a:pt x="19" y="559"/>
                </a:lnTo>
                <a:lnTo>
                  <a:pt x="19" y="517"/>
                </a:lnTo>
                <a:lnTo>
                  <a:pt x="19" y="513"/>
                </a:lnTo>
                <a:lnTo>
                  <a:pt x="30" y="517"/>
                </a:lnTo>
                <a:lnTo>
                  <a:pt x="30" y="521"/>
                </a:lnTo>
                <a:lnTo>
                  <a:pt x="30" y="552"/>
                </a:lnTo>
                <a:lnTo>
                  <a:pt x="30" y="559"/>
                </a:lnTo>
                <a:lnTo>
                  <a:pt x="30" y="574"/>
                </a:lnTo>
                <a:lnTo>
                  <a:pt x="30" y="581"/>
                </a:lnTo>
                <a:lnTo>
                  <a:pt x="19" y="577"/>
                </a:lnTo>
                <a:lnTo>
                  <a:pt x="19" y="570"/>
                </a:lnTo>
                <a:close/>
                <a:moveTo>
                  <a:pt x="42" y="585"/>
                </a:moveTo>
                <a:lnTo>
                  <a:pt x="42" y="578"/>
                </a:lnTo>
                <a:lnTo>
                  <a:pt x="42" y="552"/>
                </a:lnTo>
                <a:lnTo>
                  <a:pt x="42" y="544"/>
                </a:lnTo>
                <a:lnTo>
                  <a:pt x="42" y="525"/>
                </a:lnTo>
                <a:lnTo>
                  <a:pt x="42" y="521"/>
                </a:lnTo>
                <a:lnTo>
                  <a:pt x="67" y="529"/>
                </a:lnTo>
                <a:lnTo>
                  <a:pt x="74" y="532"/>
                </a:lnTo>
                <a:lnTo>
                  <a:pt x="351" y="627"/>
                </a:lnTo>
                <a:lnTo>
                  <a:pt x="709" y="419"/>
                </a:lnTo>
                <a:lnTo>
                  <a:pt x="716" y="415"/>
                </a:lnTo>
                <a:lnTo>
                  <a:pt x="758" y="391"/>
                </a:lnTo>
                <a:lnTo>
                  <a:pt x="758" y="395"/>
                </a:lnTo>
                <a:lnTo>
                  <a:pt x="758" y="431"/>
                </a:lnTo>
                <a:lnTo>
                  <a:pt x="758" y="438"/>
                </a:lnTo>
                <a:lnTo>
                  <a:pt x="758" y="448"/>
                </a:lnTo>
                <a:lnTo>
                  <a:pt x="758" y="455"/>
                </a:lnTo>
                <a:lnTo>
                  <a:pt x="351" y="691"/>
                </a:lnTo>
                <a:lnTo>
                  <a:pt x="42" y="585"/>
                </a:lnTo>
                <a:close/>
                <a:moveTo>
                  <a:pt x="734" y="347"/>
                </a:moveTo>
                <a:lnTo>
                  <a:pt x="734" y="347"/>
                </a:lnTo>
                <a:lnTo>
                  <a:pt x="729" y="350"/>
                </a:lnTo>
                <a:lnTo>
                  <a:pt x="723" y="354"/>
                </a:lnTo>
                <a:lnTo>
                  <a:pt x="656" y="393"/>
                </a:lnTo>
                <a:lnTo>
                  <a:pt x="649" y="397"/>
                </a:lnTo>
                <a:lnTo>
                  <a:pt x="351" y="570"/>
                </a:lnTo>
                <a:lnTo>
                  <a:pt x="135" y="495"/>
                </a:lnTo>
                <a:lnTo>
                  <a:pt x="127" y="493"/>
                </a:lnTo>
                <a:lnTo>
                  <a:pt x="76" y="475"/>
                </a:lnTo>
                <a:lnTo>
                  <a:pt x="60" y="469"/>
                </a:lnTo>
                <a:lnTo>
                  <a:pt x="54" y="467"/>
                </a:lnTo>
                <a:lnTo>
                  <a:pt x="48" y="466"/>
                </a:lnTo>
                <a:lnTo>
                  <a:pt x="42" y="463"/>
                </a:lnTo>
                <a:lnTo>
                  <a:pt x="42" y="457"/>
                </a:lnTo>
                <a:lnTo>
                  <a:pt x="42" y="430"/>
                </a:lnTo>
                <a:lnTo>
                  <a:pt x="42" y="423"/>
                </a:lnTo>
                <a:lnTo>
                  <a:pt x="42" y="404"/>
                </a:lnTo>
                <a:lnTo>
                  <a:pt x="42" y="400"/>
                </a:lnTo>
                <a:lnTo>
                  <a:pt x="67" y="408"/>
                </a:lnTo>
                <a:lnTo>
                  <a:pt x="75" y="411"/>
                </a:lnTo>
                <a:lnTo>
                  <a:pt x="117" y="425"/>
                </a:lnTo>
                <a:lnTo>
                  <a:pt x="123" y="427"/>
                </a:lnTo>
                <a:lnTo>
                  <a:pt x="129" y="429"/>
                </a:lnTo>
                <a:lnTo>
                  <a:pt x="145" y="435"/>
                </a:lnTo>
                <a:lnTo>
                  <a:pt x="194" y="452"/>
                </a:lnTo>
                <a:lnTo>
                  <a:pt x="202" y="454"/>
                </a:lnTo>
                <a:lnTo>
                  <a:pt x="352" y="506"/>
                </a:lnTo>
                <a:lnTo>
                  <a:pt x="583" y="372"/>
                </a:lnTo>
                <a:lnTo>
                  <a:pt x="589" y="367"/>
                </a:lnTo>
                <a:lnTo>
                  <a:pt x="654" y="330"/>
                </a:lnTo>
                <a:lnTo>
                  <a:pt x="660" y="327"/>
                </a:lnTo>
                <a:lnTo>
                  <a:pt x="665" y="324"/>
                </a:lnTo>
                <a:lnTo>
                  <a:pt x="665" y="324"/>
                </a:lnTo>
                <a:lnTo>
                  <a:pt x="709" y="298"/>
                </a:lnTo>
                <a:lnTo>
                  <a:pt x="716" y="294"/>
                </a:lnTo>
                <a:lnTo>
                  <a:pt x="758" y="269"/>
                </a:lnTo>
                <a:lnTo>
                  <a:pt x="758" y="274"/>
                </a:lnTo>
                <a:lnTo>
                  <a:pt x="758" y="310"/>
                </a:lnTo>
                <a:lnTo>
                  <a:pt x="758" y="317"/>
                </a:lnTo>
                <a:lnTo>
                  <a:pt x="758" y="326"/>
                </a:lnTo>
                <a:lnTo>
                  <a:pt x="758" y="333"/>
                </a:lnTo>
                <a:lnTo>
                  <a:pt x="734" y="347"/>
                </a:lnTo>
                <a:close/>
                <a:moveTo>
                  <a:pt x="734" y="226"/>
                </a:moveTo>
                <a:lnTo>
                  <a:pt x="726" y="223"/>
                </a:lnTo>
                <a:lnTo>
                  <a:pt x="726" y="223"/>
                </a:lnTo>
                <a:lnTo>
                  <a:pt x="734" y="226"/>
                </a:lnTo>
                <a:lnTo>
                  <a:pt x="729" y="229"/>
                </a:lnTo>
                <a:lnTo>
                  <a:pt x="723" y="232"/>
                </a:lnTo>
                <a:lnTo>
                  <a:pt x="656" y="271"/>
                </a:lnTo>
                <a:lnTo>
                  <a:pt x="649" y="275"/>
                </a:lnTo>
                <a:lnTo>
                  <a:pt x="603" y="302"/>
                </a:lnTo>
                <a:lnTo>
                  <a:pt x="602" y="302"/>
                </a:lnTo>
                <a:lnTo>
                  <a:pt x="597" y="305"/>
                </a:lnTo>
                <a:lnTo>
                  <a:pt x="592" y="308"/>
                </a:lnTo>
                <a:lnTo>
                  <a:pt x="529" y="345"/>
                </a:lnTo>
                <a:lnTo>
                  <a:pt x="522" y="349"/>
                </a:lnTo>
                <a:lnTo>
                  <a:pt x="351" y="448"/>
                </a:lnTo>
                <a:lnTo>
                  <a:pt x="263" y="418"/>
                </a:lnTo>
                <a:lnTo>
                  <a:pt x="255" y="415"/>
                </a:lnTo>
                <a:lnTo>
                  <a:pt x="207" y="399"/>
                </a:lnTo>
                <a:lnTo>
                  <a:pt x="192" y="393"/>
                </a:lnTo>
                <a:lnTo>
                  <a:pt x="186" y="391"/>
                </a:lnTo>
                <a:lnTo>
                  <a:pt x="180" y="389"/>
                </a:lnTo>
                <a:lnTo>
                  <a:pt x="135" y="374"/>
                </a:lnTo>
                <a:lnTo>
                  <a:pt x="127" y="371"/>
                </a:lnTo>
                <a:lnTo>
                  <a:pt x="76" y="353"/>
                </a:lnTo>
                <a:lnTo>
                  <a:pt x="60" y="348"/>
                </a:lnTo>
                <a:lnTo>
                  <a:pt x="54" y="346"/>
                </a:lnTo>
                <a:lnTo>
                  <a:pt x="48" y="344"/>
                </a:lnTo>
                <a:lnTo>
                  <a:pt x="42" y="342"/>
                </a:lnTo>
                <a:lnTo>
                  <a:pt x="42" y="335"/>
                </a:lnTo>
                <a:lnTo>
                  <a:pt x="42" y="309"/>
                </a:lnTo>
                <a:lnTo>
                  <a:pt x="42" y="302"/>
                </a:lnTo>
                <a:lnTo>
                  <a:pt x="42" y="283"/>
                </a:lnTo>
                <a:lnTo>
                  <a:pt x="42" y="278"/>
                </a:lnTo>
                <a:lnTo>
                  <a:pt x="67" y="287"/>
                </a:lnTo>
                <a:lnTo>
                  <a:pt x="74" y="289"/>
                </a:lnTo>
                <a:lnTo>
                  <a:pt x="117" y="304"/>
                </a:lnTo>
                <a:lnTo>
                  <a:pt x="123" y="306"/>
                </a:lnTo>
                <a:lnTo>
                  <a:pt x="129" y="308"/>
                </a:lnTo>
                <a:lnTo>
                  <a:pt x="145" y="313"/>
                </a:lnTo>
                <a:lnTo>
                  <a:pt x="194" y="330"/>
                </a:lnTo>
                <a:lnTo>
                  <a:pt x="202" y="333"/>
                </a:lnTo>
                <a:lnTo>
                  <a:pt x="249" y="349"/>
                </a:lnTo>
                <a:lnTo>
                  <a:pt x="255" y="351"/>
                </a:lnTo>
                <a:lnTo>
                  <a:pt x="261" y="353"/>
                </a:lnTo>
                <a:lnTo>
                  <a:pt x="276" y="359"/>
                </a:lnTo>
                <a:lnTo>
                  <a:pt x="322" y="374"/>
                </a:lnTo>
                <a:lnTo>
                  <a:pt x="329" y="377"/>
                </a:lnTo>
                <a:lnTo>
                  <a:pt x="351" y="384"/>
                </a:lnTo>
                <a:lnTo>
                  <a:pt x="456" y="324"/>
                </a:lnTo>
                <a:lnTo>
                  <a:pt x="463" y="320"/>
                </a:lnTo>
                <a:lnTo>
                  <a:pt x="523" y="285"/>
                </a:lnTo>
                <a:lnTo>
                  <a:pt x="528" y="282"/>
                </a:lnTo>
                <a:lnTo>
                  <a:pt x="533" y="279"/>
                </a:lnTo>
                <a:lnTo>
                  <a:pt x="534" y="279"/>
                </a:lnTo>
                <a:lnTo>
                  <a:pt x="583" y="250"/>
                </a:lnTo>
                <a:lnTo>
                  <a:pt x="589" y="246"/>
                </a:lnTo>
                <a:lnTo>
                  <a:pt x="654" y="208"/>
                </a:lnTo>
                <a:lnTo>
                  <a:pt x="660" y="205"/>
                </a:lnTo>
                <a:lnTo>
                  <a:pt x="665" y="202"/>
                </a:lnTo>
                <a:lnTo>
                  <a:pt x="665" y="202"/>
                </a:lnTo>
                <a:lnTo>
                  <a:pt x="709" y="177"/>
                </a:lnTo>
                <a:lnTo>
                  <a:pt x="716" y="172"/>
                </a:lnTo>
                <a:lnTo>
                  <a:pt x="758" y="148"/>
                </a:lnTo>
                <a:lnTo>
                  <a:pt x="758" y="152"/>
                </a:lnTo>
                <a:lnTo>
                  <a:pt x="758" y="189"/>
                </a:lnTo>
                <a:lnTo>
                  <a:pt x="758" y="195"/>
                </a:lnTo>
                <a:lnTo>
                  <a:pt x="758" y="205"/>
                </a:lnTo>
                <a:lnTo>
                  <a:pt x="758" y="212"/>
                </a:lnTo>
                <a:lnTo>
                  <a:pt x="734" y="22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29" name="1"/>
          <p:cNvSpPr txBox="1">
            <a:spLocks noChangeArrowheads="1"/>
          </p:cNvSpPr>
          <p:nvPr/>
        </p:nvSpPr>
        <p:spPr bwMode="auto">
          <a:xfrm>
            <a:off x="1378423" y="4039351"/>
            <a:ext cx="2249291" cy="553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121602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评估 APP 对求职者⾯试技能的提升及满意度。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0" name="1"/>
          <p:cNvSpPr txBox="1">
            <a:spLocks noChangeArrowheads="1"/>
          </p:cNvSpPr>
          <p:nvPr/>
        </p:nvSpPr>
        <p:spPr bwMode="auto">
          <a:xfrm>
            <a:off x="4964728" y="4039350"/>
            <a:ext cx="2249291" cy="553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121602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验证 APP 是否能减少企业招聘的时间和成本。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1" name="1"/>
          <p:cNvSpPr txBox="1">
            <a:spLocks noChangeArrowheads="1"/>
          </p:cNvSpPr>
          <p:nvPr/>
        </p:nvSpPr>
        <p:spPr bwMode="auto">
          <a:xfrm>
            <a:off x="8587321" y="4039349"/>
            <a:ext cx="2249291" cy="27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121602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收集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用户反馈以优化 APP 功能。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p:transition advTm="3000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/>
      <p:bldP spid="123" grpId="0"/>
      <p:bldP spid="12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7"/>
          <p:cNvSpPr/>
          <p:nvPr/>
        </p:nvSpPr>
        <p:spPr>
          <a:xfrm>
            <a:off x="1061720" y="833120"/>
            <a:ext cx="440690" cy="492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en-US" altLang="zh-CN" sz="3200">
                <a:solidFill>
                  <a:schemeClr val="tx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03</a:t>
            </a:r>
            <a:endParaRPr lang="en-US" altLang="zh-CN" sz="3200" dirty="0">
              <a:solidFill>
                <a:schemeClr val="tx1"/>
              </a:solidFill>
              <a:latin typeface="Impact" panose="020B080603090205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Rectangle 47"/>
          <p:cNvSpPr/>
          <p:nvPr/>
        </p:nvSpPr>
        <p:spPr>
          <a:xfrm>
            <a:off x="1569085" y="863600"/>
            <a:ext cx="1663700" cy="4305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zh-CN" altLang="en-US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实验</a:t>
            </a:r>
            <a:r>
              <a:rPr lang="zh-CN" altLang="en-US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设计</a:t>
            </a:r>
            <a:endParaRPr lang="zh-CN" altLang="en-US" sz="2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36" name="1e5a6afa-4f01-421b-bbf9-69e326c7f728"/>
          <p:cNvGrpSpPr>
            <a:grpSpLocks noChangeAspect="1"/>
          </p:cNvGrpSpPr>
          <p:nvPr/>
        </p:nvGrpSpPr>
        <p:grpSpPr>
          <a:xfrm>
            <a:off x="2727695" y="1324955"/>
            <a:ext cx="7517025" cy="4914547"/>
            <a:chOff x="2359395" y="971727"/>
            <a:chExt cx="7517025" cy="4914546"/>
          </a:xfrm>
          <a:solidFill>
            <a:srgbClr val="D0C7BE"/>
          </a:solidFill>
        </p:grpSpPr>
        <p:sp>
          <p:nvSpPr>
            <p:cNvPr id="37" name="矩形: 圆角 3"/>
            <p:cNvSpPr/>
            <p:nvPr/>
          </p:nvSpPr>
          <p:spPr bwMode="auto">
            <a:xfrm>
              <a:off x="2359395" y="971727"/>
              <a:ext cx="3528392" cy="4914546"/>
            </a:xfrm>
            <a:prstGeom prst="roundRect">
              <a:avLst>
                <a:gd name="adj" fmla="val 9498"/>
              </a:avLst>
            </a:prstGeom>
            <a:grpFill/>
            <a:ln w="19050">
              <a:noFill/>
              <a:round/>
            </a:ln>
          </p:spPr>
          <p:txBody>
            <a:bodyPr anchor="ctr"/>
            <a:lstStyle/>
            <a:p>
              <a:pPr algn="ctr"/>
              <a:endParaRPr sz="2400"/>
            </a:p>
          </p:txBody>
        </p:sp>
        <p:sp>
          <p:nvSpPr>
            <p:cNvPr id="38" name="矩形: 圆角 4"/>
            <p:cNvSpPr/>
            <p:nvPr/>
          </p:nvSpPr>
          <p:spPr bwMode="auto">
            <a:xfrm>
              <a:off x="6348028" y="971727"/>
              <a:ext cx="3528392" cy="4914546"/>
            </a:xfrm>
            <a:prstGeom prst="roundRect">
              <a:avLst>
                <a:gd name="adj" fmla="val 9498"/>
              </a:avLst>
            </a:prstGeom>
            <a:solidFill>
              <a:srgbClr val="ADB9CA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/>
            </a:p>
          </p:txBody>
        </p:sp>
        <p:sp>
          <p:nvSpPr>
            <p:cNvPr id="39" name="矩形: 圆角 5"/>
            <p:cNvSpPr/>
            <p:nvPr/>
          </p:nvSpPr>
          <p:spPr bwMode="auto">
            <a:xfrm>
              <a:off x="5375920" y="1448780"/>
              <a:ext cx="1440160" cy="324036"/>
            </a:xfrm>
            <a:prstGeom prst="roundRect">
              <a:avLst>
                <a:gd name="adj" fmla="val 50000"/>
              </a:avLst>
            </a:prstGeom>
            <a:grpFill/>
            <a:ln w="19050">
              <a:noFill/>
              <a:round/>
            </a:ln>
          </p:spPr>
          <p:txBody>
            <a:bodyPr anchor="ctr"/>
            <a:lstStyle/>
            <a:p>
              <a:pPr algn="ctr"/>
              <a:endParaRPr sz="2400"/>
            </a:p>
          </p:txBody>
        </p:sp>
        <p:sp>
          <p:nvSpPr>
            <p:cNvPr id="40" name="矩形: 圆角 6"/>
            <p:cNvSpPr/>
            <p:nvPr/>
          </p:nvSpPr>
          <p:spPr bwMode="auto">
            <a:xfrm>
              <a:off x="5375920" y="2660915"/>
              <a:ext cx="1440160" cy="324036"/>
            </a:xfrm>
            <a:prstGeom prst="roundRect">
              <a:avLst>
                <a:gd name="adj" fmla="val 50000"/>
              </a:avLst>
            </a:prstGeom>
            <a:grpFill/>
            <a:ln w="19050">
              <a:noFill/>
              <a:round/>
            </a:ln>
          </p:spPr>
          <p:txBody>
            <a:bodyPr anchor="ctr"/>
            <a:lstStyle/>
            <a:p>
              <a:pPr algn="ctr"/>
              <a:endParaRPr sz="2400"/>
            </a:p>
          </p:txBody>
        </p:sp>
        <p:sp>
          <p:nvSpPr>
            <p:cNvPr id="41" name="矩形: 圆角 7"/>
            <p:cNvSpPr/>
            <p:nvPr/>
          </p:nvSpPr>
          <p:spPr bwMode="auto">
            <a:xfrm>
              <a:off x="5375920" y="3873050"/>
              <a:ext cx="1440160" cy="324036"/>
            </a:xfrm>
            <a:prstGeom prst="roundRect">
              <a:avLst>
                <a:gd name="adj" fmla="val 50000"/>
              </a:avLst>
            </a:prstGeom>
            <a:grpFill/>
            <a:ln w="19050">
              <a:noFill/>
              <a:round/>
            </a:ln>
          </p:spPr>
          <p:txBody>
            <a:bodyPr anchor="ctr"/>
            <a:lstStyle/>
            <a:p>
              <a:pPr algn="ctr"/>
              <a:endParaRPr sz="2400"/>
            </a:p>
          </p:txBody>
        </p:sp>
        <p:sp>
          <p:nvSpPr>
            <p:cNvPr id="42" name="矩形: 圆角 8"/>
            <p:cNvSpPr/>
            <p:nvPr/>
          </p:nvSpPr>
          <p:spPr bwMode="auto">
            <a:xfrm>
              <a:off x="5375920" y="5085184"/>
              <a:ext cx="1440160" cy="324036"/>
            </a:xfrm>
            <a:prstGeom prst="roundRect">
              <a:avLst>
                <a:gd name="adj" fmla="val 50000"/>
              </a:avLst>
            </a:prstGeom>
            <a:grpFill/>
            <a:ln w="19050">
              <a:noFill/>
              <a:round/>
            </a:ln>
          </p:spPr>
          <p:txBody>
            <a:bodyPr anchor="ctr"/>
            <a:lstStyle/>
            <a:p>
              <a:pPr algn="ctr"/>
              <a:endParaRPr sz="2400"/>
            </a:p>
          </p:txBody>
        </p:sp>
        <p:sp>
          <p:nvSpPr>
            <p:cNvPr id="43" name="椭圆 42"/>
            <p:cNvSpPr/>
            <p:nvPr/>
          </p:nvSpPr>
          <p:spPr bwMode="auto">
            <a:xfrm>
              <a:off x="5428805" y="2695798"/>
              <a:ext cx="254270" cy="254270"/>
            </a:xfrm>
            <a:prstGeom prst="ellipse">
              <a:avLst/>
            </a:prstGeom>
            <a:grpFill/>
            <a:ln w="19050">
              <a:noFill/>
              <a:round/>
            </a:ln>
          </p:spPr>
          <p:txBody>
            <a:bodyPr anchor="ctr"/>
            <a:lstStyle/>
            <a:p>
              <a:pPr algn="ctr"/>
              <a:endParaRPr sz="2400"/>
            </a:p>
          </p:txBody>
        </p:sp>
        <p:sp>
          <p:nvSpPr>
            <p:cNvPr id="44" name="椭圆 43"/>
            <p:cNvSpPr/>
            <p:nvPr/>
          </p:nvSpPr>
          <p:spPr bwMode="auto">
            <a:xfrm>
              <a:off x="5428805" y="1483663"/>
              <a:ext cx="254270" cy="254270"/>
            </a:xfrm>
            <a:prstGeom prst="ellipse">
              <a:avLst/>
            </a:prstGeom>
            <a:grpFill/>
            <a:ln w="19050">
              <a:noFill/>
              <a:round/>
            </a:ln>
          </p:spPr>
          <p:txBody>
            <a:bodyPr anchor="ctr"/>
            <a:lstStyle/>
            <a:p>
              <a:pPr algn="ctr"/>
              <a:endParaRPr sz="2400"/>
            </a:p>
          </p:txBody>
        </p:sp>
        <p:sp>
          <p:nvSpPr>
            <p:cNvPr id="45" name="椭圆 44"/>
            <p:cNvSpPr/>
            <p:nvPr/>
          </p:nvSpPr>
          <p:spPr bwMode="auto">
            <a:xfrm>
              <a:off x="5428805" y="3907933"/>
              <a:ext cx="254270" cy="254270"/>
            </a:xfrm>
            <a:prstGeom prst="ellipse">
              <a:avLst/>
            </a:prstGeom>
            <a:grpFill/>
            <a:ln w="19050">
              <a:noFill/>
              <a:round/>
            </a:ln>
          </p:spPr>
          <p:txBody>
            <a:bodyPr anchor="ctr"/>
            <a:lstStyle/>
            <a:p>
              <a:pPr algn="ctr"/>
              <a:endParaRPr sz="2400"/>
            </a:p>
          </p:txBody>
        </p:sp>
        <p:sp>
          <p:nvSpPr>
            <p:cNvPr id="46" name="椭圆 45"/>
            <p:cNvSpPr/>
            <p:nvPr/>
          </p:nvSpPr>
          <p:spPr bwMode="auto">
            <a:xfrm>
              <a:off x="5428805" y="5114179"/>
              <a:ext cx="254270" cy="254270"/>
            </a:xfrm>
            <a:prstGeom prst="ellipse">
              <a:avLst/>
            </a:prstGeom>
            <a:grpFill/>
            <a:ln w="19050">
              <a:noFill/>
              <a:round/>
            </a:ln>
          </p:spPr>
          <p:txBody>
            <a:bodyPr anchor="ctr"/>
            <a:lstStyle/>
            <a:p>
              <a:pPr algn="ctr"/>
              <a:endParaRPr sz="2400"/>
            </a:p>
          </p:txBody>
        </p:sp>
        <p:sp>
          <p:nvSpPr>
            <p:cNvPr id="47" name="椭圆 46"/>
            <p:cNvSpPr/>
            <p:nvPr/>
          </p:nvSpPr>
          <p:spPr bwMode="auto">
            <a:xfrm>
              <a:off x="6515124" y="2695798"/>
              <a:ext cx="254270" cy="254270"/>
            </a:xfrm>
            <a:prstGeom prst="ellipse">
              <a:avLst/>
            </a:prstGeom>
            <a:grpFill/>
            <a:ln w="19050">
              <a:noFill/>
              <a:round/>
            </a:ln>
          </p:spPr>
          <p:txBody>
            <a:bodyPr anchor="ctr"/>
            <a:lstStyle/>
            <a:p>
              <a:pPr algn="ctr"/>
              <a:endParaRPr sz="2400"/>
            </a:p>
          </p:txBody>
        </p:sp>
        <p:sp>
          <p:nvSpPr>
            <p:cNvPr id="48" name="椭圆 47"/>
            <p:cNvSpPr/>
            <p:nvPr/>
          </p:nvSpPr>
          <p:spPr bwMode="auto">
            <a:xfrm>
              <a:off x="6515124" y="1483663"/>
              <a:ext cx="254270" cy="254270"/>
            </a:xfrm>
            <a:prstGeom prst="ellipse">
              <a:avLst/>
            </a:prstGeom>
            <a:grpFill/>
            <a:ln w="19050">
              <a:noFill/>
              <a:round/>
            </a:ln>
          </p:spPr>
          <p:txBody>
            <a:bodyPr anchor="ctr"/>
            <a:lstStyle/>
            <a:p>
              <a:pPr algn="ctr"/>
              <a:endParaRPr sz="2400"/>
            </a:p>
          </p:txBody>
        </p:sp>
        <p:sp>
          <p:nvSpPr>
            <p:cNvPr id="49" name="椭圆 48"/>
            <p:cNvSpPr/>
            <p:nvPr/>
          </p:nvSpPr>
          <p:spPr bwMode="auto">
            <a:xfrm>
              <a:off x="6515124" y="3907933"/>
              <a:ext cx="254270" cy="254270"/>
            </a:xfrm>
            <a:prstGeom prst="ellipse">
              <a:avLst/>
            </a:prstGeom>
            <a:grpFill/>
            <a:ln w="19050">
              <a:noFill/>
              <a:round/>
            </a:ln>
          </p:spPr>
          <p:txBody>
            <a:bodyPr anchor="ctr"/>
            <a:lstStyle/>
            <a:p>
              <a:pPr algn="ctr"/>
              <a:endParaRPr sz="2400"/>
            </a:p>
          </p:txBody>
        </p:sp>
        <p:sp>
          <p:nvSpPr>
            <p:cNvPr id="50" name="椭圆 49"/>
            <p:cNvSpPr/>
            <p:nvPr/>
          </p:nvSpPr>
          <p:spPr bwMode="auto">
            <a:xfrm>
              <a:off x="6515124" y="5114179"/>
              <a:ext cx="254270" cy="254270"/>
            </a:xfrm>
            <a:prstGeom prst="ellipse">
              <a:avLst/>
            </a:prstGeom>
            <a:grpFill/>
            <a:ln w="19050">
              <a:noFill/>
              <a:round/>
            </a:ln>
          </p:spPr>
          <p:txBody>
            <a:bodyPr anchor="ctr"/>
            <a:lstStyle/>
            <a:p>
              <a:pPr algn="ctr"/>
              <a:endParaRPr sz="2400"/>
            </a:p>
          </p:txBody>
        </p:sp>
        <p:sp>
          <p:nvSpPr>
            <p:cNvPr id="51" name="矩形: 圆角 17"/>
            <p:cNvSpPr/>
            <p:nvPr/>
          </p:nvSpPr>
          <p:spPr bwMode="auto">
            <a:xfrm>
              <a:off x="2730747" y="1300263"/>
              <a:ext cx="2484276" cy="621069"/>
            </a:xfrm>
            <a:prstGeom prst="roundRect">
              <a:avLst/>
            </a:prstGeom>
            <a:solidFill>
              <a:srgbClr val="FFFFFF"/>
            </a:solidFill>
            <a:ln w="19050">
              <a:noFill/>
              <a:round/>
            </a:ln>
          </p:spPr>
          <p:txBody>
            <a:bodyPr vert="horz" wrap="none" lIns="121920" tIns="60960" rIns="121920" bIns="60960" anchor="ctr" anchorCtr="1" compatLnSpc="1">
              <a:normAutofit/>
            </a:bodyPr>
            <a:lstStyle/>
            <a:p>
              <a:pPr algn="ctr"/>
              <a:r>
                <a:rPr lang="zh-CN" altLang="en-US" sz="1865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企业类实验</a:t>
              </a:r>
              <a:endParaRPr lang="zh-CN" altLang="en-US" sz="1865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2" name="矩形: 圆角 18"/>
            <p:cNvSpPr/>
            <p:nvPr/>
          </p:nvSpPr>
          <p:spPr bwMode="auto">
            <a:xfrm>
              <a:off x="6976977" y="1300263"/>
              <a:ext cx="2484276" cy="621069"/>
            </a:xfrm>
            <a:prstGeom prst="roundRect">
              <a:avLst/>
            </a:prstGeom>
            <a:solidFill>
              <a:srgbClr val="FFFFFF"/>
            </a:solidFill>
            <a:ln w="19050">
              <a:noFill/>
              <a:round/>
            </a:ln>
          </p:spPr>
          <p:txBody>
            <a:bodyPr vert="horz" wrap="none" lIns="121920" tIns="60960" rIns="121920" bIns="60960" anchor="ctr" anchorCtr="1" compatLnSpc="1">
              <a:normAutofit/>
            </a:bodyPr>
            <a:lstStyle/>
            <a:p>
              <a:pPr algn="ctr"/>
              <a:r>
                <a:rPr lang="zh-CN" altLang="en-US" sz="1865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标题文本预设</a:t>
              </a:r>
              <a:endParaRPr lang="zh-CN" altLang="en-US" sz="1865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3" name="文本框 23"/>
            <p:cNvSpPr txBox="1"/>
            <p:nvPr/>
          </p:nvSpPr>
          <p:spPr>
            <a:xfrm>
              <a:off x="2577835" y="2453182"/>
              <a:ext cx="570230" cy="843280"/>
            </a:xfrm>
            <a:prstGeom prst="rect">
              <a:avLst/>
            </a:prstGeom>
            <a:grpFill/>
          </p:spPr>
          <p:txBody>
            <a:bodyPr wrap="none" anchor="ctr">
              <a:normAutofit fontScale="67500"/>
            </a:bodyPr>
            <a:lstStyle/>
            <a:p>
              <a:pPr algn="ctr"/>
              <a:r>
                <a:rPr lang="en-US" altLang="zh-CN" sz="6400">
                  <a:solidFill>
                    <a:schemeClr val="bg1"/>
                  </a:solidFill>
                  <a:latin typeface="Impact" panose="020B0806030902050204" pitchFamily="34" charset="0"/>
                </a:rPr>
                <a:t>1</a:t>
              </a:r>
              <a:endParaRPr lang="en-US" altLang="zh-CN" sz="640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54" name="文本框 24"/>
            <p:cNvSpPr txBox="1"/>
            <p:nvPr/>
          </p:nvSpPr>
          <p:spPr>
            <a:xfrm>
              <a:off x="2674355" y="4203241"/>
              <a:ext cx="561975" cy="741045"/>
            </a:xfrm>
            <a:prstGeom prst="rect">
              <a:avLst/>
            </a:prstGeom>
            <a:grpFill/>
          </p:spPr>
          <p:txBody>
            <a:bodyPr wrap="none" anchor="ctr">
              <a:normAutofit fontScale="67500" lnSpcReduction="20000"/>
            </a:bodyPr>
            <a:lstStyle/>
            <a:p>
              <a:pPr algn="ctr"/>
              <a:r>
                <a:rPr lang="en-US" altLang="zh-CN" sz="6400">
                  <a:solidFill>
                    <a:schemeClr val="bg1"/>
                  </a:solidFill>
                  <a:latin typeface="Impact" panose="020B0806030902050204" pitchFamily="34" charset="0"/>
                </a:rPr>
                <a:t>2</a:t>
              </a:r>
              <a:endParaRPr lang="en-US" altLang="zh-CN" sz="640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56" name="文本框 26"/>
            <p:cNvSpPr txBox="1"/>
            <p:nvPr/>
          </p:nvSpPr>
          <p:spPr>
            <a:xfrm>
              <a:off x="6864085" y="2564307"/>
              <a:ext cx="571500" cy="732155"/>
            </a:xfrm>
            <a:prstGeom prst="rect">
              <a:avLst/>
            </a:prstGeom>
            <a:solidFill>
              <a:srgbClr val="ADB9CA"/>
            </a:solidFill>
          </p:spPr>
          <p:txBody>
            <a:bodyPr wrap="none" anchor="ctr">
              <a:normAutofit fontScale="67500" lnSpcReduction="20000"/>
            </a:bodyPr>
            <a:lstStyle/>
            <a:p>
              <a:pPr algn="ctr"/>
              <a:r>
                <a:rPr lang="en-US" altLang="zh-CN" sz="6400">
                  <a:solidFill>
                    <a:schemeClr val="bg1"/>
                  </a:solidFill>
                  <a:latin typeface="Impact" panose="020B0806030902050204" pitchFamily="34" charset="0"/>
                </a:rPr>
                <a:t>1</a:t>
              </a:r>
              <a:endParaRPr lang="en-US" altLang="zh-CN" sz="640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57" name="文本框 27"/>
            <p:cNvSpPr txBox="1"/>
            <p:nvPr/>
          </p:nvSpPr>
          <p:spPr>
            <a:xfrm>
              <a:off x="6937745" y="4196892"/>
              <a:ext cx="457835" cy="784860"/>
            </a:xfrm>
            <a:prstGeom prst="rect">
              <a:avLst/>
            </a:prstGeom>
            <a:solidFill>
              <a:srgbClr val="ADB9CA"/>
            </a:solidFill>
          </p:spPr>
          <p:txBody>
            <a:bodyPr wrap="none" anchor="ctr">
              <a:normAutofit fontScale="67500" lnSpcReduction="20000"/>
            </a:bodyPr>
            <a:lstStyle/>
            <a:p>
              <a:pPr algn="ctr"/>
              <a:r>
                <a:rPr lang="en-US" altLang="zh-CN" sz="6400">
                  <a:solidFill>
                    <a:schemeClr val="bg1"/>
                  </a:solidFill>
                  <a:latin typeface="Impact" panose="020B0806030902050204" pitchFamily="34" charset="0"/>
                </a:rPr>
                <a:t>2</a:t>
              </a:r>
              <a:endParaRPr lang="en-US" altLang="zh-CN" sz="640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59" name="文本框 29"/>
            <p:cNvSpPr txBox="1"/>
            <p:nvPr/>
          </p:nvSpPr>
          <p:spPr>
            <a:xfrm>
              <a:off x="3148065" y="2280462"/>
              <a:ext cx="2179320" cy="919480"/>
            </a:xfrm>
            <a:prstGeom prst="rect">
              <a:avLst/>
            </a:prstGeom>
            <a:grpFill/>
          </p:spPr>
          <p:txBody>
            <a:bodyPr wrap="square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600">
                  <a:solidFill>
                    <a:schemeClr val="bg1"/>
                  </a:solidFill>
                </a:rPr>
                <a:t>招募中⼩型企业，分为使⽤ APP 的实验组和使⽤传统招聘的对照组。</a:t>
              </a:r>
              <a:endParaRPr lang="zh-CN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60" name="文本框 30"/>
            <p:cNvSpPr txBox="1"/>
            <p:nvPr/>
          </p:nvSpPr>
          <p:spPr>
            <a:xfrm>
              <a:off x="3196325" y="4161966"/>
              <a:ext cx="2179320" cy="669925"/>
            </a:xfrm>
            <a:prstGeom prst="rect">
              <a:avLst/>
            </a:prstGeom>
            <a:grpFill/>
          </p:spPr>
          <p:txBody>
            <a:bodyPr wrap="square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600">
                  <a:solidFill>
                    <a:schemeClr val="bg1"/>
                  </a:solidFill>
                </a:rPr>
                <a:t>记录招聘时间、成本和岗位匹配度。</a:t>
              </a:r>
              <a:endParaRPr lang="zh-CN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62" name="文本框 32"/>
            <p:cNvSpPr txBox="1"/>
            <p:nvPr/>
          </p:nvSpPr>
          <p:spPr>
            <a:xfrm>
              <a:off x="7395580" y="2346502"/>
              <a:ext cx="2179320" cy="949960"/>
            </a:xfrm>
            <a:prstGeom prst="rect">
              <a:avLst/>
            </a:prstGeom>
            <a:solidFill>
              <a:srgbClr val="ADB9CA"/>
            </a:solidFill>
          </p:spPr>
          <p:txBody>
            <a:bodyPr wrap="square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600">
                  <a:solidFill>
                    <a:schemeClr val="bg1"/>
                  </a:solidFill>
                </a:rPr>
                <a:t>招募不同背景的求职者，实验组使⽤ APP 进⾏⾯试准备。</a:t>
              </a:r>
              <a:endParaRPr lang="zh-CN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63" name="文本框 33"/>
            <p:cNvSpPr txBox="1"/>
            <p:nvPr/>
          </p:nvSpPr>
          <p:spPr>
            <a:xfrm>
              <a:off x="7435585" y="4159426"/>
              <a:ext cx="2179320" cy="628650"/>
            </a:xfrm>
            <a:prstGeom prst="rect">
              <a:avLst/>
            </a:prstGeom>
            <a:solidFill>
              <a:srgbClr val="ADB9CA"/>
            </a:solidFill>
          </p:spPr>
          <p:txBody>
            <a:bodyPr wrap="square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600">
                  <a:solidFill>
                    <a:schemeClr val="bg1"/>
                  </a:solidFill>
                </a:rPr>
                <a:t>前后测评⾯试技能和求职成功率。</a:t>
              </a:r>
              <a:endParaRPr lang="zh-CN" altLang="en-US" sz="160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ransition advTm="3000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7"/>
          <p:cNvSpPr/>
          <p:nvPr/>
        </p:nvSpPr>
        <p:spPr>
          <a:xfrm>
            <a:off x="1061720" y="833120"/>
            <a:ext cx="440690" cy="492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en-US" altLang="zh-CN" sz="3200">
                <a:solidFill>
                  <a:schemeClr val="tx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03</a:t>
            </a:r>
            <a:endParaRPr lang="en-US" altLang="zh-CN" sz="3200" dirty="0">
              <a:solidFill>
                <a:schemeClr val="tx1"/>
              </a:solidFill>
              <a:latin typeface="Impact" panose="020B080603090205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Rectangle 47"/>
          <p:cNvSpPr/>
          <p:nvPr/>
        </p:nvSpPr>
        <p:spPr>
          <a:xfrm>
            <a:off x="1569085" y="863600"/>
            <a:ext cx="1663700" cy="4305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zh-CN" altLang="en-US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数据分析</a:t>
            </a:r>
            <a:endParaRPr lang="zh-CN" altLang="en-US" sz="2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102" name="图片 101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771515" y="1143000"/>
            <a:ext cx="6185535" cy="505333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616585" y="1596390"/>
            <a:ext cx="468884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/>
              <a:t>对⽐实验组与对照组在招聘效果、⾯试提升和⽤户满意度的差异。 “职场⾯试官”APP ⼒图从多个维度提升招聘与求职的体验，帮助企业更⾼效地找到合适的⼈ 才，也帮助求职者在竞争中脱颖⽽出，获得更好的职业发展机会。</a:t>
            </a:r>
            <a:endParaRPr lang="zh-CN" altLang="en-US" sz="2800"/>
          </a:p>
        </p:txBody>
      </p:sp>
    </p:spTree>
  </p:cSld>
  <p:clrMapOvr>
    <a:masterClrMapping/>
  </p:clrMapOvr>
  <p:transition advTm="3000">
    <p:pull dir="r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 18"/>
          <p:cNvSpPr/>
          <p:nvPr/>
        </p:nvSpPr>
        <p:spPr>
          <a:xfrm>
            <a:off x="0" y="-426085"/>
            <a:ext cx="12222480" cy="7466965"/>
          </a:xfrm>
          <a:custGeom>
            <a:avLst/>
            <a:gdLst>
              <a:gd name="connisteX0" fmla="*/ 0 w 12222480"/>
              <a:gd name="connsiteY0" fmla="*/ 426720 h 7466965"/>
              <a:gd name="connisteX1" fmla="*/ 2225040 w 12222480"/>
              <a:gd name="connsiteY1" fmla="*/ 7345045 h 7466965"/>
              <a:gd name="connisteX2" fmla="*/ 3230880 w 12222480"/>
              <a:gd name="connsiteY2" fmla="*/ 381000 h 7466965"/>
              <a:gd name="connisteX3" fmla="*/ 762000 w 12222480"/>
              <a:gd name="connsiteY3" fmla="*/ 2834005 h 7466965"/>
              <a:gd name="connisteX4" fmla="*/ 5486400 w 12222480"/>
              <a:gd name="connsiteY4" fmla="*/ 6247765 h 7466965"/>
              <a:gd name="connisteX5" fmla="*/ 3794760 w 12222480"/>
              <a:gd name="connsiteY5" fmla="*/ 7466965 h 7466965"/>
              <a:gd name="connisteX6" fmla="*/ 5532120 w 12222480"/>
              <a:gd name="connsiteY6" fmla="*/ 365760 h 7466965"/>
              <a:gd name="connisteX7" fmla="*/ 8671560 w 12222480"/>
              <a:gd name="connsiteY7" fmla="*/ 1066165 h 7466965"/>
              <a:gd name="connisteX8" fmla="*/ 5029200 w 12222480"/>
              <a:gd name="connsiteY8" fmla="*/ 2300605 h 7466965"/>
              <a:gd name="connisteX9" fmla="*/ 7818120 w 12222480"/>
              <a:gd name="connsiteY9" fmla="*/ 7299325 h 7466965"/>
              <a:gd name="connisteX10" fmla="*/ 8077200 w 12222480"/>
              <a:gd name="connsiteY10" fmla="*/ 411480 h 7466965"/>
              <a:gd name="connisteX11" fmla="*/ 5791200 w 12222480"/>
              <a:gd name="connsiteY11" fmla="*/ 3611245 h 7466965"/>
              <a:gd name="connisteX12" fmla="*/ 12222480 w 12222480"/>
              <a:gd name="connsiteY12" fmla="*/ 7329805 h 7466965"/>
              <a:gd name="connisteX13" fmla="*/ 10927080 w 12222480"/>
              <a:gd name="connsiteY13" fmla="*/ 365760 h 7466965"/>
              <a:gd name="connisteX14" fmla="*/ 9265920 w 12222480"/>
              <a:gd name="connsiteY14" fmla="*/ 5622925 h 7466965"/>
              <a:gd name="connisteX15" fmla="*/ 12192000 w 12222480"/>
              <a:gd name="connsiteY15" fmla="*/ 1005205 h 7466965"/>
              <a:gd name="connisteX16" fmla="*/ 7086600 w 12222480"/>
              <a:gd name="connsiteY16" fmla="*/ 0 h 7466965"/>
              <a:gd name="connisteX17" fmla="*/ 0 w 12222480"/>
              <a:gd name="connsiteY17" fmla="*/ 426720 h 746696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</a:cxnLst>
            <a:rect l="l" t="t" r="r" b="b"/>
            <a:pathLst>
              <a:path w="12222480" h="7466965">
                <a:moveTo>
                  <a:pt x="0" y="426720"/>
                </a:moveTo>
                <a:lnTo>
                  <a:pt x="2225040" y="7345045"/>
                </a:lnTo>
                <a:lnTo>
                  <a:pt x="3230880" y="381000"/>
                </a:lnTo>
                <a:lnTo>
                  <a:pt x="762000" y="2834005"/>
                </a:lnTo>
                <a:lnTo>
                  <a:pt x="5486400" y="6247765"/>
                </a:lnTo>
                <a:lnTo>
                  <a:pt x="3794760" y="7466965"/>
                </a:lnTo>
                <a:lnTo>
                  <a:pt x="5532120" y="365760"/>
                </a:lnTo>
                <a:lnTo>
                  <a:pt x="8671560" y="1066165"/>
                </a:lnTo>
                <a:lnTo>
                  <a:pt x="5029200" y="2300605"/>
                </a:lnTo>
                <a:lnTo>
                  <a:pt x="7818120" y="7299325"/>
                </a:lnTo>
                <a:lnTo>
                  <a:pt x="8077200" y="411480"/>
                </a:lnTo>
                <a:lnTo>
                  <a:pt x="5791200" y="3611245"/>
                </a:lnTo>
                <a:lnTo>
                  <a:pt x="12222480" y="7329805"/>
                </a:lnTo>
                <a:lnTo>
                  <a:pt x="10927080" y="365760"/>
                </a:lnTo>
                <a:lnTo>
                  <a:pt x="9265920" y="5622925"/>
                </a:lnTo>
                <a:lnTo>
                  <a:pt x="12192000" y="1005205"/>
                </a:lnTo>
                <a:lnTo>
                  <a:pt x="7086600" y="0"/>
                </a:lnTo>
                <a:lnTo>
                  <a:pt x="0" y="426720"/>
                </a:lnTo>
                <a:close/>
              </a:path>
            </a:pathLst>
          </a:custGeom>
          <a:noFill/>
          <a:ln w="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432175" y="3013710"/>
            <a:ext cx="5358130" cy="82994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</a:t>
            </a:r>
            <a:r>
              <a:rPr lang="zh-CN" altLang="en-US" sz="4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各位的倾听</a:t>
            </a:r>
            <a:endParaRPr lang="zh-CN" altLang="en-US" sz="48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5549832" y="4064176"/>
            <a:ext cx="1122744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4521685" y="4404580"/>
            <a:ext cx="3179038" cy="3683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汇报人：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郭思崎</a:t>
            </a: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advTm="3000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20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14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dd490d4226540cc8deaaccd1d6d84e3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40" y="1556385"/>
            <a:ext cx="12186920" cy="5301615"/>
          </a:xfrm>
          <a:prstGeom prst="rect">
            <a:avLst/>
          </a:prstGeom>
        </p:spPr>
      </p:pic>
      <p:sp>
        <p:nvSpPr>
          <p:cNvPr id="15" name="Rectangle 47"/>
          <p:cNvSpPr/>
          <p:nvPr/>
        </p:nvSpPr>
        <p:spPr>
          <a:xfrm>
            <a:off x="4866208" y="2277065"/>
            <a:ext cx="3085793" cy="4305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zh-CN" altLang="en-US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问题及问题分析</a:t>
            </a:r>
            <a:endParaRPr lang="zh-CN" altLang="en-US" sz="2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6" name="Rectangle 47"/>
          <p:cNvSpPr/>
          <p:nvPr/>
        </p:nvSpPr>
        <p:spPr>
          <a:xfrm>
            <a:off x="4844433" y="3183530"/>
            <a:ext cx="3085793" cy="4305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zh-CN" altLang="en-US" sz="280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问题的解决方案</a:t>
            </a:r>
            <a:endParaRPr lang="zh-CN" altLang="en-US" sz="280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7" name="Rectangle 47"/>
          <p:cNvSpPr/>
          <p:nvPr/>
        </p:nvSpPr>
        <p:spPr>
          <a:xfrm>
            <a:off x="4844433" y="4089995"/>
            <a:ext cx="3085793" cy="4305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zh-CN" altLang="en-US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具体实验与评估</a:t>
            </a:r>
            <a:endParaRPr lang="zh-CN" altLang="en-US" sz="2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7" name="Rectangle 47"/>
          <p:cNvSpPr/>
          <p:nvPr/>
        </p:nvSpPr>
        <p:spPr>
          <a:xfrm>
            <a:off x="4287673" y="2277065"/>
            <a:ext cx="516608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en-US" altLang="zh-CN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01.</a:t>
            </a:r>
            <a:endParaRPr lang="en-US" altLang="zh-CN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8" name="Rectangle 47"/>
          <p:cNvSpPr/>
          <p:nvPr/>
        </p:nvSpPr>
        <p:spPr>
          <a:xfrm>
            <a:off x="4287673" y="3183530"/>
            <a:ext cx="516608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en-US" altLang="zh-CN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02.</a:t>
            </a:r>
            <a:endParaRPr lang="en-US" altLang="zh-CN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9" name="Rectangle 47"/>
          <p:cNvSpPr/>
          <p:nvPr/>
        </p:nvSpPr>
        <p:spPr>
          <a:xfrm>
            <a:off x="4287673" y="4089995"/>
            <a:ext cx="516608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en-US" altLang="zh-CN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03.</a:t>
            </a:r>
            <a:endParaRPr lang="en-US" altLang="zh-CN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0" name="Rectangle 47"/>
          <p:cNvSpPr/>
          <p:nvPr/>
        </p:nvSpPr>
        <p:spPr>
          <a:xfrm>
            <a:off x="4287673" y="4996460"/>
            <a:ext cx="516608" cy="4305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en-US" altLang="zh-CN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.</a:t>
            </a:r>
            <a:endParaRPr lang="en-US" altLang="zh-CN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5445760" y="605155"/>
            <a:ext cx="13004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目录</a:t>
            </a:r>
            <a:endParaRPr lang="zh-CN" altLang="en-US" sz="3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advTm="3000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27" grpId="0"/>
      <p:bldP spid="28" grpId="0"/>
      <p:bldP spid="29" grpId="0"/>
      <p:bldP spid="30" grpId="0"/>
      <p:bldP spid="3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 18"/>
          <p:cNvSpPr/>
          <p:nvPr/>
        </p:nvSpPr>
        <p:spPr>
          <a:xfrm>
            <a:off x="0" y="-426085"/>
            <a:ext cx="12222480" cy="7466965"/>
          </a:xfrm>
          <a:custGeom>
            <a:avLst/>
            <a:gdLst>
              <a:gd name="connisteX0" fmla="*/ 0 w 12222480"/>
              <a:gd name="connsiteY0" fmla="*/ 426720 h 7466965"/>
              <a:gd name="connisteX1" fmla="*/ 2225040 w 12222480"/>
              <a:gd name="connsiteY1" fmla="*/ 7345045 h 7466965"/>
              <a:gd name="connisteX2" fmla="*/ 3230880 w 12222480"/>
              <a:gd name="connsiteY2" fmla="*/ 381000 h 7466965"/>
              <a:gd name="connisteX3" fmla="*/ 762000 w 12222480"/>
              <a:gd name="connsiteY3" fmla="*/ 2834005 h 7466965"/>
              <a:gd name="connisteX4" fmla="*/ 5486400 w 12222480"/>
              <a:gd name="connsiteY4" fmla="*/ 6247765 h 7466965"/>
              <a:gd name="connisteX5" fmla="*/ 3794760 w 12222480"/>
              <a:gd name="connsiteY5" fmla="*/ 7466965 h 7466965"/>
              <a:gd name="connisteX6" fmla="*/ 5532120 w 12222480"/>
              <a:gd name="connsiteY6" fmla="*/ 365760 h 7466965"/>
              <a:gd name="connisteX7" fmla="*/ 8671560 w 12222480"/>
              <a:gd name="connsiteY7" fmla="*/ 1066165 h 7466965"/>
              <a:gd name="connisteX8" fmla="*/ 5029200 w 12222480"/>
              <a:gd name="connsiteY8" fmla="*/ 2300605 h 7466965"/>
              <a:gd name="connisteX9" fmla="*/ 7818120 w 12222480"/>
              <a:gd name="connsiteY9" fmla="*/ 7299325 h 7466965"/>
              <a:gd name="connisteX10" fmla="*/ 8077200 w 12222480"/>
              <a:gd name="connsiteY10" fmla="*/ 411480 h 7466965"/>
              <a:gd name="connisteX11" fmla="*/ 5791200 w 12222480"/>
              <a:gd name="connsiteY11" fmla="*/ 3611245 h 7466965"/>
              <a:gd name="connisteX12" fmla="*/ 12222480 w 12222480"/>
              <a:gd name="connsiteY12" fmla="*/ 7329805 h 7466965"/>
              <a:gd name="connisteX13" fmla="*/ 10927080 w 12222480"/>
              <a:gd name="connsiteY13" fmla="*/ 365760 h 7466965"/>
              <a:gd name="connisteX14" fmla="*/ 9265920 w 12222480"/>
              <a:gd name="connsiteY14" fmla="*/ 5622925 h 7466965"/>
              <a:gd name="connisteX15" fmla="*/ 12192000 w 12222480"/>
              <a:gd name="connsiteY15" fmla="*/ 1005205 h 7466965"/>
              <a:gd name="connisteX16" fmla="*/ 7086600 w 12222480"/>
              <a:gd name="connsiteY16" fmla="*/ 0 h 7466965"/>
              <a:gd name="connisteX17" fmla="*/ 0 w 12222480"/>
              <a:gd name="connsiteY17" fmla="*/ 426720 h 746696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</a:cxnLst>
            <a:rect l="l" t="t" r="r" b="b"/>
            <a:pathLst>
              <a:path w="12222480" h="7466965">
                <a:moveTo>
                  <a:pt x="0" y="426720"/>
                </a:moveTo>
                <a:lnTo>
                  <a:pt x="2225040" y="7345045"/>
                </a:lnTo>
                <a:lnTo>
                  <a:pt x="3230880" y="381000"/>
                </a:lnTo>
                <a:lnTo>
                  <a:pt x="762000" y="2834005"/>
                </a:lnTo>
                <a:lnTo>
                  <a:pt x="5486400" y="6247765"/>
                </a:lnTo>
                <a:lnTo>
                  <a:pt x="3794760" y="7466965"/>
                </a:lnTo>
                <a:lnTo>
                  <a:pt x="5532120" y="365760"/>
                </a:lnTo>
                <a:lnTo>
                  <a:pt x="8671560" y="1066165"/>
                </a:lnTo>
                <a:lnTo>
                  <a:pt x="5029200" y="2300605"/>
                </a:lnTo>
                <a:lnTo>
                  <a:pt x="7818120" y="7299325"/>
                </a:lnTo>
                <a:lnTo>
                  <a:pt x="8077200" y="411480"/>
                </a:lnTo>
                <a:lnTo>
                  <a:pt x="5791200" y="3611245"/>
                </a:lnTo>
                <a:lnTo>
                  <a:pt x="12222480" y="7329805"/>
                </a:lnTo>
                <a:lnTo>
                  <a:pt x="10927080" y="365760"/>
                </a:lnTo>
                <a:lnTo>
                  <a:pt x="9265920" y="5622925"/>
                </a:lnTo>
                <a:lnTo>
                  <a:pt x="12192000" y="1005205"/>
                </a:lnTo>
                <a:lnTo>
                  <a:pt x="7086600" y="0"/>
                </a:lnTo>
                <a:lnTo>
                  <a:pt x="0" y="426720"/>
                </a:lnTo>
                <a:close/>
              </a:path>
            </a:pathLst>
          </a:custGeom>
          <a:noFill/>
          <a:ln w="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Rectangle 47"/>
          <p:cNvSpPr/>
          <p:nvPr/>
        </p:nvSpPr>
        <p:spPr>
          <a:xfrm>
            <a:off x="5456555" y="1954530"/>
            <a:ext cx="1311910" cy="110744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7200">
                <a:solidFill>
                  <a:schemeClr val="tx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01</a:t>
            </a:r>
            <a:endParaRPr lang="en-US" altLang="zh-CN" sz="7200" dirty="0">
              <a:solidFill>
                <a:schemeClr val="tx1"/>
              </a:solidFill>
              <a:latin typeface="Impact" panose="020B080603090205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Rectangle 47"/>
          <p:cNvSpPr/>
          <p:nvPr/>
        </p:nvSpPr>
        <p:spPr>
          <a:xfrm>
            <a:off x="4317365" y="3548380"/>
            <a:ext cx="3588385" cy="61531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 lIns="0" tIns="0" rIns="0" bIns="0">
            <a:spAutoFit/>
          </a:bodyPr>
          <a:lstStyle/>
          <a:p>
            <a:pPr algn="dist"/>
            <a:r>
              <a:rPr lang="zh-CN" altLang="en-US" sz="40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问题及问题分析</a:t>
            </a:r>
            <a:endParaRPr lang="zh-CN" altLang="en-US" sz="4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advTm="3000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5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7"/>
          <p:cNvSpPr/>
          <p:nvPr/>
        </p:nvSpPr>
        <p:spPr>
          <a:xfrm>
            <a:off x="1608874" y="893489"/>
            <a:ext cx="2833079" cy="4305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zh-CN" altLang="en-US" sz="280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找工作？难！</a:t>
            </a:r>
            <a:endParaRPr lang="zh-CN" altLang="en-US" sz="28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7" name="Rectangle 47"/>
          <p:cNvSpPr/>
          <p:nvPr/>
        </p:nvSpPr>
        <p:spPr>
          <a:xfrm>
            <a:off x="1084896" y="863048"/>
            <a:ext cx="41364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en-US" altLang="zh-CN" sz="3200">
                <a:solidFill>
                  <a:schemeClr val="tx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01</a:t>
            </a:r>
            <a:endParaRPr lang="en-US" altLang="zh-CN" sz="3200" dirty="0">
              <a:solidFill>
                <a:schemeClr val="tx1"/>
              </a:solidFill>
              <a:latin typeface="Impact" panose="020B080603090205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847623" y="1888870"/>
            <a:ext cx="8101498" cy="3079006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  <a:miter lim="800000"/>
          </a:ln>
        </p:spPr>
        <p:txBody>
          <a:bodyPr anchor="ctr"/>
          <a:lstStyle/>
          <a:p>
            <a:pPr algn="ctr" defTabSz="1216025">
              <a:buFont typeface="Arial" panose="020B0604020202020204" pitchFamily="34" charset="0"/>
              <a:buNone/>
            </a:pPr>
            <a:endParaRPr lang="zh-CN" altLang="en-US" sz="3100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455545" y="2280285"/>
            <a:ext cx="7049135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4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在当今求职和招聘市场中，求职者与企业都⾯临着诸多痛点。</a:t>
            </a:r>
            <a:endParaRPr lang="zh-CN" altLang="en-US" sz="4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ransition advTm="3000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角三角形 7"/>
          <p:cNvSpPr/>
          <p:nvPr/>
        </p:nvSpPr>
        <p:spPr>
          <a:xfrm rot="8990440">
            <a:off x="5322687" y="4092876"/>
            <a:ext cx="2244995" cy="1335920"/>
          </a:xfrm>
          <a:prstGeom prst="rt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Rectangle 47"/>
          <p:cNvSpPr/>
          <p:nvPr/>
        </p:nvSpPr>
        <p:spPr>
          <a:xfrm>
            <a:off x="1100136" y="847173"/>
            <a:ext cx="448364" cy="492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en-US" altLang="zh-CN" sz="3200">
                <a:solidFill>
                  <a:schemeClr val="tx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01</a:t>
            </a:r>
            <a:endParaRPr lang="en-US" altLang="zh-CN" sz="3200" dirty="0">
              <a:solidFill>
                <a:schemeClr val="tx1"/>
              </a:solidFill>
              <a:latin typeface="Impact" panose="020B080603090205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Rectangle 47"/>
          <p:cNvSpPr/>
          <p:nvPr/>
        </p:nvSpPr>
        <p:spPr>
          <a:xfrm>
            <a:off x="1638935" y="878205"/>
            <a:ext cx="3011170" cy="4305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求职者所处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的困境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6" name="直角三角形 5"/>
          <p:cNvSpPr/>
          <p:nvPr/>
        </p:nvSpPr>
        <p:spPr>
          <a:xfrm rot="16200000">
            <a:off x="3368957" y="2948713"/>
            <a:ext cx="2244994" cy="1335920"/>
          </a:xfrm>
          <a:prstGeom prst="rt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直角三角形 9"/>
          <p:cNvSpPr/>
          <p:nvPr/>
        </p:nvSpPr>
        <p:spPr>
          <a:xfrm rot="1800000">
            <a:off x="5343050" y="1811621"/>
            <a:ext cx="2244995" cy="1335920"/>
          </a:xfrm>
          <a:prstGeom prst="rt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" name="TextBox 18"/>
          <p:cNvSpPr txBox="1"/>
          <p:nvPr/>
        </p:nvSpPr>
        <p:spPr>
          <a:xfrm>
            <a:off x="6805295" y="1744980"/>
            <a:ext cx="447103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Levenim MT" panose="02010502060101010101" pitchFamily="2" charset="-79"/>
                <a:sym typeface="+mn-ea"/>
              </a:rPr>
              <a:t>简历的平庸和缺乏专业指导，难以脱颖而出，面试压力大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anose="02010502060101010101" pitchFamily="2" charset="-79"/>
              <a:sym typeface="+mn-ea"/>
            </a:endParaRPr>
          </a:p>
        </p:txBody>
      </p:sp>
      <p:sp>
        <p:nvSpPr>
          <p:cNvPr id="15" name="TextBox 18"/>
          <p:cNvSpPr txBox="1"/>
          <p:nvPr/>
        </p:nvSpPr>
        <p:spPr>
          <a:xfrm>
            <a:off x="7888605" y="4201795"/>
            <a:ext cx="3442970" cy="1050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实战经验和面试准备不足，面试表现不佳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anose="02010502060101010101" pitchFamily="2" charset="-79"/>
            </a:endParaRPr>
          </a:p>
        </p:txBody>
      </p:sp>
      <p:sp>
        <p:nvSpPr>
          <p:cNvPr id="16" name="TextBox 18"/>
          <p:cNvSpPr txBox="1"/>
          <p:nvPr/>
        </p:nvSpPr>
        <p:spPr>
          <a:xfrm>
            <a:off x="1540950" y="3248647"/>
            <a:ext cx="279461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职业规划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迷茫，难以找到适合自己的职业方向</a:t>
            </a:r>
            <a:endParaRPr lang="zh-CN" altLang="en-US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Levenim MT" panose="02010502060101010101" pitchFamily="2" charset="-79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802089" y="1095428"/>
            <a:ext cx="643890" cy="7372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endParaRPr lang="zh-CN" altLang="en-US" sz="2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799324" y="3592768"/>
            <a:ext cx="643890" cy="7372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endParaRPr lang="zh-CN" altLang="en-US" sz="2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522109" y="2538105"/>
            <a:ext cx="643890" cy="7372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endParaRPr lang="zh-CN" altLang="en-US" sz="2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advTm="3000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6" grpId="0" bldLvl="0" animBg="1"/>
      <p:bldP spid="10" grpId="0" bldLvl="0" animBg="1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7"/>
          <p:cNvSpPr/>
          <p:nvPr/>
        </p:nvSpPr>
        <p:spPr>
          <a:xfrm>
            <a:off x="1080451" y="832568"/>
            <a:ext cx="448364" cy="492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en-US" altLang="zh-CN" sz="3200">
                <a:solidFill>
                  <a:schemeClr val="tx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01</a:t>
            </a:r>
            <a:endParaRPr lang="en-US" altLang="zh-CN" sz="3200" dirty="0">
              <a:solidFill>
                <a:schemeClr val="tx1"/>
              </a:solidFill>
              <a:latin typeface="Impact" panose="020B080603090205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Rectangle 47"/>
          <p:cNvSpPr/>
          <p:nvPr/>
        </p:nvSpPr>
        <p:spPr>
          <a:xfrm>
            <a:off x="1594904" y="863009"/>
            <a:ext cx="2833079" cy="4305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zh-CN" altLang="en-US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企业面临的</a:t>
            </a:r>
            <a:r>
              <a:rPr lang="zh-CN" altLang="en-US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挑战</a:t>
            </a:r>
            <a:endParaRPr lang="zh-CN" altLang="en-US" sz="2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圆角矩形 19"/>
          <p:cNvSpPr/>
          <p:nvPr/>
        </p:nvSpPr>
        <p:spPr>
          <a:xfrm>
            <a:off x="4681706" y="2460341"/>
            <a:ext cx="2259019" cy="2236715"/>
          </a:xfrm>
          <a:prstGeom prst="ellipse">
            <a:avLst/>
          </a:prstGeom>
          <a:solidFill>
            <a:srgbClr val="567FBD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4861810" y="2170774"/>
            <a:ext cx="2418483" cy="2515367"/>
            <a:chOff x="4721608" y="1835707"/>
            <a:chExt cx="1879634" cy="1954931"/>
          </a:xfrm>
          <a:solidFill>
            <a:schemeClr val="bg1">
              <a:lumMod val="50000"/>
              <a:alpha val="39000"/>
            </a:schemeClr>
          </a:solidFill>
        </p:grpSpPr>
        <p:sp>
          <p:nvSpPr>
            <p:cNvPr id="10" name="圆角矩形 19"/>
            <p:cNvSpPr/>
            <p:nvPr/>
          </p:nvSpPr>
          <p:spPr>
            <a:xfrm>
              <a:off x="4721608" y="1835707"/>
              <a:ext cx="1755699" cy="173836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圆角矩形 20"/>
            <p:cNvSpPr/>
            <p:nvPr/>
          </p:nvSpPr>
          <p:spPr>
            <a:xfrm>
              <a:off x="4845543" y="2052274"/>
              <a:ext cx="1755699" cy="173836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5217041" y="2599431"/>
            <a:ext cx="1527435" cy="1690370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企业</a:t>
            </a:r>
            <a:r>
              <a:rPr lang="zh-CN" altLang="en-US"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现状</a:t>
            </a:r>
            <a:endParaRPr lang="zh-CN" altLang="en-US" sz="4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 rot="10800000" flipV="1">
            <a:off x="936667" y="2141324"/>
            <a:ext cx="272237" cy="276076"/>
          </a:xfrm>
          <a:prstGeom prst="roundRect">
            <a:avLst>
              <a:gd name="adj" fmla="val 5039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7F7F7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209269" y="1874037"/>
            <a:ext cx="2924810" cy="810260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sz="3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简历筛选繁琐</a:t>
            </a:r>
            <a:endParaRPr sz="3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1393522" y="2661864"/>
            <a:ext cx="2229467" cy="14627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/>
          <p:cNvSpPr/>
          <p:nvPr/>
        </p:nvSpPr>
        <p:spPr>
          <a:xfrm rot="10800000" flipV="1">
            <a:off x="936667" y="4280827"/>
            <a:ext cx="272237" cy="276076"/>
          </a:xfrm>
          <a:prstGeom prst="roundRect">
            <a:avLst>
              <a:gd name="adj" fmla="val 5039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7F7F7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209266" y="4012905"/>
            <a:ext cx="3517265" cy="810260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sz="3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招聘效果不理想</a:t>
            </a:r>
            <a:r>
              <a:rPr lang="en-US" altLang="zh-CN" sz="3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3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1393522" y="4929636"/>
            <a:ext cx="2229467" cy="14627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圆角矩形 20"/>
          <p:cNvSpPr/>
          <p:nvPr/>
        </p:nvSpPr>
        <p:spPr>
          <a:xfrm rot="10800000" flipV="1">
            <a:off x="7734930" y="2141324"/>
            <a:ext cx="272237" cy="276076"/>
          </a:xfrm>
          <a:prstGeom prst="roundRect">
            <a:avLst>
              <a:gd name="adj" fmla="val 5039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8076558" y="1851812"/>
            <a:ext cx="2467610" cy="810260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sz="3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招聘成本高</a:t>
            </a:r>
            <a:endParaRPr lang="zh-CN" sz="3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8210831" y="2684089"/>
            <a:ext cx="2229467" cy="14627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圆角矩形 24"/>
          <p:cNvSpPr/>
          <p:nvPr/>
        </p:nvSpPr>
        <p:spPr>
          <a:xfrm rot="10800000" flipV="1">
            <a:off x="7734929" y="4280192"/>
            <a:ext cx="272237" cy="276076"/>
          </a:xfrm>
          <a:prstGeom prst="roundRect">
            <a:avLst>
              <a:gd name="adj" fmla="val 5039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8007523" y="4012270"/>
            <a:ext cx="3449955" cy="810260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sz="3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</a:t>
            </a:r>
            <a:r>
              <a:rPr sz="3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才匹配难度</a:t>
            </a:r>
            <a:r>
              <a:rPr lang="zh-CN" sz="3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8269886" y="4944241"/>
            <a:ext cx="2229467" cy="14627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Tm="3000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4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0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3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6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9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2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5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6" grpId="0" bldLvl="0" animBg="1"/>
      <p:bldP spid="12" grpId="0"/>
      <p:bldP spid="13" grpId="0" bldLvl="0" animBg="1"/>
      <p:bldP spid="14" grpId="0"/>
      <p:bldP spid="17" grpId="0" bldLvl="0" animBg="1"/>
      <p:bldP spid="18" grpId="0"/>
      <p:bldP spid="21" grpId="0" bldLvl="0" animBg="1"/>
      <p:bldP spid="22" grpId="0"/>
      <p:bldP spid="25" grpId="0" bldLvl="0" animBg="1"/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7"/>
          <p:cNvSpPr/>
          <p:nvPr/>
        </p:nvSpPr>
        <p:spPr>
          <a:xfrm>
            <a:off x="1049336" y="832568"/>
            <a:ext cx="41364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en-US" altLang="zh-CN" sz="3200">
                <a:solidFill>
                  <a:schemeClr val="tx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01</a:t>
            </a:r>
            <a:endParaRPr lang="en-US" altLang="zh-CN" sz="3200" dirty="0">
              <a:solidFill>
                <a:schemeClr val="tx1"/>
              </a:solidFill>
              <a:latin typeface="Impact" panose="020B080603090205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Rectangle 47"/>
          <p:cNvSpPr/>
          <p:nvPr/>
        </p:nvSpPr>
        <p:spPr>
          <a:xfrm>
            <a:off x="1568869" y="863644"/>
            <a:ext cx="2833079" cy="4305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zh-CN" altLang="en-US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问题带来的</a:t>
            </a:r>
            <a:r>
              <a:rPr lang="zh-CN" altLang="en-US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影响</a:t>
            </a:r>
            <a:endParaRPr lang="zh-CN" altLang="en-US" sz="2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966208" y="4071867"/>
            <a:ext cx="1986872" cy="490220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p>
            <a:pPr algn="ctr"/>
            <a:endParaRPr lang="zh-CN" altLang="en-US" sz="11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5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4" name="图片 33" descr="OIP-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98925" y="1859915"/>
            <a:ext cx="4514850" cy="2505075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2810510" y="4930775"/>
            <a:ext cx="66852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3200"/>
              <a:t>招聘和求职的效率与质量极大的下降</a:t>
            </a:r>
            <a:endParaRPr lang="zh-CN" altLang="en-US" sz="3200"/>
          </a:p>
        </p:txBody>
      </p:sp>
    </p:spTree>
  </p:cSld>
  <p:clrMapOvr>
    <a:masterClrMapping/>
  </p:clrMapOvr>
  <p:transition advTm="3000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 18"/>
          <p:cNvSpPr/>
          <p:nvPr/>
        </p:nvSpPr>
        <p:spPr>
          <a:xfrm>
            <a:off x="0" y="-426085"/>
            <a:ext cx="12222480" cy="7466965"/>
          </a:xfrm>
          <a:custGeom>
            <a:avLst/>
            <a:gdLst>
              <a:gd name="connisteX0" fmla="*/ 0 w 12222480"/>
              <a:gd name="connsiteY0" fmla="*/ 426720 h 7466965"/>
              <a:gd name="connisteX1" fmla="*/ 2225040 w 12222480"/>
              <a:gd name="connsiteY1" fmla="*/ 7345045 h 7466965"/>
              <a:gd name="connisteX2" fmla="*/ 3230880 w 12222480"/>
              <a:gd name="connsiteY2" fmla="*/ 381000 h 7466965"/>
              <a:gd name="connisteX3" fmla="*/ 762000 w 12222480"/>
              <a:gd name="connsiteY3" fmla="*/ 2834005 h 7466965"/>
              <a:gd name="connisteX4" fmla="*/ 5486400 w 12222480"/>
              <a:gd name="connsiteY4" fmla="*/ 6247765 h 7466965"/>
              <a:gd name="connisteX5" fmla="*/ 3794760 w 12222480"/>
              <a:gd name="connsiteY5" fmla="*/ 7466965 h 7466965"/>
              <a:gd name="connisteX6" fmla="*/ 5532120 w 12222480"/>
              <a:gd name="connsiteY6" fmla="*/ 365760 h 7466965"/>
              <a:gd name="connisteX7" fmla="*/ 8671560 w 12222480"/>
              <a:gd name="connsiteY7" fmla="*/ 1066165 h 7466965"/>
              <a:gd name="connisteX8" fmla="*/ 5029200 w 12222480"/>
              <a:gd name="connsiteY8" fmla="*/ 2300605 h 7466965"/>
              <a:gd name="connisteX9" fmla="*/ 7818120 w 12222480"/>
              <a:gd name="connsiteY9" fmla="*/ 7299325 h 7466965"/>
              <a:gd name="connisteX10" fmla="*/ 8077200 w 12222480"/>
              <a:gd name="connsiteY10" fmla="*/ 411480 h 7466965"/>
              <a:gd name="connisteX11" fmla="*/ 5791200 w 12222480"/>
              <a:gd name="connsiteY11" fmla="*/ 3611245 h 7466965"/>
              <a:gd name="connisteX12" fmla="*/ 12222480 w 12222480"/>
              <a:gd name="connsiteY12" fmla="*/ 7329805 h 7466965"/>
              <a:gd name="connisteX13" fmla="*/ 10927080 w 12222480"/>
              <a:gd name="connsiteY13" fmla="*/ 365760 h 7466965"/>
              <a:gd name="connisteX14" fmla="*/ 9265920 w 12222480"/>
              <a:gd name="connsiteY14" fmla="*/ 5622925 h 7466965"/>
              <a:gd name="connisteX15" fmla="*/ 12192000 w 12222480"/>
              <a:gd name="connsiteY15" fmla="*/ 1005205 h 7466965"/>
              <a:gd name="connisteX16" fmla="*/ 7086600 w 12222480"/>
              <a:gd name="connsiteY16" fmla="*/ 0 h 7466965"/>
              <a:gd name="connisteX17" fmla="*/ 0 w 12222480"/>
              <a:gd name="connsiteY17" fmla="*/ 426720 h 746696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</a:cxnLst>
            <a:rect l="l" t="t" r="r" b="b"/>
            <a:pathLst>
              <a:path w="12222480" h="7466965">
                <a:moveTo>
                  <a:pt x="0" y="426720"/>
                </a:moveTo>
                <a:lnTo>
                  <a:pt x="2225040" y="7345045"/>
                </a:lnTo>
                <a:lnTo>
                  <a:pt x="3230880" y="381000"/>
                </a:lnTo>
                <a:lnTo>
                  <a:pt x="762000" y="2834005"/>
                </a:lnTo>
                <a:lnTo>
                  <a:pt x="5486400" y="6247765"/>
                </a:lnTo>
                <a:lnTo>
                  <a:pt x="3794760" y="7466965"/>
                </a:lnTo>
                <a:lnTo>
                  <a:pt x="5532120" y="365760"/>
                </a:lnTo>
                <a:lnTo>
                  <a:pt x="8671560" y="1066165"/>
                </a:lnTo>
                <a:lnTo>
                  <a:pt x="5029200" y="2300605"/>
                </a:lnTo>
                <a:lnTo>
                  <a:pt x="7818120" y="7299325"/>
                </a:lnTo>
                <a:lnTo>
                  <a:pt x="8077200" y="411480"/>
                </a:lnTo>
                <a:lnTo>
                  <a:pt x="5791200" y="3611245"/>
                </a:lnTo>
                <a:lnTo>
                  <a:pt x="12222480" y="7329805"/>
                </a:lnTo>
                <a:lnTo>
                  <a:pt x="10927080" y="365760"/>
                </a:lnTo>
                <a:lnTo>
                  <a:pt x="9265920" y="5622925"/>
                </a:lnTo>
                <a:lnTo>
                  <a:pt x="12192000" y="1005205"/>
                </a:lnTo>
                <a:lnTo>
                  <a:pt x="7086600" y="0"/>
                </a:lnTo>
                <a:lnTo>
                  <a:pt x="0" y="426720"/>
                </a:lnTo>
                <a:close/>
              </a:path>
            </a:pathLst>
          </a:custGeom>
          <a:noFill/>
          <a:ln w="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Rectangle 47"/>
          <p:cNvSpPr/>
          <p:nvPr/>
        </p:nvSpPr>
        <p:spPr>
          <a:xfrm>
            <a:off x="5333365" y="1586865"/>
            <a:ext cx="1555750" cy="110744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7200">
                <a:solidFill>
                  <a:schemeClr val="tx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02</a:t>
            </a:r>
            <a:endParaRPr lang="en-US" altLang="zh-CN" sz="7200" dirty="0">
              <a:solidFill>
                <a:schemeClr val="tx1"/>
              </a:solidFill>
              <a:latin typeface="Impact" panose="020B080603090205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Rectangle 47"/>
          <p:cNvSpPr/>
          <p:nvPr/>
        </p:nvSpPr>
        <p:spPr>
          <a:xfrm>
            <a:off x="4043045" y="3090545"/>
            <a:ext cx="4136390" cy="67691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>
            <a:spAutoFit/>
          </a:bodyPr>
          <a:lstStyle/>
          <a:p>
            <a:pPr algn="dist"/>
            <a:r>
              <a:rPr lang="zh-CN" altLang="en-US" sz="440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问题的解决方案</a:t>
            </a:r>
            <a:endParaRPr lang="zh-CN" altLang="en-US" sz="4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advTm="3000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5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7"/>
          <p:cNvSpPr/>
          <p:nvPr/>
        </p:nvSpPr>
        <p:spPr>
          <a:xfrm>
            <a:off x="1061720" y="833120"/>
            <a:ext cx="440690" cy="492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en-US" altLang="zh-CN" sz="3200">
                <a:solidFill>
                  <a:schemeClr val="tx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02</a:t>
            </a:r>
            <a:endParaRPr lang="en-US" altLang="zh-CN" sz="3200" dirty="0">
              <a:solidFill>
                <a:schemeClr val="tx1"/>
              </a:solidFill>
              <a:latin typeface="Impact" panose="020B080603090205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Rectangle 47"/>
          <p:cNvSpPr/>
          <p:nvPr/>
        </p:nvSpPr>
        <p:spPr>
          <a:xfrm>
            <a:off x="1569085" y="863600"/>
            <a:ext cx="2010410" cy="4305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zh-CN" altLang="en-US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职场面试官</a:t>
            </a:r>
            <a:endParaRPr lang="en-US" altLang="zh-CN" sz="2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482463" y="4180452"/>
            <a:ext cx="1986872" cy="490220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p>
            <a:pPr algn="ctr"/>
            <a:endParaRPr lang="zh-CN" altLang="en-US" sz="11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5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5876290" y="2346325"/>
            <a:ext cx="4784725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为解决</a:t>
            </a: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上述问题，我们设计了名为“职场面试官”的 APP，从用户端和企业端入手来解决以上问题</a:t>
            </a:r>
            <a:endParaRPr lang="zh-CN" altLang="en-US" sz="3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2" name="Picture 2" descr="C:\Users\Administrator\Desktop\computer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642" y="1434042"/>
            <a:ext cx="4489211" cy="4489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图片占位符 24"/>
          <p:cNvPicPr>
            <a:picLocks noGrp="1" noChangeAspect="1"/>
          </p:cNvPicPr>
          <p:nvPr>
            <p:ph type="pic" sz="quarter" idx="11"/>
          </p:nvPr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72" b="4372"/>
          <a:stretch>
            <a:fillRect/>
          </a:stretch>
        </p:blipFill>
        <p:spPr>
          <a:xfrm>
            <a:off x="1251055" y="2246842"/>
            <a:ext cx="3679844" cy="2269066"/>
          </a:xfrm>
        </p:spPr>
      </p:pic>
    </p:spTree>
  </p:cSld>
  <p:clrMapOvr>
    <a:masterClrMapping/>
  </p:clrMapOvr>
  <p:transition advTm="3000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tags/tag1.xml><?xml version="1.0" encoding="utf-8"?>
<p:tagLst xmlns:p="http://schemas.openxmlformats.org/presentationml/2006/main">
  <p:tag name="KSO_WM_UNIT_PLACING_PICTURE_USER_VIEWPORT" val="{&quot;height&quot;:10230,&quot;width&quot;:13815}"/>
</p:tagLst>
</file>

<file path=ppt/tags/tag2.xml><?xml version="1.0" encoding="utf-8"?>
<p:tagLst xmlns:p="http://schemas.openxmlformats.org/presentationml/2006/main">
  <p:tag name="ISPRING_PRESENTATION_TITLE" val="75"/>
  <p:tag name="KSO_WPP_MARK_KEY" val="21584f03-8bac-466a-9993-8c34b0c3e938"/>
  <p:tag name="COMMONDATA" val="eyJoZGlkIjoiY2M1M2Y0YzNhZjk2ZWMxYWU1YTM1MmNkNGY1Y2JkMGU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1135</Words>
  <Application>WPS 演示</Application>
  <PresentationFormat>宽屏</PresentationFormat>
  <Paragraphs>182</Paragraphs>
  <Slides>16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9" baseType="lpstr">
      <vt:lpstr>Arial</vt:lpstr>
      <vt:lpstr>宋体</vt:lpstr>
      <vt:lpstr>Wingdings</vt:lpstr>
      <vt:lpstr>微软雅黑</vt:lpstr>
      <vt:lpstr>Impact</vt:lpstr>
      <vt:lpstr>Levenim MT</vt:lpstr>
      <vt:lpstr>Perpetua Titling MT</vt:lpstr>
      <vt:lpstr>隶书</vt:lpstr>
      <vt:lpstr>等线</vt:lpstr>
      <vt:lpstr>Calibri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是个人</cp:lastModifiedBy>
  <cp:revision>6</cp:revision>
  <dcterms:created xsi:type="dcterms:W3CDTF">2017-03-10T15:18:00Z</dcterms:created>
  <dcterms:modified xsi:type="dcterms:W3CDTF">2024-10-07T14:24:07Z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2052-12.1.0.17147</vt:lpwstr>
  </property>
  <property fmtid="{D5CDD505-2E9C-101B-9397-08002B2CF9AE}" pid="3" name="ICV">
    <vt:lpwstr>726616597A314077B332B82DBBE43B32_13</vt:lpwstr>
  </property>
</Properties>
</file>