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F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D5DF4A-609D-42B2-AC22-145A31BD36D4}" v="34" dt="2021-05-21T21:38:51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ZEN Maximilian" userId="c60461ba-f535-42c3-b0e2-5ac881ca8955" providerId="ADAL" clId="{4CD5DF4A-609D-42B2-AC22-145A31BD36D4}"/>
    <pc:docChg chg="undo redo custSel addSld modSld">
      <pc:chgData name="PARZEN Maximilian" userId="c60461ba-f535-42c3-b0e2-5ac881ca8955" providerId="ADAL" clId="{4CD5DF4A-609D-42B2-AC22-145A31BD36D4}" dt="2021-05-21T22:16:36.169" v="956" actId="20577"/>
      <pc:docMkLst>
        <pc:docMk/>
      </pc:docMkLst>
      <pc:sldChg chg="addSp delSp modSp new mod">
        <pc:chgData name="PARZEN Maximilian" userId="c60461ba-f535-42c3-b0e2-5ac881ca8955" providerId="ADAL" clId="{4CD5DF4A-609D-42B2-AC22-145A31BD36D4}" dt="2021-05-21T22:16:36.169" v="956" actId="20577"/>
        <pc:sldMkLst>
          <pc:docMk/>
          <pc:sldMk cId="2097573211" sldId="256"/>
        </pc:sldMkLst>
        <pc:spChg chg="del">
          <ac:chgData name="PARZEN Maximilian" userId="c60461ba-f535-42c3-b0e2-5ac881ca8955" providerId="ADAL" clId="{4CD5DF4A-609D-42B2-AC22-145A31BD36D4}" dt="2021-05-21T20:17:54.380" v="1" actId="478"/>
          <ac:spMkLst>
            <pc:docMk/>
            <pc:sldMk cId="2097573211" sldId="256"/>
            <ac:spMk id="2" creationId="{AF37DD88-DA84-4AA7-B85D-064B040CCFCC}"/>
          </ac:spMkLst>
        </pc:spChg>
        <pc:spChg chg="del mod">
          <ac:chgData name="PARZEN Maximilian" userId="c60461ba-f535-42c3-b0e2-5ac881ca8955" providerId="ADAL" clId="{4CD5DF4A-609D-42B2-AC22-145A31BD36D4}" dt="2021-05-21T20:17:56.850" v="3" actId="478"/>
          <ac:spMkLst>
            <pc:docMk/>
            <pc:sldMk cId="2097573211" sldId="256"/>
            <ac:spMk id="3" creationId="{52A6CDAC-9144-486C-A2A5-27171144ADB8}"/>
          </ac:spMkLst>
        </pc:spChg>
        <pc:spChg chg="add del">
          <ac:chgData name="PARZEN Maximilian" userId="c60461ba-f535-42c3-b0e2-5ac881ca8955" providerId="ADAL" clId="{4CD5DF4A-609D-42B2-AC22-145A31BD36D4}" dt="2021-05-21T20:18:22.880" v="7" actId="478"/>
          <ac:spMkLst>
            <pc:docMk/>
            <pc:sldMk cId="2097573211" sldId="256"/>
            <ac:spMk id="6" creationId="{BA13DCE1-01BE-46CE-AA09-E82BF66E7E61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11" creationId="{877B41E4-B9C5-406D-98CD-A4BCF882F2C0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12" creationId="{F2652021-C265-44E6-BBFC-22FC32FD6937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13" creationId="{F670C824-85DE-42F7-8335-43E82E29FF22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14" creationId="{9B8E7D9F-609D-4C7F-8DEB-C8BECA5E09DD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15" creationId="{201D9E29-B059-4411-927F-99BEEB448016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16" creationId="{CA660A16-FED6-47F2-A39E-91718DA73651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17" creationId="{2A5E334F-25A2-4921-A3D7-689A005C8DC9}"/>
          </ac:spMkLst>
        </pc:spChg>
        <pc:spChg chg="add mod">
          <ac:chgData name="PARZEN Maximilian" userId="c60461ba-f535-42c3-b0e2-5ac881ca8955" providerId="ADAL" clId="{4CD5DF4A-609D-42B2-AC22-145A31BD36D4}" dt="2021-05-21T21:53:15.204" v="950" actId="1037"/>
          <ac:spMkLst>
            <pc:docMk/>
            <pc:sldMk cId="2097573211" sldId="256"/>
            <ac:spMk id="18" creationId="{E4F2AC03-7D93-462D-9720-430B650D5965}"/>
          </ac:spMkLst>
        </pc:spChg>
        <pc:spChg chg="add del mod">
          <ac:chgData name="PARZEN Maximilian" userId="c60461ba-f535-42c3-b0e2-5ac881ca8955" providerId="ADAL" clId="{4CD5DF4A-609D-42B2-AC22-145A31BD36D4}" dt="2021-05-21T20:28:25.161" v="143" actId="478"/>
          <ac:spMkLst>
            <pc:docMk/>
            <pc:sldMk cId="2097573211" sldId="256"/>
            <ac:spMk id="19" creationId="{600700FD-169A-47B7-9CF7-410FA9390CF2}"/>
          </ac:spMkLst>
        </pc:spChg>
        <pc:spChg chg="add mod">
          <ac:chgData name="PARZEN Maximilian" userId="c60461ba-f535-42c3-b0e2-5ac881ca8955" providerId="ADAL" clId="{4CD5DF4A-609D-42B2-AC22-145A31BD36D4}" dt="2021-05-21T21:46:30.989" v="942" actId="113"/>
          <ac:spMkLst>
            <pc:docMk/>
            <pc:sldMk cId="2097573211" sldId="256"/>
            <ac:spMk id="20" creationId="{10467FEC-1D82-45E4-BF8B-D3BB8A878F0F}"/>
          </ac:spMkLst>
        </pc:spChg>
        <pc:spChg chg="add mod">
          <ac:chgData name="PARZEN Maximilian" userId="c60461ba-f535-42c3-b0e2-5ac881ca8955" providerId="ADAL" clId="{4CD5DF4A-609D-42B2-AC22-145A31BD36D4}" dt="2021-05-21T21:46:30.989" v="942" actId="113"/>
          <ac:spMkLst>
            <pc:docMk/>
            <pc:sldMk cId="2097573211" sldId="256"/>
            <ac:spMk id="21" creationId="{FAD404AC-1D9B-431A-94DC-066D32EC7655}"/>
          </ac:spMkLst>
        </pc:spChg>
        <pc:spChg chg="add mod">
          <ac:chgData name="PARZEN Maximilian" userId="c60461ba-f535-42c3-b0e2-5ac881ca8955" providerId="ADAL" clId="{4CD5DF4A-609D-42B2-AC22-145A31BD36D4}" dt="2021-05-21T21:46:30.989" v="942" actId="113"/>
          <ac:spMkLst>
            <pc:docMk/>
            <pc:sldMk cId="2097573211" sldId="256"/>
            <ac:spMk id="22" creationId="{7569434E-988C-4105-8D07-EAE678C1A00D}"/>
          </ac:spMkLst>
        </pc:spChg>
        <pc:spChg chg="add del mod">
          <ac:chgData name="PARZEN Maximilian" userId="c60461ba-f535-42c3-b0e2-5ac881ca8955" providerId="ADAL" clId="{4CD5DF4A-609D-42B2-AC22-145A31BD36D4}" dt="2021-05-21T20:56:56.180" v="627" actId="478"/>
          <ac:spMkLst>
            <pc:docMk/>
            <pc:sldMk cId="2097573211" sldId="256"/>
            <ac:spMk id="23" creationId="{1B38F67B-9218-472C-B73A-5CCB99956A4B}"/>
          </ac:spMkLst>
        </pc:spChg>
        <pc:spChg chg="add del mod ord">
          <ac:chgData name="PARZEN Maximilian" userId="c60461ba-f535-42c3-b0e2-5ac881ca8955" providerId="ADAL" clId="{4CD5DF4A-609D-42B2-AC22-145A31BD36D4}" dt="2021-05-21T21:36:56.709" v="888" actId="478"/>
          <ac:spMkLst>
            <pc:docMk/>
            <pc:sldMk cId="2097573211" sldId="256"/>
            <ac:spMk id="24" creationId="{B2E07435-77EC-4192-8E0E-49CD68E0CDD6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26" creationId="{13A4DD63-FA9B-4B17-9FB0-3BF6252CA5AB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27" creationId="{1CD211F8-90DE-4D4C-9242-16D3F6917F71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28" creationId="{54D5DC9E-B439-40BC-97C4-9F6E36DE9009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29" creationId="{A8B27EC1-4765-4FD0-B6D7-00E749FE01AE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30" creationId="{329C2A4E-9C55-4377-B594-9D72C792758B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31" creationId="{B9925530-8A10-42F6-8842-545BD69A3ED5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32" creationId="{CB01AE02-0591-4A50-99C9-5F642EE51A56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33" creationId="{B1B30378-FC3D-49BE-9D62-77DE70A68486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34" creationId="{6E640D12-61DF-46EB-8FB4-1947B298FBB2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35" creationId="{11DC0037-14B1-41E6-B767-2D7D57DB8AE0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36" creationId="{A020562D-1D99-48D4-ADD4-0D243D57D2C7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37" creationId="{A9EE5602-FB0E-46AC-8B29-9D83499999A9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38" creationId="{484374E7-2E97-4B3F-9D01-32433AA02F45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39" creationId="{044E4106-62FA-4CBC-B5CC-723C87D0B127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40" creationId="{640654C6-A4D5-4342-B786-4A2DF49FAA6D}"/>
          </ac:spMkLst>
        </pc:spChg>
        <pc:spChg chg="add mod">
          <ac:chgData name="PARZEN Maximilian" userId="c60461ba-f535-42c3-b0e2-5ac881ca8955" providerId="ADAL" clId="{4CD5DF4A-609D-42B2-AC22-145A31BD36D4}" dt="2021-05-21T22:16:36.169" v="956" actId="20577"/>
          <ac:spMkLst>
            <pc:docMk/>
            <pc:sldMk cId="2097573211" sldId="256"/>
            <ac:spMk id="41" creationId="{AEE4D6E6-3B9E-436D-88F6-CBD9B0A769BA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42" creationId="{67560BB4-E578-4D42-8D96-9CBD73305DC1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43" creationId="{FA480B97-049A-4F15-8AE1-392208CCDD5F}"/>
          </ac:spMkLst>
        </pc:spChg>
        <pc:spChg chg="add del mod">
          <ac:chgData name="PARZEN Maximilian" userId="c60461ba-f535-42c3-b0e2-5ac881ca8955" providerId="ADAL" clId="{4CD5DF4A-609D-42B2-AC22-145A31BD36D4}" dt="2021-05-21T20:39:07.900" v="303" actId="478"/>
          <ac:spMkLst>
            <pc:docMk/>
            <pc:sldMk cId="2097573211" sldId="256"/>
            <ac:spMk id="44" creationId="{A29BC01A-A26E-4EF7-A231-75623A135E91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45" creationId="{A65E9BD4-1647-4588-AB93-59EE5167BB87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46" creationId="{2ECC7203-D329-46B0-A701-FFB7A329A817}"/>
          </ac:spMkLst>
        </pc:spChg>
        <pc:spChg chg="add mod">
          <ac:chgData name="PARZEN Maximilian" userId="c60461ba-f535-42c3-b0e2-5ac881ca8955" providerId="ADAL" clId="{4CD5DF4A-609D-42B2-AC22-145A31BD36D4}" dt="2021-05-21T22:16:23.119" v="955" actId="20577"/>
          <ac:spMkLst>
            <pc:docMk/>
            <pc:sldMk cId="2097573211" sldId="256"/>
            <ac:spMk id="47" creationId="{9DDC6FD0-C8F8-4D69-B015-B72225691D2B}"/>
          </ac:spMkLst>
        </pc:spChg>
        <pc:spChg chg="add mod">
          <ac:chgData name="PARZEN Maximilian" userId="c60461ba-f535-42c3-b0e2-5ac881ca8955" providerId="ADAL" clId="{4CD5DF4A-609D-42B2-AC22-145A31BD36D4}" dt="2021-05-21T22:16:19.699" v="954" actId="20577"/>
          <ac:spMkLst>
            <pc:docMk/>
            <pc:sldMk cId="2097573211" sldId="256"/>
            <ac:spMk id="48" creationId="{AA7F7B71-8F34-4E20-8271-DFA26C58EDC2}"/>
          </ac:spMkLst>
        </pc:spChg>
        <pc:spChg chg="add mod">
          <ac:chgData name="PARZEN Maximilian" userId="c60461ba-f535-42c3-b0e2-5ac881ca8955" providerId="ADAL" clId="{4CD5DF4A-609D-42B2-AC22-145A31BD36D4}" dt="2021-05-21T22:16:15.239" v="953" actId="20577"/>
          <ac:spMkLst>
            <pc:docMk/>
            <pc:sldMk cId="2097573211" sldId="256"/>
            <ac:spMk id="49" creationId="{0F983981-F8CE-4B4D-A975-471F2ED9C44A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50" creationId="{9DFEF25A-FB47-4F52-946F-F0CB23D66A46}"/>
          </ac:spMkLst>
        </pc:spChg>
        <pc:spChg chg="add del mod">
          <ac:chgData name="PARZEN Maximilian" userId="c60461ba-f535-42c3-b0e2-5ac881ca8955" providerId="ADAL" clId="{4CD5DF4A-609D-42B2-AC22-145A31BD36D4}" dt="2021-05-21T20:45:25.250" v="407" actId="478"/>
          <ac:spMkLst>
            <pc:docMk/>
            <pc:sldMk cId="2097573211" sldId="256"/>
            <ac:spMk id="51" creationId="{4E86CFAD-D3DC-4860-9825-266C4ACE294D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52" creationId="{D98FBD92-CDDE-477B-A2B7-6A220CCDA0BE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53" creationId="{F7C2A0A0-4723-4FDB-B94C-E6FC300E3D80}"/>
          </ac:spMkLst>
        </pc:spChg>
        <pc:spChg chg="add mod">
          <ac:chgData name="PARZEN Maximilian" userId="c60461ba-f535-42c3-b0e2-5ac881ca8955" providerId="ADAL" clId="{4CD5DF4A-609D-42B2-AC22-145A31BD36D4}" dt="2021-05-21T21:38:14.149" v="891" actId="1076"/>
          <ac:spMkLst>
            <pc:docMk/>
            <pc:sldMk cId="2097573211" sldId="256"/>
            <ac:spMk id="54" creationId="{1A8023A8-495F-4125-B8A5-CD8A64A02ED2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55" creationId="{5CB91DA1-8C7D-4D08-B4CA-7015D02CCD33}"/>
          </ac:spMkLst>
        </pc:spChg>
        <pc:spChg chg="add del mod">
          <ac:chgData name="PARZEN Maximilian" userId="c60461ba-f535-42c3-b0e2-5ac881ca8955" providerId="ADAL" clId="{4CD5DF4A-609D-42B2-AC22-145A31BD36D4}" dt="2021-05-21T20:46:55.828" v="455" actId="478"/>
          <ac:spMkLst>
            <pc:docMk/>
            <pc:sldMk cId="2097573211" sldId="256"/>
            <ac:spMk id="56" creationId="{38DA2EEC-3494-46B8-9845-F12D9012593C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58" creationId="{B4483498-E00E-42BE-A26C-81658C6FE673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59" creationId="{6D93EB1C-4B28-4A39-B85C-94DA0916FB4E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61" creationId="{22D6712C-7D44-435E-AE46-6E8763CE09BF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62" creationId="{48F73CE1-40A8-4A81-975C-6888A6E9DD3A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63" creationId="{803563F4-5E81-499D-8EA1-812F88AED228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64" creationId="{C3F932A2-3C2D-44E9-929E-FFFA206ECA2A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65" creationId="{199799D6-03C0-42C0-9995-B9B74BB3D4B4}"/>
          </ac:spMkLst>
        </pc:spChg>
        <pc:spChg chg="add del mod">
          <ac:chgData name="PARZEN Maximilian" userId="c60461ba-f535-42c3-b0e2-5ac881ca8955" providerId="ADAL" clId="{4CD5DF4A-609D-42B2-AC22-145A31BD36D4}" dt="2021-05-21T21:31:05.169" v="791"/>
          <ac:spMkLst>
            <pc:docMk/>
            <pc:sldMk cId="2097573211" sldId="256"/>
            <ac:spMk id="66" creationId="{54A83D9F-3012-4104-9C12-A41967EC20AE}"/>
          </ac:spMkLst>
        </pc:spChg>
        <pc:spChg chg="add del mod">
          <ac:chgData name="PARZEN Maximilian" userId="c60461ba-f535-42c3-b0e2-5ac881ca8955" providerId="ADAL" clId="{4CD5DF4A-609D-42B2-AC22-145A31BD36D4}" dt="2021-05-21T21:31:05.169" v="791"/>
          <ac:spMkLst>
            <pc:docMk/>
            <pc:sldMk cId="2097573211" sldId="256"/>
            <ac:spMk id="67" creationId="{9E067B6D-A094-43D6-8756-4368324014EE}"/>
          </ac:spMkLst>
        </pc:spChg>
        <pc:spChg chg="add del mod">
          <ac:chgData name="PARZEN Maximilian" userId="c60461ba-f535-42c3-b0e2-5ac881ca8955" providerId="ADAL" clId="{4CD5DF4A-609D-42B2-AC22-145A31BD36D4}" dt="2021-05-21T21:31:05.169" v="791"/>
          <ac:spMkLst>
            <pc:docMk/>
            <pc:sldMk cId="2097573211" sldId="256"/>
            <ac:spMk id="68" creationId="{3AEA5D4E-8E13-48FA-AD39-D5C421DCEF9F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69" creationId="{6CEA5295-86FD-4AFF-AAB3-019906E03C67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70" creationId="{CFB96A8C-DC23-4C95-9C2D-CF4109284115}"/>
          </ac:spMkLst>
        </pc:spChg>
        <pc:spChg chg="add mod">
          <ac:chgData name="PARZEN Maximilian" userId="c60461ba-f535-42c3-b0e2-5ac881ca8955" providerId="ADAL" clId="{4CD5DF4A-609D-42B2-AC22-145A31BD36D4}" dt="2021-05-21T21:38:05.009" v="889" actId="1076"/>
          <ac:spMkLst>
            <pc:docMk/>
            <pc:sldMk cId="2097573211" sldId="256"/>
            <ac:spMk id="71" creationId="{FAEE8946-0E36-4381-990E-507BE31BFEB1}"/>
          </ac:spMkLst>
        </pc:spChg>
        <pc:spChg chg="add mod">
          <ac:chgData name="PARZEN Maximilian" userId="c60461ba-f535-42c3-b0e2-5ac881ca8955" providerId="ADAL" clId="{4CD5DF4A-609D-42B2-AC22-145A31BD36D4}" dt="2021-05-21T21:53:36.812" v="952" actId="14100"/>
          <ac:spMkLst>
            <pc:docMk/>
            <pc:sldMk cId="2097573211" sldId="256"/>
            <ac:spMk id="72" creationId="{27F59D32-7F98-472C-8863-EDA03EDD86DD}"/>
          </ac:spMkLst>
        </pc:spChg>
        <pc:spChg chg="add mod">
          <ac:chgData name="PARZEN Maximilian" userId="c60461ba-f535-42c3-b0e2-5ac881ca8955" providerId="ADAL" clId="{4CD5DF4A-609D-42B2-AC22-145A31BD36D4}" dt="2021-05-21T21:46:40.399" v="943" actId="1076"/>
          <ac:spMkLst>
            <pc:docMk/>
            <pc:sldMk cId="2097573211" sldId="256"/>
            <ac:spMk id="73" creationId="{13315686-B335-43AB-8E09-E1619E136D6E}"/>
          </ac:spMkLst>
        </pc:spChg>
        <pc:graphicFrameChg chg="add del mod">
          <ac:chgData name="PARZEN Maximilian" userId="c60461ba-f535-42c3-b0e2-5ac881ca8955" providerId="ADAL" clId="{4CD5DF4A-609D-42B2-AC22-145A31BD36D4}" dt="2021-05-21T20:18:06.750" v="5" actId="478"/>
          <ac:graphicFrameMkLst>
            <pc:docMk/>
            <pc:sldMk cId="2097573211" sldId="256"/>
            <ac:graphicFrameMk id="4" creationId="{A79C5279-24EF-4D45-B4EB-3541E124DABF}"/>
          </ac:graphicFrameMkLst>
        </pc:graphicFrameChg>
        <pc:graphicFrameChg chg="add del mod modGraphic">
          <ac:chgData name="PARZEN Maximilian" userId="c60461ba-f535-42c3-b0e2-5ac881ca8955" providerId="ADAL" clId="{4CD5DF4A-609D-42B2-AC22-145A31BD36D4}" dt="2021-05-21T20:34:11.960" v="219" actId="478"/>
          <ac:graphicFrameMkLst>
            <pc:docMk/>
            <pc:sldMk cId="2097573211" sldId="256"/>
            <ac:graphicFrameMk id="25" creationId="{44ED5C7E-AE7D-444D-A8F0-A911F9E83222}"/>
          </ac:graphicFrameMkLst>
        </pc:graphicFrameChg>
        <pc:picChg chg="add mod">
          <ac:chgData name="PARZEN Maximilian" userId="c60461ba-f535-42c3-b0e2-5ac881ca8955" providerId="ADAL" clId="{4CD5DF4A-609D-42B2-AC22-145A31BD36D4}" dt="2021-05-21T21:38:05.009" v="889" actId="1076"/>
          <ac:picMkLst>
            <pc:docMk/>
            <pc:sldMk cId="2097573211" sldId="256"/>
            <ac:picMk id="8" creationId="{5A66A0C1-1C63-4997-81BC-CED52A594B9A}"/>
          </ac:picMkLst>
        </pc:picChg>
        <pc:picChg chg="add mod">
          <ac:chgData name="PARZEN Maximilian" userId="c60461ba-f535-42c3-b0e2-5ac881ca8955" providerId="ADAL" clId="{4CD5DF4A-609D-42B2-AC22-145A31BD36D4}" dt="2021-05-21T21:38:05.009" v="889" actId="1076"/>
          <ac:picMkLst>
            <pc:docMk/>
            <pc:sldMk cId="2097573211" sldId="256"/>
            <ac:picMk id="10" creationId="{615B5574-285F-4C4F-855E-4DB983ACA815}"/>
          </ac:picMkLst>
        </pc:picChg>
        <pc:picChg chg="add mod modCrop">
          <ac:chgData name="PARZEN Maximilian" userId="c60461ba-f535-42c3-b0e2-5ac881ca8955" providerId="ADAL" clId="{4CD5DF4A-609D-42B2-AC22-145A31BD36D4}" dt="2021-05-21T21:38:05.009" v="889" actId="1076"/>
          <ac:picMkLst>
            <pc:docMk/>
            <pc:sldMk cId="2097573211" sldId="256"/>
            <ac:picMk id="57" creationId="{50A62A43-43E6-4772-888F-D2AC607AD7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E0C7-0B78-4D56-8DE1-E89A0B1C7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6A4DD-D57E-4DD9-9511-28709006E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C23BE-CDCC-43E1-B0D6-65587D19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A96-6693-4122-9876-4DEADF61BA1B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DB37-CDFC-4498-A283-8645A4DB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907E5-47C3-4D8E-8AF6-E1D222E7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DE5A-493F-4BB5-BBB9-C76368582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9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075C-6B88-419F-AFE1-CC14EB39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5D64E-C1C8-4C60-95BE-07F6A1DB6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D9EF7-1039-4B43-8671-8889C7C6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A96-6693-4122-9876-4DEADF61BA1B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490FA-23BE-4D3B-8066-890437E1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A40A5-173B-4637-8C9F-8ED2B4B2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DE5A-493F-4BB5-BBB9-C76368582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5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9E7E4-F171-475B-980C-2B16F505C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4A8FB-B2A7-4E33-B59B-4B5C7F36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56974-8BC3-4F4E-8F6C-0789CD3A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A96-6693-4122-9876-4DEADF61BA1B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B63EA-40EE-464D-88D6-43496334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BBE5-591F-4807-BF59-E9F23B2A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DE5A-493F-4BB5-BBB9-C76368582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49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58BD-B59B-44BB-9D8E-F503A895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E4267-3EEE-48E6-8E75-198B8E8D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94444-085C-480A-9420-F1D0E0C8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A96-6693-4122-9876-4DEADF61BA1B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E0630-E899-440E-BE40-AC025BF0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3EA52-2A53-4994-9A3C-94C38A75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DE5A-493F-4BB5-BBB9-C76368582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6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5323-5B8D-4401-AA4D-5CB30F9B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A4C87-0AA1-42C2-9F36-F9920ED02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BF7B-7306-4EF5-B9E8-423C1108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A96-6693-4122-9876-4DEADF61BA1B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78763-7201-4E11-9C12-B7FFDA15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1A7C8-22F6-4DA0-A275-F2B0369A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DE5A-493F-4BB5-BBB9-C76368582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46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1364-7180-4441-948A-C07C9D59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07FC5-437D-4AB6-981D-F85E2A29F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CE154-60CC-4C62-94CF-64A50A131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6F978-5A56-40B8-B1B1-AEBD2293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A96-6693-4122-9876-4DEADF61BA1B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877C2-00FF-4E89-A3DF-93F1DA34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A53CE-FAC0-49D7-A7C6-340F1BBD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DE5A-493F-4BB5-BBB9-C76368582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5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C4DF-EBE1-43C8-9172-BE3DBE05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BEF40-F1F4-40CE-90CE-64BF85F9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4F8D3-C4FD-4A0A-9322-5F497DB94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054D9-147F-495C-96A8-8390EE823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4B2C9-FB6C-41C8-BC1E-F90FA1268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29F2C-CFCA-457B-BD7D-E8752759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A96-6693-4122-9876-4DEADF61BA1B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81CA0-7F07-4D42-B37A-FE9BF4FD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9DBC4-EE44-4F21-BC96-694F882E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DE5A-493F-4BB5-BBB9-C76368582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42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854A-8263-40C4-BE6B-515EDD9F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84E4F-9844-4A7E-AF35-801A9E96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A96-6693-4122-9876-4DEADF61BA1B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43495-C3A0-4AC9-B8F0-685F1A3F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D331F-0118-4CD7-9F41-9ED9092A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DE5A-493F-4BB5-BBB9-C76368582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1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1727D-96EB-4FA9-88E7-FCC7CFB0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A96-6693-4122-9876-4DEADF61BA1B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AC47B-50B4-424A-885E-D0B9556A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F49B4-93E0-41C7-87E2-2CD098BB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DE5A-493F-4BB5-BBB9-C76368582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1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2559-3A3D-4F14-AF57-3BDFAAC6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CA93-B9DE-4BFE-A699-5CAD228A0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81B91-C889-493D-9CB8-66AFC6368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2031B-91AD-402A-BED1-4B8508EC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A96-6693-4122-9876-4DEADF61BA1B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0ED30-8EB4-4959-A658-8D0FA504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DC8F0-7F4D-4640-A354-9D3D98B7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DE5A-493F-4BB5-BBB9-C76368582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3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A498-2F5B-492C-93A3-8886998D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893C9-7671-4333-A7D2-5C884D19A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EF707-3F2F-4AC5-8706-F7825C617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5AD7A-D5AE-46D8-9615-CEAF15C9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3A96-6693-4122-9876-4DEADF61BA1B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35A1D-6E98-4CA4-838A-CF030961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37777-D84E-4FFA-9842-B65B562D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3DE5A-493F-4BB5-BBB9-C76368582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74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81998-7AAA-4B8A-97EF-E65AD9DF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8B6AA-CCC2-46BC-9CD9-BE96EF8D3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71B62-9AF5-4115-9215-07127B373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33A96-6693-4122-9876-4DEADF61BA1B}" type="datetimeFigureOut">
              <a:rPr lang="en-GB" smtClean="0"/>
              <a:t>21/05/2021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BBE81-94A0-4A18-AC70-7CA0168BB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FFA33-4DDB-4B6B-BACF-207E731C7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3DE5A-493F-4BB5-BBB9-C76368582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6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66A0C1-1C63-4997-81BC-CED52A59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74" y="3018599"/>
            <a:ext cx="6520089" cy="21540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5B5574-285F-4C4F-855E-4DB983AC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972" y="3018599"/>
            <a:ext cx="3231104" cy="21540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7B41E4-B9C5-406D-98CD-A4BCF882F2C0}"/>
              </a:ext>
            </a:extLst>
          </p:cNvPr>
          <p:cNvSpPr txBox="1"/>
          <p:nvPr/>
        </p:nvSpPr>
        <p:spPr>
          <a:xfrm rot="18900000">
            <a:off x="2115832" y="1866158"/>
            <a:ext cx="2077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0" hangingPunct="1"/>
            <a:r>
              <a:rPr lang="en-GB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Alkaline </a:t>
            </a:r>
            <a:r>
              <a:rPr lang="en-GB" sz="16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electrolys</a:t>
            </a:r>
            <a:r>
              <a:rPr lang="en-GB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52021-C265-44E6-BBFC-22FC32FD6937}"/>
              </a:ext>
            </a:extLst>
          </p:cNvPr>
          <p:cNvSpPr txBox="1"/>
          <p:nvPr/>
        </p:nvSpPr>
        <p:spPr>
          <a:xfrm rot="18900000">
            <a:off x="3302239" y="1915354"/>
            <a:ext cx="1991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0" hangingPunct="1"/>
            <a:r>
              <a:rPr lang="en-GB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SOEC </a:t>
            </a:r>
            <a:r>
              <a:rPr lang="en-GB" sz="16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electrolys</a:t>
            </a:r>
            <a:r>
              <a:rPr lang="en-GB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70C824-85DE-42F7-8335-43E82E29FF22}"/>
              </a:ext>
            </a:extLst>
          </p:cNvPr>
          <p:cNvSpPr txBox="1"/>
          <p:nvPr/>
        </p:nvSpPr>
        <p:spPr>
          <a:xfrm rot="18900000">
            <a:off x="4347537" y="2159214"/>
            <a:ext cx="1644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 fuel cell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E7D9F-609D-4C7F-8DEB-C8BECA5E09DD}"/>
              </a:ext>
            </a:extLst>
          </p:cNvPr>
          <p:cNvSpPr txBox="1"/>
          <p:nvPr/>
        </p:nvSpPr>
        <p:spPr>
          <a:xfrm rot="18900000">
            <a:off x="5457190" y="2145191"/>
            <a:ext cx="1701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0" hangingPunct="1"/>
            <a:r>
              <a:rPr lang="en-GB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SOFC fuel cell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D9E29-B059-4411-927F-99BEEB448016}"/>
              </a:ext>
            </a:extLst>
          </p:cNvPr>
          <p:cNvSpPr txBox="1"/>
          <p:nvPr/>
        </p:nvSpPr>
        <p:spPr>
          <a:xfrm rot="18900000">
            <a:off x="6843409" y="2114089"/>
            <a:ext cx="12750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Li-Battery</a:t>
            </a:r>
            <a:endParaRPr lang="en-GB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60A16-FED6-47F2-A39E-91718DA73651}"/>
              </a:ext>
            </a:extLst>
          </p:cNvPr>
          <p:cNvSpPr txBox="1"/>
          <p:nvPr/>
        </p:nvSpPr>
        <p:spPr>
          <a:xfrm rot="18900000">
            <a:off x="8781402" y="2276328"/>
            <a:ext cx="9276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0" hangingPunct="1"/>
            <a:r>
              <a:rPr lang="en-GB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GB" sz="1600" b="0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GB" sz="16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-tank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E334F-25A2-4921-A3D7-689A005C8DC9}"/>
              </a:ext>
            </a:extLst>
          </p:cNvPr>
          <p:cNvSpPr txBox="1"/>
          <p:nvPr/>
        </p:nvSpPr>
        <p:spPr>
          <a:xfrm rot="18900000">
            <a:off x="9981561" y="2300082"/>
            <a:ext cx="8878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GB" sz="1600" b="0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GB" sz="16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-tank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2AC03-7D93-462D-9720-430B650D5965}"/>
              </a:ext>
            </a:extLst>
          </p:cNvPr>
          <p:cNvSpPr txBox="1"/>
          <p:nvPr/>
        </p:nvSpPr>
        <p:spPr>
          <a:xfrm rot="18900000">
            <a:off x="11064884" y="2180643"/>
            <a:ext cx="12750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Li-Battery</a:t>
            </a:r>
            <a:endParaRPr lang="en-GB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467FEC-1D82-45E4-BF8B-D3BB8A878F0F}"/>
              </a:ext>
            </a:extLst>
          </p:cNvPr>
          <p:cNvSpPr txBox="1"/>
          <p:nvPr/>
        </p:nvSpPr>
        <p:spPr>
          <a:xfrm>
            <a:off x="768116" y="314051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Fix EP ratio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404AC-1D9B-431A-94DC-066D32EC7655}"/>
              </a:ext>
            </a:extLst>
          </p:cNvPr>
          <p:cNvSpPr txBox="1"/>
          <p:nvPr/>
        </p:nvSpPr>
        <p:spPr>
          <a:xfrm>
            <a:off x="739176" y="3910967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 EP ratio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69434E-988C-4105-8D07-EAE678C1A00D}"/>
              </a:ext>
            </a:extLst>
          </p:cNvPr>
          <p:cNvSpPr txBox="1"/>
          <p:nvPr/>
        </p:nvSpPr>
        <p:spPr>
          <a:xfrm>
            <a:off x="1104330" y="4681415"/>
            <a:ext cx="92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</a:t>
            </a:r>
            <a:r>
              <a:rPr lang="en-GB" sz="1800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GB" dirty="0"/>
              <a:t>-hub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A4DD63-FA9B-4B17-9FB0-3BF6252CA5AB}"/>
              </a:ext>
            </a:extLst>
          </p:cNvPr>
          <p:cNvSpPr txBox="1">
            <a:spLocks noChangeAspect="1"/>
          </p:cNvSpPr>
          <p:nvPr/>
        </p:nvSpPr>
        <p:spPr>
          <a:xfrm>
            <a:off x="2106944" y="2915291"/>
            <a:ext cx="80070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</a:rPr>
              <a:t>0.6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D211F8-90DE-4D4C-9242-16D3F6917F71}"/>
              </a:ext>
            </a:extLst>
          </p:cNvPr>
          <p:cNvSpPr txBox="1">
            <a:spLocks noChangeAspect="1"/>
          </p:cNvSpPr>
          <p:nvPr/>
        </p:nvSpPr>
        <p:spPr>
          <a:xfrm>
            <a:off x="2106944" y="3665287"/>
            <a:ext cx="80070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24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D5DC9E-B439-40BC-97C4-9F6E36DE9009}"/>
              </a:ext>
            </a:extLst>
          </p:cNvPr>
          <p:cNvSpPr txBox="1">
            <a:spLocks noChangeAspect="1"/>
          </p:cNvSpPr>
          <p:nvPr/>
        </p:nvSpPr>
        <p:spPr>
          <a:xfrm>
            <a:off x="2106944" y="4393739"/>
            <a:ext cx="80070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80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B27EC1-4765-4FD0-B6D7-00E749FE01AE}"/>
              </a:ext>
            </a:extLst>
          </p:cNvPr>
          <p:cNvSpPr txBox="1">
            <a:spLocks noChangeAspect="1"/>
          </p:cNvSpPr>
          <p:nvPr/>
        </p:nvSpPr>
        <p:spPr>
          <a:xfrm>
            <a:off x="3263845" y="4393739"/>
            <a:ext cx="80070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</a:rPr>
              <a:t>0.3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9C2A4E-9C55-4377-B594-9D72C792758B}"/>
              </a:ext>
            </a:extLst>
          </p:cNvPr>
          <p:cNvSpPr txBox="1">
            <a:spLocks noChangeAspect="1"/>
          </p:cNvSpPr>
          <p:nvPr/>
        </p:nvSpPr>
        <p:spPr>
          <a:xfrm>
            <a:off x="3263845" y="3665287"/>
            <a:ext cx="80070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44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925530-8A10-42F6-8842-545BD69A3ED5}"/>
              </a:ext>
            </a:extLst>
          </p:cNvPr>
          <p:cNvSpPr txBox="1">
            <a:spLocks noChangeAspect="1"/>
          </p:cNvSpPr>
          <p:nvPr/>
        </p:nvSpPr>
        <p:spPr>
          <a:xfrm>
            <a:off x="3263845" y="2915291"/>
            <a:ext cx="80070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95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01AE02-0591-4A50-99C9-5F642EE51A56}"/>
              </a:ext>
            </a:extLst>
          </p:cNvPr>
          <p:cNvSpPr txBox="1">
            <a:spLocks noChangeAspect="1"/>
          </p:cNvSpPr>
          <p:nvPr/>
        </p:nvSpPr>
        <p:spPr>
          <a:xfrm>
            <a:off x="4421618" y="4393739"/>
            <a:ext cx="80070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54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B30378-FC3D-49BE-9D62-77DE70A68486}"/>
              </a:ext>
            </a:extLst>
          </p:cNvPr>
          <p:cNvSpPr txBox="1">
            <a:spLocks noChangeAspect="1"/>
          </p:cNvSpPr>
          <p:nvPr/>
        </p:nvSpPr>
        <p:spPr>
          <a:xfrm>
            <a:off x="4421618" y="3665287"/>
            <a:ext cx="80070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113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640D12-61DF-46EB-8FB4-1947B298FBB2}"/>
              </a:ext>
            </a:extLst>
          </p:cNvPr>
          <p:cNvSpPr txBox="1">
            <a:spLocks noChangeAspect="1"/>
          </p:cNvSpPr>
          <p:nvPr/>
        </p:nvSpPr>
        <p:spPr>
          <a:xfrm>
            <a:off x="4421618" y="2915291"/>
            <a:ext cx="80070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</a:rPr>
              <a:t>0.6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DC0037-14B1-41E6-B767-2D7D57DB8AE0}"/>
              </a:ext>
            </a:extLst>
          </p:cNvPr>
          <p:cNvSpPr txBox="1">
            <a:spLocks noChangeAspect="1"/>
          </p:cNvSpPr>
          <p:nvPr/>
        </p:nvSpPr>
        <p:spPr>
          <a:xfrm>
            <a:off x="5595878" y="4393739"/>
            <a:ext cx="80070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157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20562D-1D99-48D4-ADD4-0D243D57D2C7}"/>
              </a:ext>
            </a:extLst>
          </p:cNvPr>
          <p:cNvSpPr txBox="1">
            <a:spLocks noChangeAspect="1"/>
          </p:cNvSpPr>
          <p:nvPr/>
        </p:nvSpPr>
        <p:spPr>
          <a:xfrm>
            <a:off x="5595878" y="3665287"/>
            <a:ext cx="80070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106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EE5602-FB0E-46AC-8B29-9D83499999A9}"/>
              </a:ext>
            </a:extLst>
          </p:cNvPr>
          <p:cNvSpPr txBox="1">
            <a:spLocks noChangeAspect="1"/>
          </p:cNvSpPr>
          <p:nvPr/>
        </p:nvSpPr>
        <p:spPr>
          <a:xfrm>
            <a:off x="5595878" y="2915291"/>
            <a:ext cx="80070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95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4374E7-2E97-4B3F-9D01-32433AA02F45}"/>
              </a:ext>
            </a:extLst>
          </p:cNvPr>
          <p:cNvSpPr txBox="1">
            <a:spLocks noChangeAspect="1"/>
          </p:cNvSpPr>
          <p:nvPr/>
        </p:nvSpPr>
        <p:spPr>
          <a:xfrm>
            <a:off x="6745808" y="4393739"/>
            <a:ext cx="80070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4E4106-62FA-4CBC-B5CC-723C87D0B127}"/>
              </a:ext>
            </a:extLst>
          </p:cNvPr>
          <p:cNvSpPr txBox="1">
            <a:spLocks noChangeAspect="1"/>
          </p:cNvSpPr>
          <p:nvPr/>
        </p:nvSpPr>
        <p:spPr>
          <a:xfrm>
            <a:off x="6745808" y="3665287"/>
            <a:ext cx="80070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0654C6-A4D5-4342-B786-4A2DF49FAA6D}"/>
              </a:ext>
            </a:extLst>
          </p:cNvPr>
          <p:cNvSpPr txBox="1">
            <a:spLocks noChangeAspect="1"/>
          </p:cNvSpPr>
          <p:nvPr/>
        </p:nvSpPr>
        <p:spPr>
          <a:xfrm>
            <a:off x="6745808" y="2915291"/>
            <a:ext cx="80070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17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E4D6E6-3B9E-436D-88F6-CBD9B0A769BA}"/>
              </a:ext>
            </a:extLst>
          </p:cNvPr>
          <p:cNvSpPr txBox="1">
            <a:spLocks noChangeAspect="1"/>
          </p:cNvSpPr>
          <p:nvPr/>
        </p:nvSpPr>
        <p:spPr>
          <a:xfrm>
            <a:off x="9188504" y="4393739"/>
            <a:ext cx="80070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b="1">
                <a:solidFill>
                  <a:schemeClr val="accent6"/>
                </a:solidFill>
              </a:rPr>
              <a:t>14*</a:t>
            </a:r>
            <a:endParaRPr lang="en-GB" sz="1400" b="1" dirty="0">
              <a:solidFill>
                <a:schemeClr val="accent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560BB4-E578-4D42-8D96-9CBD73305DC1}"/>
              </a:ext>
            </a:extLst>
          </p:cNvPr>
          <p:cNvSpPr txBox="1">
            <a:spLocks noChangeAspect="1"/>
          </p:cNvSpPr>
          <p:nvPr/>
        </p:nvSpPr>
        <p:spPr>
          <a:xfrm>
            <a:off x="8597954" y="3665287"/>
            <a:ext cx="80070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480B97-049A-4F15-8AE1-392208CCDD5F}"/>
              </a:ext>
            </a:extLst>
          </p:cNvPr>
          <p:cNvSpPr txBox="1">
            <a:spLocks noChangeAspect="1"/>
          </p:cNvSpPr>
          <p:nvPr/>
        </p:nvSpPr>
        <p:spPr>
          <a:xfrm>
            <a:off x="8597954" y="2915291"/>
            <a:ext cx="80070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b="1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5E9BD4-1647-4588-AB93-59EE5167BB87}"/>
              </a:ext>
            </a:extLst>
          </p:cNvPr>
          <p:cNvSpPr txBox="1">
            <a:spLocks noChangeAspect="1"/>
          </p:cNvSpPr>
          <p:nvPr/>
        </p:nvSpPr>
        <p:spPr>
          <a:xfrm>
            <a:off x="9756974" y="3665287"/>
            <a:ext cx="80070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CC7203-D329-46B0-A701-FFB7A329A817}"/>
              </a:ext>
            </a:extLst>
          </p:cNvPr>
          <p:cNvSpPr txBox="1">
            <a:spLocks noChangeAspect="1"/>
          </p:cNvSpPr>
          <p:nvPr/>
        </p:nvSpPr>
        <p:spPr>
          <a:xfrm>
            <a:off x="9756974" y="2915291"/>
            <a:ext cx="80070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DC6FD0-C8F8-4D69-B015-B72225691D2B}"/>
              </a:ext>
            </a:extLst>
          </p:cNvPr>
          <p:cNvSpPr txBox="1">
            <a:spLocks noChangeAspect="1"/>
          </p:cNvSpPr>
          <p:nvPr/>
        </p:nvSpPr>
        <p:spPr>
          <a:xfrm>
            <a:off x="10922144" y="4393739"/>
            <a:ext cx="80070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0.01</a:t>
            </a:r>
          </a:p>
          <a:p>
            <a:pPr algn="ctr"/>
            <a:endParaRPr lang="en-GB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7F7B71-8F34-4E20-8271-DFA26C58EDC2}"/>
              </a:ext>
            </a:extLst>
          </p:cNvPr>
          <p:cNvSpPr txBox="1">
            <a:spLocks noChangeAspect="1"/>
          </p:cNvSpPr>
          <p:nvPr/>
        </p:nvSpPr>
        <p:spPr>
          <a:xfrm>
            <a:off x="10922144" y="3665287"/>
            <a:ext cx="80070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0.01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983981-F8CE-4B4D-A975-471F2ED9C44A}"/>
              </a:ext>
            </a:extLst>
          </p:cNvPr>
          <p:cNvSpPr txBox="1">
            <a:spLocks noChangeAspect="1"/>
          </p:cNvSpPr>
          <p:nvPr/>
        </p:nvSpPr>
        <p:spPr>
          <a:xfrm>
            <a:off x="10922144" y="2915291"/>
            <a:ext cx="80070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0.07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FEF25A-FB47-4F52-946F-F0CB23D66A46}"/>
              </a:ext>
            </a:extLst>
          </p:cNvPr>
          <p:cNvSpPr/>
          <p:nvPr/>
        </p:nvSpPr>
        <p:spPr>
          <a:xfrm>
            <a:off x="8085152" y="1428984"/>
            <a:ext cx="73692" cy="248198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D98FBD92-CDDE-477B-A2B7-6A220CCDA0BE}"/>
              </a:ext>
            </a:extLst>
          </p:cNvPr>
          <p:cNvSpPr/>
          <p:nvPr/>
        </p:nvSpPr>
        <p:spPr>
          <a:xfrm rot="10800000">
            <a:off x="7534155" y="1363063"/>
            <a:ext cx="486042" cy="265246"/>
          </a:xfrm>
          <a:prstGeom prst="rightArrow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F7C2A0A0-4723-4FDB-B94C-E6FC300E3D80}"/>
              </a:ext>
            </a:extLst>
          </p:cNvPr>
          <p:cNvSpPr/>
          <p:nvPr/>
        </p:nvSpPr>
        <p:spPr>
          <a:xfrm>
            <a:off x="8208574" y="1363063"/>
            <a:ext cx="486042" cy="265246"/>
          </a:xfrm>
          <a:prstGeom prst="rightArrow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8023A8-495F-4125-B8A5-CD8A64A02ED2}"/>
              </a:ext>
            </a:extLst>
          </p:cNvPr>
          <p:cNvSpPr txBox="1"/>
          <p:nvPr/>
        </p:nvSpPr>
        <p:spPr>
          <a:xfrm>
            <a:off x="5155671" y="1310636"/>
            <a:ext cx="237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MPI dis-/charger [GW]</a:t>
            </a:r>
            <a:endParaRPr lang="en-GB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B91DA1-8C7D-4D08-B4CA-7015D02CCD33}"/>
              </a:ext>
            </a:extLst>
          </p:cNvPr>
          <p:cNvSpPr txBox="1"/>
          <p:nvPr/>
        </p:nvSpPr>
        <p:spPr>
          <a:xfrm>
            <a:off x="8687392" y="1310636"/>
            <a:ext cx="198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MPI storage [</a:t>
            </a:r>
            <a:r>
              <a:rPr lang="en-GB" b="1" dirty="0" err="1"/>
              <a:t>TWh</a:t>
            </a:r>
            <a:r>
              <a:rPr lang="en-GB" b="1" dirty="0"/>
              <a:t>]</a:t>
            </a:r>
            <a:endParaRPr lang="en-GB" sz="2000" b="1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0A62A43-43E6-4772-888F-D2AC607AD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0" t="74381" r="77955" b="6339"/>
          <a:stretch/>
        </p:blipFill>
        <p:spPr>
          <a:xfrm>
            <a:off x="9377857" y="4622752"/>
            <a:ext cx="406627" cy="415291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4483498-E00E-42BE-A26C-81658C6FE673}"/>
              </a:ext>
            </a:extLst>
          </p:cNvPr>
          <p:cNvSpPr/>
          <p:nvPr/>
        </p:nvSpPr>
        <p:spPr>
          <a:xfrm>
            <a:off x="8764066" y="4598208"/>
            <a:ext cx="457511" cy="409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D93EB1C-4B28-4A39-B85C-94DA0916FB4E}"/>
              </a:ext>
            </a:extLst>
          </p:cNvPr>
          <p:cNvSpPr/>
          <p:nvPr/>
        </p:nvSpPr>
        <p:spPr>
          <a:xfrm>
            <a:off x="7974078" y="2995881"/>
            <a:ext cx="287164" cy="20120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D6712C-7D44-435E-AE46-6E8763CE09BF}"/>
              </a:ext>
            </a:extLst>
          </p:cNvPr>
          <p:cNvSpPr txBox="1"/>
          <p:nvPr/>
        </p:nvSpPr>
        <p:spPr>
          <a:xfrm rot="16200000">
            <a:off x="1580090" y="5984990"/>
            <a:ext cx="18542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en-GB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GB" sz="1600" b="0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GB" sz="16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-low-LCOS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F73CE1-40A8-4A81-975C-6888A6E9DD3A}"/>
              </a:ext>
            </a:extLst>
          </p:cNvPr>
          <p:cNvSpPr txBox="1"/>
          <p:nvPr/>
        </p:nvSpPr>
        <p:spPr>
          <a:xfrm rot="16200000">
            <a:off x="2737074" y="5984991"/>
            <a:ext cx="18542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en-GB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GB" sz="1600" b="0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GB" sz="16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-high-LCOS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3563F4-5E81-499D-8EA1-812F88AED228}"/>
              </a:ext>
            </a:extLst>
          </p:cNvPr>
          <p:cNvSpPr txBox="1"/>
          <p:nvPr/>
        </p:nvSpPr>
        <p:spPr>
          <a:xfrm rot="16200000">
            <a:off x="3894059" y="5984991"/>
            <a:ext cx="18542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en-GB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GB" sz="1600" b="0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GB" sz="16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-low-LCOS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F932A2-3C2D-44E9-929E-FFFA206ECA2A}"/>
              </a:ext>
            </a:extLst>
          </p:cNvPr>
          <p:cNvSpPr txBox="1"/>
          <p:nvPr/>
        </p:nvSpPr>
        <p:spPr>
          <a:xfrm rot="16200000">
            <a:off x="5047870" y="5984991"/>
            <a:ext cx="18542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en-GB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GB" sz="1600" b="0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GB" sz="16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-high-LCOS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9799D6-03C0-42C0-9995-B9B74BB3D4B4}"/>
              </a:ext>
            </a:extLst>
          </p:cNvPr>
          <p:cNvSpPr txBox="1"/>
          <p:nvPr/>
        </p:nvSpPr>
        <p:spPr>
          <a:xfrm rot="16200000">
            <a:off x="6203811" y="5984991"/>
            <a:ext cx="18542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en-GB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Inverter related</a:t>
            </a:r>
            <a:endParaRPr lang="en-GB" sz="16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EA5295-86FD-4AFF-AAB3-019906E03C67}"/>
              </a:ext>
            </a:extLst>
          </p:cNvPr>
          <p:cNvSpPr txBox="1"/>
          <p:nvPr/>
        </p:nvSpPr>
        <p:spPr>
          <a:xfrm rot="16200000">
            <a:off x="8074379" y="5984991"/>
            <a:ext cx="18542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en-GB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GB" sz="1600" b="0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GB" sz="16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-low-LCOS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B96A8C-DC23-4C95-9C2D-CF4109284115}"/>
              </a:ext>
            </a:extLst>
          </p:cNvPr>
          <p:cNvSpPr txBox="1"/>
          <p:nvPr/>
        </p:nvSpPr>
        <p:spPr>
          <a:xfrm rot="16200000">
            <a:off x="9231363" y="5984990"/>
            <a:ext cx="18542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en-GB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GB" sz="1600" b="0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GB" sz="16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-high-LCOS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EE8946-0E36-4381-990E-507BE31BFEB1}"/>
              </a:ext>
            </a:extLst>
          </p:cNvPr>
          <p:cNvSpPr txBox="1"/>
          <p:nvPr/>
        </p:nvSpPr>
        <p:spPr>
          <a:xfrm rot="16200000">
            <a:off x="10395373" y="5861879"/>
            <a:ext cx="1854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0" hangingPunct="1"/>
            <a:r>
              <a:rPr lang="en-GB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Battery capacity related</a:t>
            </a:r>
            <a:endParaRPr lang="en-GB" sz="16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F59D32-7F98-472C-8863-EDA03EDD86DD}"/>
              </a:ext>
            </a:extLst>
          </p:cNvPr>
          <p:cNvSpPr txBox="1"/>
          <p:nvPr/>
        </p:nvSpPr>
        <p:spPr>
          <a:xfrm>
            <a:off x="2210766" y="674275"/>
            <a:ext cx="9769032" cy="37799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GB" b="1" dirty="0"/>
              <a:t>TECHNOLOGY ASSESSMENT</a:t>
            </a:r>
            <a:endParaRPr lang="en-GB" sz="20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315686-B335-43AB-8E09-E1619E136D6E}"/>
              </a:ext>
            </a:extLst>
          </p:cNvPr>
          <p:cNvSpPr txBox="1"/>
          <p:nvPr/>
        </p:nvSpPr>
        <p:spPr>
          <a:xfrm rot="16200000">
            <a:off x="-845396" y="3919867"/>
            <a:ext cx="237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SCENARIO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09757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PARZEN Maximilian</dc:creator>
  <cp:lastModifiedBy>PARZEN Maximilian</cp:lastModifiedBy>
  <cp:revision>1</cp:revision>
  <dcterms:created xsi:type="dcterms:W3CDTF">2021-05-21T20:16:11Z</dcterms:created>
  <dcterms:modified xsi:type="dcterms:W3CDTF">2021-05-21T22:16:36Z</dcterms:modified>
</cp:coreProperties>
</file>