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9" autoAdjust="0"/>
    <p:restoredTop sz="94660"/>
  </p:normalViewPr>
  <p:slideViewPr>
    <p:cSldViewPr>
      <p:cViewPr varScale="1">
        <p:scale>
          <a:sx n="73" d="100"/>
          <a:sy n="73" d="100"/>
        </p:scale>
        <p:origin x="-10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6427B-F546-4133-9ADC-B49987DE3C09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D99F9F1-62C6-4AE2-967F-C7783DDB4DDF}">
      <dgm:prSet phldrT="[Tekst]"/>
      <dgm:spPr/>
      <dgm:t>
        <a:bodyPr/>
        <a:lstStyle/>
        <a:p>
          <a:r>
            <a:rPr lang="pl-PL" dirty="0" smtClean="0"/>
            <a:t>Materiały</a:t>
          </a:r>
          <a:endParaRPr lang="pl-PL" dirty="0"/>
        </a:p>
      </dgm:t>
    </dgm:pt>
    <dgm:pt modelId="{E9E36089-7234-4B2B-80F0-B09B34B6D443}" type="parTrans" cxnId="{4A8D5B6E-A473-4EED-B2EF-6109C3CFAEE3}">
      <dgm:prSet/>
      <dgm:spPr/>
      <dgm:t>
        <a:bodyPr/>
        <a:lstStyle/>
        <a:p>
          <a:endParaRPr lang="pl-PL"/>
        </a:p>
      </dgm:t>
    </dgm:pt>
    <dgm:pt modelId="{AB09A5A6-CE72-4623-9F51-610EA57D445E}" type="sibTrans" cxnId="{4A8D5B6E-A473-4EED-B2EF-6109C3CFAEE3}">
      <dgm:prSet/>
      <dgm:spPr/>
      <dgm:t>
        <a:bodyPr/>
        <a:lstStyle/>
        <a:p>
          <a:endParaRPr lang="pl-PL"/>
        </a:p>
      </dgm:t>
    </dgm:pt>
    <dgm:pt modelId="{3FFAE3BB-E2BF-40AF-9C8C-013027DD1DB9}">
      <dgm:prSet phldrT="[Tekst]"/>
      <dgm:spPr/>
      <dgm:t>
        <a:bodyPr/>
        <a:lstStyle/>
        <a:p>
          <a:r>
            <a:rPr lang="pl-PL" dirty="0" smtClean="0"/>
            <a:t>Analiza dostępnych materiałów</a:t>
          </a:r>
          <a:endParaRPr lang="pl-PL" dirty="0"/>
        </a:p>
      </dgm:t>
    </dgm:pt>
    <dgm:pt modelId="{BABF6D00-D0A2-4DD9-B328-39BB17557862}" type="parTrans" cxnId="{F7D4EB0D-E299-4EE4-B391-398E2B4E86C3}">
      <dgm:prSet/>
      <dgm:spPr/>
      <dgm:t>
        <a:bodyPr/>
        <a:lstStyle/>
        <a:p>
          <a:endParaRPr lang="pl-PL"/>
        </a:p>
      </dgm:t>
    </dgm:pt>
    <dgm:pt modelId="{B9DA73E4-901F-4AC0-BD76-E994B45FE15D}" type="sibTrans" cxnId="{F7D4EB0D-E299-4EE4-B391-398E2B4E86C3}">
      <dgm:prSet/>
      <dgm:spPr/>
      <dgm:t>
        <a:bodyPr/>
        <a:lstStyle/>
        <a:p>
          <a:endParaRPr lang="pl-PL"/>
        </a:p>
      </dgm:t>
    </dgm:pt>
    <dgm:pt modelId="{E2DDBA05-71F6-40C3-8966-A872947856A4}">
      <dgm:prSet phldrT="[Tekst]"/>
      <dgm:spPr/>
      <dgm:t>
        <a:bodyPr/>
        <a:lstStyle/>
        <a:p>
          <a:r>
            <a:rPr lang="pl-PL" dirty="0" smtClean="0"/>
            <a:t>Algorytmy</a:t>
          </a:r>
          <a:endParaRPr lang="pl-PL" dirty="0"/>
        </a:p>
      </dgm:t>
    </dgm:pt>
    <dgm:pt modelId="{12D33BD1-5561-41AE-97EA-027C0480BC71}" type="parTrans" cxnId="{5B57CBC4-C568-4B28-94CA-B0B3884243C1}">
      <dgm:prSet/>
      <dgm:spPr/>
      <dgm:t>
        <a:bodyPr/>
        <a:lstStyle/>
        <a:p>
          <a:endParaRPr lang="pl-PL"/>
        </a:p>
      </dgm:t>
    </dgm:pt>
    <dgm:pt modelId="{332DE4CC-E4A0-4C8E-AB94-7E2CB589285E}" type="sibTrans" cxnId="{5B57CBC4-C568-4B28-94CA-B0B3884243C1}">
      <dgm:prSet/>
      <dgm:spPr/>
      <dgm:t>
        <a:bodyPr/>
        <a:lstStyle/>
        <a:p>
          <a:endParaRPr lang="pl-PL"/>
        </a:p>
      </dgm:t>
    </dgm:pt>
    <dgm:pt modelId="{DD3E67B5-AAA1-40B0-9787-717372701760}">
      <dgm:prSet phldrT="[Tekst]"/>
      <dgm:spPr/>
      <dgm:t>
        <a:bodyPr/>
        <a:lstStyle/>
        <a:p>
          <a:r>
            <a:rPr lang="pl-PL" dirty="0" smtClean="0"/>
            <a:t>Wybór Algorytmu</a:t>
          </a:r>
          <a:endParaRPr lang="pl-PL" dirty="0"/>
        </a:p>
      </dgm:t>
    </dgm:pt>
    <dgm:pt modelId="{44309E0C-985B-4198-8A81-E1477B8CE0F3}" type="parTrans" cxnId="{4EEFB59A-9D72-4BC8-B130-87EE44C6F1F6}">
      <dgm:prSet/>
      <dgm:spPr/>
      <dgm:t>
        <a:bodyPr/>
        <a:lstStyle/>
        <a:p>
          <a:endParaRPr lang="pl-PL"/>
        </a:p>
      </dgm:t>
    </dgm:pt>
    <dgm:pt modelId="{FF28B0F4-E12D-46E8-BEFB-F6890C859174}" type="sibTrans" cxnId="{4EEFB59A-9D72-4BC8-B130-87EE44C6F1F6}">
      <dgm:prSet/>
      <dgm:spPr/>
      <dgm:t>
        <a:bodyPr/>
        <a:lstStyle/>
        <a:p>
          <a:endParaRPr lang="pl-PL"/>
        </a:p>
      </dgm:t>
    </dgm:pt>
    <dgm:pt modelId="{3BBFD3F0-8771-4799-9B12-1A2FEEF3AD80}">
      <dgm:prSet phldrT="[Tekst]"/>
      <dgm:spPr/>
      <dgm:t>
        <a:bodyPr/>
        <a:lstStyle/>
        <a:p>
          <a:r>
            <a:rPr lang="pl-PL" dirty="0" smtClean="0"/>
            <a:t>Próbna implementacja OWL API</a:t>
          </a:r>
          <a:endParaRPr lang="pl-PL" dirty="0"/>
        </a:p>
      </dgm:t>
    </dgm:pt>
    <dgm:pt modelId="{DEC9CD07-D481-43D7-B3FA-77B133D804CE}" type="parTrans" cxnId="{41D457F5-0997-4408-BA50-DDD109182CF1}">
      <dgm:prSet/>
      <dgm:spPr/>
      <dgm:t>
        <a:bodyPr/>
        <a:lstStyle/>
        <a:p>
          <a:endParaRPr lang="pl-PL"/>
        </a:p>
      </dgm:t>
    </dgm:pt>
    <dgm:pt modelId="{89D388EA-B666-408A-98AB-CD140E748B01}" type="sibTrans" cxnId="{41D457F5-0997-4408-BA50-DDD109182CF1}">
      <dgm:prSet/>
      <dgm:spPr/>
      <dgm:t>
        <a:bodyPr/>
        <a:lstStyle/>
        <a:p>
          <a:endParaRPr lang="pl-PL"/>
        </a:p>
      </dgm:t>
    </dgm:pt>
    <dgm:pt modelId="{3C33591A-A1AE-4A76-9E83-0D687FEDC707}">
      <dgm:prSet phldrT="[Tekst]"/>
      <dgm:spPr/>
      <dgm:t>
        <a:bodyPr/>
        <a:lstStyle/>
        <a:p>
          <a:r>
            <a:rPr lang="pl-PL" dirty="0" smtClean="0"/>
            <a:t>Kod</a:t>
          </a:r>
          <a:endParaRPr lang="pl-PL" dirty="0"/>
        </a:p>
      </dgm:t>
    </dgm:pt>
    <dgm:pt modelId="{7CDB8FD3-EBB7-4401-ACB6-DBB20F56CA1C}" type="parTrans" cxnId="{49A6837A-90E3-4982-9B30-70857D62DCCE}">
      <dgm:prSet/>
      <dgm:spPr/>
      <dgm:t>
        <a:bodyPr/>
        <a:lstStyle/>
        <a:p>
          <a:endParaRPr lang="pl-PL"/>
        </a:p>
      </dgm:t>
    </dgm:pt>
    <dgm:pt modelId="{72488DBF-5DE9-47CE-A3B6-AD882C746CD9}" type="sibTrans" cxnId="{49A6837A-90E3-4982-9B30-70857D62DCCE}">
      <dgm:prSet/>
      <dgm:spPr/>
      <dgm:t>
        <a:bodyPr/>
        <a:lstStyle/>
        <a:p>
          <a:endParaRPr lang="pl-PL"/>
        </a:p>
      </dgm:t>
    </dgm:pt>
    <dgm:pt modelId="{5F448E3C-58B6-4B48-88BB-A27C75947637}" type="pres">
      <dgm:prSet presAssocID="{3CA6427B-F546-4133-9ADC-B49987DE3C09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l-PL"/>
        </a:p>
      </dgm:t>
    </dgm:pt>
    <dgm:pt modelId="{903B8E76-C0F3-4D82-9561-9567EBEDAA31}" type="pres">
      <dgm:prSet presAssocID="{5D99F9F1-62C6-4AE2-967F-C7783DDB4DDF}" presName="chaos" presStyleCnt="0"/>
      <dgm:spPr/>
    </dgm:pt>
    <dgm:pt modelId="{73651153-970B-4291-ADAA-6AA71467205F}" type="pres">
      <dgm:prSet presAssocID="{5D99F9F1-62C6-4AE2-967F-C7783DDB4DDF}" presName="parTx1" presStyleLbl="revTx" presStyleIdx="0" presStyleCnt="5"/>
      <dgm:spPr/>
      <dgm:t>
        <a:bodyPr/>
        <a:lstStyle/>
        <a:p>
          <a:endParaRPr lang="pl-PL"/>
        </a:p>
      </dgm:t>
    </dgm:pt>
    <dgm:pt modelId="{1BCD1980-B128-4AF2-8779-27BEA354810C}" type="pres">
      <dgm:prSet presAssocID="{5D99F9F1-62C6-4AE2-967F-C7783DDB4DDF}" presName="desTx1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BA2CE2A-49A5-45BC-862D-623ADC41F590}" type="pres">
      <dgm:prSet presAssocID="{5D99F9F1-62C6-4AE2-967F-C7783DDB4DDF}" presName="c1" presStyleLbl="node1" presStyleIdx="0" presStyleCnt="19"/>
      <dgm:spPr/>
    </dgm:pt>
    <dgm:pt modelId="{8248C408-C4CF-4D1F-A46A-17E1B6C683B8}" type="pres">
      <dgm:prSet presAssocID="{5D99F9F1-62C6-4AE2-967F-C7783DDB4DDF}" presName="c2" presStyleLbl="node1" presStyleIdx="1" presStyleCnt="19"/>
      <dgm:spPr/>
    </dgm:pt>
    <dgm:pt modelId="{8FBD5525-BCB3-4785-AE09-D36F78741756}" type="pres">
      <dgm:prSet presAssocID="{5D99F9F1-62C6-4AE2-967F-C7783DDB4DDF}" presName="c3" presStyleLbl="node1" presStyleIdx="2" presStyleCnt="19"/>
      <dgm:spPr/>
    </dgm:pt>
    <dgm:pt modelId="{2FC50F47-784F-4DA9-B7D3-559707C558B8}" type="pres">
      <dgm:prSet presAssocID="{5D99F9F1-62C6-4AE2-967F-C7783DDB4DDF}" presName="c4" presStyleLbl="node1" presStyleIdx="3" presStyleCnt="19"/>
      <dgm:spPr/>
    </dgm:pt>
    <dgm:pt modelId="{8380A560-B526-4365-BB95-D26D8B502B0B}" type="pres">
      <dgm:prSet presAssocID="{5D99F9F1-62C6-4AE2-967F-C7783DDB4DDF}" presName="c5" presStyleLbl="node1" presStyleIdx="4" presStyleCnt="19"/>
      <dgm:spPr/>
    </dgm:pt>
    <dgm:pt modelId="{4955E332-B6A6-478A-95DE-4981F5DCAC03}" type="pres">
      <dgm:prSet presAssocID="{5D99F9F1-62C6-4AE2-967F-C7783DDB4DDF}" presName="c6" presStyleLbl="node1" presStyleIdx="5" presStyleCnt="19"/>
      <dgm:spPr/>
    </dgm:pt>
    <dgm:pt modelId="{B8FD0E93-3904-42CB-B59D-1DC0BFE59496}" type="pres">
      <dgm:prSet presAssocID="{5D99F9F1-62C6-4AE2-967F-C7783DDB4DDF}" presName="c7" presStyleLbl="node1" presStyleIdx="6" presStyleCnt="19"/>
      <dgm:spPr/>
    </dgm:pt>
    <dgm:pt modelId="{EA0B77C6-48F3-468F-A396-F43387183E10}" type="pres">
      <dgm:prSet presAssocID="{5D99F9F1-62C6-4AE2-967F-C7783DDB4DDF}" presName="c8" presStyleLbl="node1" presStyleIdx="7" presStyleCnt="19"/>
      <dgm:spPr/>
    </dgm:pt>
    <dgm:pt modelId="{67B0BA28-CE7E-40B4-BDBD-EEFCA11D2691}" type="pres">
      <dgm:prSet presAssocID="{5D99F9F1-62C6-4AE2-967F-C7783DDB4DDF}" presName="c9" presStyleLbl="node1" presStyleIdx="8" presStyleCnt="19"/>
      <dgm:spPr/>
    </dgm:pt>
    <dgm:pt modelId="{131F0A55-61C1-4A19-80DF-A74EF419C8E3}" type="pres">
      <dgm:prSet presAssocID="{5D99F9F1-62C6-4AE2-967F-C7783DDB4DDF}" presName="c10" presStyleLbl="node1" presStyleIdx="9" presStyleCnt="19"/>
      <dgm:spPr/>
    </dgm:pt>
    <dgm:pt modelId="{F06EBA57-1452-4A00-A788-F26C8DD1E0C3}" type="pres">
      <dgm:prSet presAssocID="{5D99F9F1-62C6-4AE2-967F-C7783DDB4DDF}" presName="c11" presStyleLbl="node1" presStyleIdx="10" presStyleCnt="19"/>
      <dgm:spPr/>
    </dgm:pt>
    <dgm:pt modelId="{F6BFFA78-E036-485E-A280-969027ACD3C7}" type="pres">
      <dgm:prSet presAssocID="{5D99F9F1-62C6-4AE2-967F-C7783DDB4DDF}" presName="c12" presStyleLbl="node1" presStyleIdx="11" presStyleCnt="19"/>
      <dgm:spPr/>
    </dgm:pt>
    <dgm:pt modelId="{46FC1891-327B-4269-B38C-E01A887E6E67}" type="pres">
      <dgm:prSet presAssocID="{5D99F9F1-62C6-4AE2-967F-C7783DDB4DDF}" presName="c13" presStyleLbl="node1" presStyleIdx="12" presStyleCnt="19"/>
      <dgm:spPr/>
    </dgm:pt>
    <dgm:pt modelId="{374BD91F-F832-417A-9CA3-24E97230CE22}" type="pres">
      <dgm:prSet presAssocID="{5D99F9F1-62C6-4AE2-967F-C7783DDB4DDF}" presName="c14" presStyleLbl="node1" presStyleIdx="13" presStyleCnt="19"/>
      <dgm:spPr/>
    </dgm:pt>
    <dgm:pt modelId="{360B5AD6-F89F-4E9D-81DC-8022B6631723}" type="pres">
      <dgm:prSet presAssocID="{5D99F9F1-62C6-4AE2-967F-C7783DDB4DDF}" presName="c15" presStyleLbl="node1" presStyleIdx="14" presStyleCnt="19"/>
      <dgm:spPr/>
    </dgm:pt>
    <dgm:pt modelId="{C078F578-CAEF-4F6E-8391-B1CBB47643E1}" type="pres">
      <dgm:prSet presAssocID="{5D99F9F1-62C6-4AE2-967F-C7783DDB4DDF}" presName="c16" presStyleLbl="node1" presStyleIdx="15" presStyleCnt="19"/>
      <dgm:spPr/>
    </dgm:pt>
    <dgm:pt modelId="{735EDB1F-9FA8-44C0-BA34-2F185C104DFC}" type="pres">
      <dgm:prSet presAssocID="{5D99F9F1-62C6-4AE2-967F-C7783DDB4DDF}" presName="c17" presStyleLbl="node1" presStyleIdx="16" presStyleCnt="19"/>
      <dgm:spPr/>
    </dgm:pt>
    <dgm:pt modelId="{0B74ECC6-5B82-4E92-B5D0-31A22D52F8A6}" type="pres">
      <dgm:prSet presAssocID="{5D99F9F1-62C6-4AE2-967F-C7783DDB4DDF}" presName="c18" presStyleLbl="node1" presStyleIdx="17" presStyleCnt="19"/>
      <dgm:spPr/>
    </dgm:pt>
    <dgm:pt modelId="{61D5185A-729E-4B30-8BAF-16AB47D98C8B}" type="pres">
      <dgm:prSet presAssocID="{AB09A5A6-CE72-4623-9F51-610EA57D445E}" presName="chevronComposite1" presStyleCnt="0"/>
      <dgm:spPr/>
    </dgm:pt>
    <dgm:pt modelId="{707FD92B-4C52-4A38-82C1-1500FCC53F7B}" type="pres">
      <dgm:prSet presAssocID="{AB09A5A6-CE72-4623-9F51-610EA57D445E}" presName="chevron1" presStyleLbl="sibTrans2D1" presStyleIdx="0" presStyleCnt="2"/>
      <dgm:spPr/>
    </dgm:pt>
    <dgm:pt modelId="{DD4A4CE8-D98B-46B0-B1CF-52F58BF4440F}" type="pres">
      <dgm:prSet presAssocID="{AB09A5A6-CE72-4623-9F51-610EA57D445E}" presName="spChevron1" presStyleCnt="0"/>
      <dgm:spPr/>
    </dgm:pt>
    <dgm:pt modelId="{064E0B6D-D280-4BE8-BEEB-55ABB3F4E2AB}" type="pres">
      <dgm:prSet presAssocID="{E2DDBA05-71F6-40C3-8966-A872947856A4}" presName="middle" presStyleCnt="0"/>
      <dgm:spPr/>
    </dgm:pt>
    <dgm:pt modelId="{51A25BFD-E0AC-4F11-A359-C1F342E86C1C}" type="pres">
      <dgm:prSet presAssocID="{E2DDBA05-71F6-40C3-8966-A872947856A4}" presName="parTxMid" presStyleLbl="revTx" presStyleIdx="2" presStyleCnt="5"/>
      <dgm:spPr/>
      <dgm:t>
        <a:bodyPr/>
        <a:lstStyle/>
        <a:p>
          <a:endParaRPr lang="pl-PL"/>
        </a:p>
      </dgm:t>
    </dgm:pt>
    <dgm:pt modelId="{55BD1562-1AF4-455A-8221-BCF9A5EC1A13}" type="pres">
      <dgm:prSet presAssocID="{E2DDBA05-71F6-40C3-8966-A872947856A4}" presName="desTxMi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BA4BBD2-4DC7-40A0-8C74-7FF47500896D}" type="pres">
      <dgm:prSet presAssocID="{E2DDBA05-71F6-40C3-8966-A872947856A4}" presName="spMid" presStyleCnt="0"/>
      <dgm:spPr/>
    </dgm:pt>
    <dgm:pt modelId="{365A8276-00FD-4F97-9644-80293B030417}" type="pres">
      <dgm:prSet presAssocID="{332DE4CC-E4A0-4C8E-AB94-7E2CB589285E}" presName="chevronComposite1" presStyleCnt="0"/>
      <dgm:spPr/>
    </dgm:pt>
    <dgm:pt modelId="{12046994-6942-481F-9063-CDD16459BACF}" type="pres">
      <dgm:prSet presAssocID="{332DE4CC-E4A0-4C8E-AB94-7E2CB589285E}" presName="chevron1" presStyleLbl="sibTrans2D1" presStyleIdx="1" presStyleCnt="2"/>
      <dgm:spPr/>
    </dgm:pt>
    <dgm:pt modelId="{3D2AC992-A1EE-4A46-8C82-03A9C534FCF1}" type="pres">
      <dgm:prSet presAssocID="{332DE4CC-E4A0-4C8E-AB94-7E2CB589285E}" presName="spChevron1" presStyleCnt="0"/>
      <dgm:spPr/>
    </dgm:pt>
    <dgm:pt modelId="{2347153B-EA18-4B80-8404-D3D9332C9277}" type="pres">
      <dgm:prSet presAssocID="{3C33591A-A1AE-4A76-9E83-0D687FEDC707}" presName="last" presStyleCnt="0"/>
      <dgm:spPr/>
    </dgm:pt>
    <dgm:pt modelId="{F167A2BF-BED9-4683-8656-8650F2D97991}" type="pres">
      <dgm:prSet presAssocID="{3C33591A-A1AE-4A76-9E83-0D687FEDC707}" presName="circleTx" presStyleLbl="node1" presStyleIdx="18" presStyleCnt="19"/>
      <dgm:spPr/>
      <dgm:t>
        <a:bodyPr/>
        <a:lstStyle/>
        <a:p>
          <a:endParaRPr lang="pl-PL"/>
        </a:p>
      </dgm:t>
    </dgm:pt>
    <dgm:pt modelId="{DCDBB53B-87A2-442C-ACE7-E9ECF3A91E09}" type="pres">
      <dgm:prSet presAssocID="{3C33591A-A1AE-4A76-9E83-0D687FEDC707}" presName="desTxN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050DB59F-97CF-4272-9974-E5EF90162AE1}" type="pres">
      <dgm:prSet presAssocID="{3C33591A-A1AE-4A76-9E83-0D687FEDC707}" presName="spN" presStyleCnt="0"/>
      <dgm:spPr/>
    </dgm:pt>
  </dgm:ptLst>
  <dgm:cxnLst>
    <dgm:cxn modelId="{BE914805-48AF-4155-BC39-ED3C7ED74329}" type="presOf" srcId="{3BBFD3F0-8771-4799-9B12-1A2FEEF3AD80}" destId="{DCDBB53B-87A2-442C-ACE7-E9ECF3A91E09}" srcOrd="0" destOrd="0" presId="urn:microsoft.com/office/officeart/2009/3/layout/RandomtoResultProcess"/>
    <dgm:cxn modelId="{4A8D5B6E-A473-4EED-B2EF-6109C3CFAEE3}" srcId="{3CA6427B-F546-4133-9ADC-B49987DE3C09}" destId="{5D99F9F1-62C6-4AE2-967F-C7783DDB4DDF}" srcOrd="0" destOrd="0" parTransId="{E9E36089-7234-4B2B-80F0-B09B34B6D443}" sibTransId="{AB09A5A6-CE72-4623-9F51-610EA57D445E}"/>
    <dgm:cxn modelId="{DB32F3CE-FA81-4221-B8DB-1A9658EED5AB}" type="presOf" srcId="{3FFAE3BB-E2BF-40AF-9C8C-013027DD1DB9}" destId="{1BCD1980-B128-4AF2-8779-27BEA354810C}" srcOrd="0" destOrd="0" presId="urn:microsoft.com/office/officeart/2009/3/layout/RandomtoResultProcess"/>
    <dgm:cxn modelId="{41D457F5-0997-4408-BA50-DDD109182CF1}" srcId="{3C33591A-A1AE-4A76-9E83-0D687FEDC707}" destId="{3BBFD3F0-8771-4799-9B12-1A2FEEF3AD80}" srcOrd="0" destOrd="0" parTransId="{DEC9CD07-D481-43D7-B3FA-77B133D804CE}" sibTransId="{89D388EA-B666-408A-98AB-CD140E748B01}"/>
    <dgm:cxn modelId="{F7D4EB0D-E299-4EE4-B391-398E2B4E86C3}" srcId="{5D99F9F1-62C6-4AE2-967F-C7783DDB4DDF}" destId="{3FFAE3BB-E2BF-40AF-9C8C-013027DD1DB9}" srcOrd="0" destOrd="0" parTransId="{BABF6D00-D0A2-4DD9-B328-39BB17557862}" sibTransId="{B9DA73E4-901F-4AC0-BD76-E994B45FE15D}"/>
    <dgm:cxn modelId="{745C9181-BD02-4AC3-8A48-54B9297BD639}" type="presOf" srcId="{5D99F9F1-62C6-4AE2-967F-C7783DDB4DDF}" destId="{73651153-970B-4291-ADAA-6AA71467205F}" srcOrd="0" destOrd="0" presId="urn:microsoft.com/office/officeart/2009/3/layout/RandomtoResultProcess"/>
    <dgm:cxn modelId="{3B672BC1-6AD5-43AA-8736-E9C34009C7D2}" type="presOf" srcId="{E2DDBA05-71F6-40C3-8966-A872947856A4}" destId="{51A25BFD-E0AC-4F11-A359-C1F342E86C1C}" srcOrd="0" destOrd="0" presId="urn:microsoft.com/office/officeart/2009/3/layout/RandomtoResultProcess"/>
    <dgm:cxn modelId="{F817485A-7F11-4D31-AC94-798237725733}" type="presOf" srcId="{3CA6427B-F546-4133-9ADC-B49987DE3C09}" destId="{5F448E3C-58B6-4B48-88BB-A27C75947637}" srcOrd="0" destOrd="0" presId="urn:microsoft.com/office/officeart/2009/3/layout/RandomtoResultProcess"/>
    <dgm:cxn modelId="{4EEFB59A-9D72-4BC8-B130-87EE44C6F1F6}" srcId="{E2DDBA05-71F6-40C3-8966-A872947856A4}" destId="{DD3E67B5-AAA1-40B0-9787-717372701760}" srcOrd="0" destOrd="0" parTransId="{44309E0C-985B-4198-8A81-E1477B8CE0F3}" sibTransId="{FF28B0F4-E12D-46E8-BEFB-F6890C859174}"/>
    <dgm:cxn modelId="{49A6837A-90E3-4982-9B30-70857D62DCCE}" srcId="{3CA6427B-F546-4133-9ADC-B49987DE3C09}" destId="{3C33591A-A1AE-4A76-9E83-0D687FEDC707}" srcOrd="2" destOrd="0" parTransId="{7CDB8FD3-EBB7-4401-ACB6-DBB20F56CA1C}" sibTransId="{72488DBF-5DE9-47CE-A3B6-AD882C746CD9}"/>
    <dgm:cxn modelId="{5B57CBC4-C568-4B28-94CA-B0B3884243C1}" srcId="{3CA6427B-F546-4133-9ADC-B49987DE3C09}" destId="{E2DDBA05-71F6-40C3-8966-A872947856A4}" srcOrd="1" destOrd="0" parTransId="{12D33BD1-5561-41AE-97EA-027C0480BC71}" sibTransId="{332DE4CC-E4A0-4C8E-AB94-7E2CB589285E}"/>
    <dgm:cxn modelId="{EC3A4DCD-1DA1-4A95-B003-C5E74B856B09}" type="presOf" srcId="{DD3E67B5-AAA1-40B0-9787-717372701760}" destId="{55BD1562-1AF4-455A-8221-BCF9A5EC1A13}" srcOrd="0" destOrd="0" presId="urn:microsoft.com/office/officeart/2009/3/layout/RandomtoResultProcess"/>
    <dgm:cxn modelId="{ACBC5AD5-59FF-420D-96F0-422439F5D338}" type="presOf" srcId="{3C33591A-A1AE-4A76-9E83-0D687FEDC707}" destId="{F167A2BF-BED9-4683-8656-8650F2D97991}" srcOrd="0" destOrd="0" presId="urn:microsoft.com/office/officeart/2009/3/layout/RandomtoResultProcess"/>
    <dgm:cxn modelId="{3DF1C2EB-A698-4456-93BA-2468FF4DDCC3}" type="presParOf" srcId="{5F448E3C-58B6-4B48-88BB-A27C75947637}" destId="{903B8E76-C0F3-4D82-9561-9567EBEDAA31}" srcOrd="0" destOrd="0" presId="urn:microsoft.com/office/officeart/2009/3/layout/RandomtoResultProcess"/>
    <dgm:cxn modelId="{6D5669AD-7133-4144-BE50-03B1ED691CBA}" type="presParOf" srcId="{903B8E76-C0F3-4D82-9561-9567EBEDAA31}" destId="{73651153-970B-4291-ADAA-6AA71467205F}" srcOrd="0" destOrd="0" presId="urn:microsoft.com/office/officeart/2009/3/layout/RandomtoResultProcess"/>
    <dgm:cxn modelId="{D1CFEAB5-B353-4812-99FC-A27851614333}" type="presParOf" srcId="{903B8E76-C0F3-4D82-9561-9567EBEDAA31}" destId="{1BCD1980-B128-4AF2-8779-27BEA354810C}" srcOrd="1" destOrd="0" presId="urn:microsoft.com/office/officeart/2009/3/layout/RandomtoResultProcess"/>
    <dgm:cxn modelId="{1BFDB319-6BAF-401A-8A34-F0270D946358}" type="presParOf" srcId="{903B8E76-C0F3-4D82-9561-9567EBEDAA31}" destId="{EBA2CE2A-49A5-45BC-862D-623ADC41F590}" srcOrd="2" destOrd="0" presId="urn:microsoft.com/office/officeart/2009/3/layout/RandomtoResultProcess"/>
    <dgm:cxn modelId="{2936848E-0F5A-4FC9-BD6E-DE4BE6398B21}" type="presParOf" srcId="{903B8E76-C0F3-4D82-9561-9567EBEDAA31}" destId="{8248C408-C4CF-4D1F-A46A-17E1B6C683B8}" srcOrd="3" destOrd="0" presId="urn:microsoft.com/office/officeart/2009/3/layout/RandomtoResultProcess"/>
    <dgm:cxn modelId="{E0A6575C-83A9-49BB-8D53-78D312788FD1}" type="presParOf" srcId="{903B8E76-C0F3-4D82-9561-9567EBEDAA31}" destId="{8FBD5525-BCB3-4785-AE09-D36F78741756}" srcOrd="4" destOrd="0" presId="urn:microsoft.com/office/officeart/2009/3/layout/RandomtoResultProcess"/>
    <dgm:cxn modelId="{DCC100DC-4EDE-4B91-9EA5-714CC24985C2}" type="presParOf" srcId="{903B8E76-C0F3-4D82-9561-9567EBEDAA31}" destId="{2FC50F47-784F-4DA9-B7D3-559707C558B8}" srcOrd="5" destOrd="0" presId="urn:microsoft.com/office/officeart/2009/3/layout/RandomtoResultProcess"/>
    <dgm:cxn modelId="{D567C009-0ABB-4855-A257-8121A67DA463}" type="presParOf" srcId="{903B8E76-C0F3-4D82-9561-9567EBEDAA31}" destId="{8380A560-B526-4365-BB95-D26D8B502B0B}" srcOrd="6" destOrd="0" presId="urn:microsoft.com/office/officeart/2009/3/layout/RandomtoResultProcess"/>
    <dgm:cxn modelId="{3D4297F9-3C3B-4800-BD89-12AF9B642A23}" type="presParOf" srcId="{903B8E76-C0F3-4D82-9561-9567EBEDAA31}" destId="{4955E332-B6A6-478A-95DE-4981F5DCAC03}" srcOrd="7" destOrd="0" presId="urn:microsoft.com/office/officeart/2009/3/layout/RandomtoResultProcess"/>
    <dgm:cxn modelId="{EF7B241B-A65D-42AF-AAB2-6DB203A17227}" type="presParOf" srcId="{903B8E76-C0F3-4D82-9561-9567EBEDAA31}" destId="{B8FD0E93-3904-42CB-B59D-1DC0BFE59496}" srcOrd="8" destOrd="0" presId="urn:microsoft.com/office/officeart/2009/3/layout/RandomtoResultProcess"/>
    <dgm:cxn modelId="{4864EBF6-5D61-4F57-84FC-21890E36F29E}" type="presParOf" srcId="{903B8E76-C0F3-4D82-9561-9567EBEDAA31}" destId="{EA0B77C6-48F3-468F-A396-F43387183E10}" srcOrd="9" destOrd="0" presId="urn:microsoft.com/office/officeart/2009/3/layout/RandomtoResultProcess"/>
    <dgm:cxn modelId="{E4336B1D-F6DF-4375-BA70-FE5966DE043B}" type="presParOf" srcId="{903B8E76-C0F3-4D82-9561-9567EBEDAA31}" destId="{67B0BA28-CE7E-40B4-BDBD-EEFCA11D2691}" srcOrd="10" destOrd="0" presId="urn:microsoft.com/office/officeart/2009/3/layout/RandomtoResultProcess"/>
    <dgm:cxn modelId="{81996352-27A5-4688-A982-629CB2BF55DB}" type="presParOf" srcId="{903B8E76-C0F3-4D82-9561-9567EBEDAA31}" destId="{131F0A55-61C1-4A19-80DF-A74EF419C8E3}" srcOrd="11" destOrd="0" presId="urn:microsoft.com/office/officeart/2009/3/layout/RandomtoResultProcess"/>
    <dgm:cxn modelId="{A846D265-4F4B-439D-869A-6F64D124924D}" type="presParOf" srcId="{903B8E76-C0F3-4D82-9561-9567EBEDAA31}" destId="{F06EBA57-1452-4A00-A788-F26C8DD1E0C3}" srcOrd="12" destOrd="0" presId="urn:microsoft.com/office/officeart/2009/3/layout/RandomtoResultProcess"/>
    <dgm:cxn modelId="{47E8A6CB-CE54-473A-B80D-8EC17FE5E61A}" type="presParOf" srcId="{903B8E76-C0F3-4D82-9561-9567EBEDAA31}" destId="{F6BFFA78-E036-485E-A280-969027ACD3C7}" srcOrd="13" destOrd="0" presId="urn:microsoft.com/office/officeart/2009/3/layout/RandomtoResultProcess"/>
    <dgm:cxn modelId="{E93B9E57-E924-4B0C-9101-64198A7A7843}" type="presParOf" srcId="{903B8E76-C0F3-4D82-9561-9567EBEDAA31}" destId="{46FC1891-327B-4269-B38C-E01A887E6E67}" srcOrd="14" destOrd="0" presId="urn:microsoft.com/office/officeart/2009/3/layout/RandomtoResultProcess"/>
    <dgm:cxn modelId="{F9E3190D-1992-44E8-9A5E-8BA0AC98C6E7}" type="presParOf" srcId="{903B8E76-C0F3-4D82-9561-9567EBEDAA31}" destId="{374BD91F-F832-417A-9CA3-24E97230CE22}" srcOrd="15" destOrd="0" presId="urn:microsoft.com/office/officeart/2009/3/layout/RandomtoResultProcess"/>
    <dgm:cxn modelId="{19957B1A-6087-4645-9FD7-1BFE490EE4C2}" type="presParOf" srcId="{903B8E76-C0F3-4D82-9561-9567EBEDAA31}" destId="{360B5AD6-F89F-4E9D-81DC-8022B6631723}" srcOrd="16" destOrd="0" presId="urn:microsoft.com/office/officeart/2009/3/layout/RandomtoResultProcess"/>
    <dgm:cxn modelId="{6EBE8411-5953-430E-ADD0-2C4E5187260A}" type="presParOf" srcId="{903B8E76-C0F3-4D82-9561-9567EBEDAA31}" destId="{C078F578-CAEF-4F6E-8391-B1CBB47643E1}" srcOrd="17" destOrd="0" presId="urn:microsoft.com/office/officeart/2009/3/layout/RandomtoResultProcess"/>
    <dgm:cxn modelId="{712057D4-614B-4D8B-BE7C-0F6176186DC3}" type="presParOf" srcId="{903B8E76-C0F3-4D82-9561-9567EBEDAA31}" destId="{735EDB1F-9FA8-44C0-BA34-2F185C104DFC}" srcOrd="18" destOrd="0" presId="urn:microsoft.com/office/officeart/2009/3/layout/RandomtoResultProcess"/>
    <dgm:cxn modelId="{7459BA75-0CFD-4961-84FC-A0285EA7029B}" type="presParOf" srcId="{903B8E76-C0F3-4D82-9561-9567EBEDAA31}" destId="{0B74ECC6-5B82-4E92-B5D0-31A22D52F8A6}" srcOrd="19" destOrd="0" presId="urn:microsoft.com/office/officeart/2009/3/layout/RandomtoResultProcess"/>
    <dgm:cxn modelId="{85879D68-D3F9-466C-A3DC-AF8541DFA173}" type="presParOf" srcId="{5F448E3C-58B6-4B48-88BB-A27C75947637}" destId="{61D5185A-729E-4B30-8BAF-16AB47D98C8B}" srcOrd="1" destOrd="0" presId="urn:microsoft.com/office/officeart/2009/3/layout/RandomtoResultProcess"/>
    <dgm:cxn modelId="{0872F371-CF98-455F-A3F4-F6594C47F7CC}" type="presParOf" srcId="{61D5185A-729E-4B30-8BAF-16AB47D98C8B}" destId="{707FD92B-4C52-4A38-82C1-1500FCC53F7B}" srcOrd="0" destOrd="0" presId="urn:microsoft.com/office/officeart/2009/3/layout/RandomtoResultProcess"/>
    <dgm:cxn modelId="{298DFF37-C0D2-4DC0-ADF4-09CE5A1EEB81}" type="presParOf" srcId="{61D5185A-729E-4B30-8BAF-16AB47D98C8B}" destId="{DD4A4CE8-D98B-46B0-B1CF-52F58BF4440F}" srcOrd="1" destOrd="0" presId="urn:microsoft.com/office/officeart/2009/3/layout/RandomtoResultProcess"/>
    <dgm:cxn modelId="{FD02102B-FBA4-4553-8931-F8BE5190C5B9}" type="presParOf" srcId="{5F448E3C-58B6-4B48-88BB-A27C75947637}" destId="{064E0B6D-D280-4BE8-BEEB-55ABB3F4E2AB}" srcOrd="2" destOrd="0" presId="urn:microsoft.com/office/officeart/2009/3/layout/RandomtoResultProcess"/>
    <dgm:cxn modelId="{B327AD55-AB8C-4132-B8AF-0FBAD53AB372}" type="presParOf" srcId="{064E0B6D-D280-4BE8-BEEB-55ABB3F4E2AB}" destId="{51A25BFD-E0AC-4F11-A359-C1F342E86C1C}" srcOrd="0" destOrd="0" presId="urn:microsoft.com/office/officeart/2009/3/layout/RandomtoResultProcess"/>
    <dgm:cxn modelId="{D2FAEC84-7204-4405-A0EE-C063418A4940}" type="presParOf" srcId="{064E0B6D-D280-4BE8-BEEB-55ABB3F4E2AB}" destId="{55BD1562-1AF4-455A-8221-BCF9A5EC1A13}" srcOrd="1" destOrd="0" presId="urn:microsoft.com/office/officeart/2009/3/layout/RandomtoResultProcess"/>
    <dgm:cxn modelId="{CA3120BF-E565-41E7-856C-9868533B3DB5}" type="presParOf" srcId="{064E0B6D-D280-4BE8-BEEB-55ABB3F4E2AB}" destId="{3BA4BBD2-4DC7-40A0-8C74-7FF47500896D}" srcOrd="2" destOrd="0" presId="urn:microsoft.com/office/officeart/2009/3/layout/RandomtoResultProcess"/>
    <dgm:cxn modelId="{021468DB-2B1A-4282-841F-48EC89550835}" type="presParOf" srcId="{5F448E3C-58B6-4B48-88BB-A27C75947637}" destId="{365A8276-00FD-4F97-9644-80293B030417}" srcOrd="3" destOrd="0" presId="urn:microsoft.com/office/officeart/2009/3/layout/RandomtoResultProcess"/>
    <dgm:cxn modelId="{F5D51CCF-F286-4467-93F3-03ABEB6E3D76}" type="presParOf" srcId="{365A8276-00FD-4F97-9644-80293B030417}" destId="{12046994-6942-481F-9063-CDD16459BACF}" srcOrd="0" destOrd="0" presId="urn:microsoft.com/office/officeart/2009/3/layout/RandomtoResultProcess"/>
    <dgm:cxn modelId="{252AD656-7016-4A9C-9925-4A8049372F13}" type="presParOf" srcId="{365A8276-00FD-4F97-9644-80293B030417}" destId="{3D2AC992-A1EE-4A46-8C82-03A9C534FCF1}" srcOrd="1" destOrd="0" presId="urn:microsoft.com/office/officeart/2009/3/layout/RandomtoResultProcess"/>
    <dgm:cxn modelId="{82A1E3A9-69E5-4103-88F7-E244CDBA8E70}" type="presParOf" srcId="{5F448E3C-58B6-4B48-88BB-A27C75947637}" destId="{2347153B-EA18-4B80-8404-D3D9332C9277}" srcOrd="4" destOrd="0" presId="urn:microsoft.com/office/officeart/2009/3/layout/RandomtoResultProcess"/>
    <dgm:cxn modelId="{0073BD48-0ACE-4983-851E-285060FA0F09}" type="presParOf" srcId="{2347153B-EA18-4B80-8404-D3D9332C9277}" destId="{F167A2BF-BED9-4683-8656-8650F2D97991}" srcOrd="0" destOrd="0" presId="urn:microsoft.com/office/officeart/2009/3/layout/RandomtoResultProcess"/>
    <dgm:cxn modelId="{8B76E340-C1EB-411F-AF02-74D38B51FDAE}" type="presParOf" srcId="{2347153B-EA18-4B80-8404-D3D9332C9277}" destId="{DCDBB53B-87A2-442C-ACE7-E9ECF3A91E09}" srcOrd="1" destOrd="0" presId="urn:microsoft.com/office/officeart/2009/3/layout/RandomtoResultProcess"/>
    <dgm:cxn modelId="{E4923A50-9A36-4540-BEAC-1FC194C19D74}" type="presParOf" srcId="{2347153B-EA18-4B80-8404-D3D9332C9277}" destId="{050DB59F-97CF-4272-9974-E5EF90162AE1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7D52E5-B03F-4F98-8EFB-DC5B874AA241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A2677A8C-841A-4B21-B233-F6FA9F3B8DC3}">
      <dgm:prSet phldrT="[Tekst]"/>
      <dgm:spPr/>
      <dgm:t>
        <a:bodyPr/>
        <a:lstStyle/>
        <a:p>
          <a:r>
            <a:rPr lang="pl-PL" dirty="0" smtClean="0"/>
            <a:t>Kodowanie przyjętych algorytmów</a:t>
          </a:r>
          <a:endParaRPr lang="pl-PL" dirty="0"/>
        </a:p>
      </dgm:t>
    </dgm:pt>
    <dgm:pt modelId="{F1D9B9B3-6D08-492D-BB31-53AA810CD05E}" type="parTrans" cxnId="{E25E93F8-299C-4B98-8795-7EDAE677D0BE}">
      <dgm:prSet/>
      <dgm:spPr/>
      <dgm:t>
        <a:bodyPr/>
        <a:lstStyle/>
        <a:p>
          <a:endParaRPr lang="pl-PL"/>
        </a:p>
      </dgm:t>
    </dgm:pt>
    <dgm:pt modelId="{DC5FD8D5-77AB-479E-A22C-6539A2EBEE9B}" type="sibTrans" cxnId="{E25E93F8-299C-4B98-8795-7EDAE677D0BE}">
      <dgm:prSet/>
      <dgm:spPr/>
      <dgm:t>
        <a:bodyPr/>
        <a:lstStyle/>
        <a:p>
          <a:endParaRPr lang="pl-PL"/>
        </a:p>
      </dgm:t>
    </dgm:pt>
    <dgm:pt modelId="{8E70FA5F-F0E9-4D29-A2D4-D412D9217CF9}">
      <dgm:prSet phldrT="[Tekst]"/>
      <dgm:spPr/>
      <dgm:t>
        <a:bodyPr/>
        <a:lstStyle/>
        <a:p>
          <a:r>
            <a:rPr lang="pl-PL" dirty="0" smtClean="0"/>
            <a:t>Udoskonalenie implementacji algorytmów</a:t>
          </a:r>
          <a:endParaRPr lang="pl-PL" dirty="0"/>
        </a:p>
      </dgm:t>
    </dgm:pt>
    <dgm:pt modelId="{533CAFAA-1890-461A-8F87-457F63475BAD}" type="parTrans" cxnId="{DA147B74-05DC-4E31-853A-8F3B581B6539}">
      <dgm:prSet/>
      <dgm:spPr/>
      <dgm:t>
        <a:bodyPr/>
        <a:lstStyle/>
        <a:p>
          <a:endParaRPr lang="pl-PL"/>
        </a:p>
      </dgm:t>
    </dgm:pt>
    <dgm:pt modelId="{55883EBB-B3F9-46BA-A520-336FD6CB6A25}" type="sibTrans" cxnId="{DA147B74-05DC-4E31-853A-8F3B581B6539}">
      <dgm:prSet/>
      <dgm:spPr/>
      <dgm:t>
        <a:bodyPr/>
        <a:lstStyle/>
        <a:p>
          <a:endParaRPr lang="pl-PL"/>
        </a:p>
      </dgm:t>
    </dgm:pt>
    <dgm:pt modelId="{DB0B1304-AE9E-4EE2-914B-C9BE44DB30B0}" type="pres">
      <dgm:prSet presAssocID="{867D52E5-B03F-4F98-8EFB-DC5B874AA241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D492C645-4F56-439E-B7FA-54D36C08AD78}" type="pres">
      <dgm:prSet presAssocID="{867D52E5-B03F-4F98-8EFB-DC5B874AA241}" presName="arrow" presStyleLbl="bgShp" presStyleIdx="0" presStyleCnt="1" custScaleX="89041" custScaleY="60548" custLinFactNeighborX="35825" custLinFactNeighborY="-21819"/>
      <dgm:spPr/>
    </dgm:pt>
    <dgm:pt modelId="{4AE9F6D8-918C-4016-9AB6-9A4CD9DBDA16}" type="pres">
      <dgm:prSet presAssocID="{867D52E5-B03F-4F98-8EFB-DC5B874AA241}" presName="arrowDiagram2" presStyleCnt="0"/>
      <dgm:spPr/>
    </dgm:pt>
    <dgm:pt modelId="{0BDA96D7-1F29-4A36-B6EC-3B6D48D00B3F}" type="pres">
      <dgm:prSet presAssocID="{A2677A8C-841A-4B21-B233-F6FA9F3B8DC3}" presName="bullet2a" presStyleLbl="node1" presStyleIdx="0" presStyleCnt="2" custLinFactY="-100000" custLinFactNeighborX="79355" custLinFactNeighborY="-136913"/>
      <dgm:spPr/>
    </dgm:pt>
    <dgm:pt modelId="{118311AB-77A0-4E28-B06D-4B9632446858}" type="pres">
      <dgm:prSet presAssocID="{A2677A8C-841A-4B21-B233-F6FA9F3B8DC3}" presName="textBox2a" presStyleLbl="revTx" presStyleIdx="0" presStyleCnt="2" custLinFactNeighborX="11591" custLinFactNeighborY="-1709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AE71E66-79D9-430F-866F-20B690CD5441}" type="pres">
      <dgm:prSet presAssocID="{8E70FA5F-F0E9-4D29-A2D4-D412D9217CF9}" presName="bullet2b" presStyleLbl="node1" presStyleIdx="1" presStyleCnt="2" custLinFactNeighborX="-11758" custLinFactNeighborY="-78054"/>
      <dgm:spPr/>
    </dgm:pt>
    <dgm:pt modelId="{3AD7A840-7348-47DF-900A-20F971AD864D}" type="pres">
      <dgm:prSet presAssocID="{8E70FA5F-F0E9-4D29-A2D4-D412D9217CF9}" presName="textBox2b" presStyleLbl="revTx" presStyleIdx="1" presStyleCnt="2" custScaleX="96375" custScaleY="48889" custLinFactNeighborX="-569" custLinFactNeighborY="-27571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E25E93F8-299C-4B98-8795-7EDAE677D0BE}" srcId="{867D52E5-B03F-4F98-8EFB-DC5B874AA241}" destId="{A2677A8C-841A-4B21-B233-F6FA9F3B8DC3}" srcOrd="0" destOrd="0" parTransId="{F1D9B9B3-6D08-492D-BB31-53AA810CD05E}" sibTransId="{DC5FD8D5-77AB-479E-A22C-6539A2EBEE9B}"/>
    <dgm:cxn modelId="{DA147B74-05DC-4E31-853A-8F3B581B6539}" srcId="{867D52E5-B03F-4F98-8EFB-DC5B874AA241}" destId="{8E70FA5F-F0E9-4D29-A2D4-D412D9217CF9}" srcOrd="1" destOrd="0" parTransId="{533CAFAA-1890-461A-8F87-457F63475BAD}" sibTransId="{55883EBB-B3F9-46BA-A520-336FD6CB6A25}"/>
    <dgm:cxn modelId="{12353B64-1783-4BCA-9BEF-4994521272F5}" type="presOf" srcId="{867D52E5-B03F-4F98-8EFB-DC5B874AA241}" destId="{DB0B1304-AE9E-4EE2-914B-C9BE44DB30B0}" srcOrd="0" destOrd="0" presId="urn:microsoft.com/office/officeart/2005/8/layout/arrow2"/>
    <dgm:cxn modelId="{75D0D1F8-7E77-4FDC-94B9-9AA098CBEFBB}" type="presOf" srcId="{A2677A8C-841A-4B21-B233-F6FA9F3B8DC3}" destId="{118311AB-77A0-4E28-B06D-4B9632446858}" srcOrd="0" destOrd="0" presId="urn:microsoft.com/office/officeart/2005/8/layout/arrow2"/>
    <dgm:cxn modelId="{E5A9C919-75E7-47A4-91C6-4AE0CC6A4CE9}" type="presOf" srcId="{8E70FA5F-F0E9-4D29-A2D4-D412D9217CF9}" destId="{3AD7A840-7348-47DF-900A-20F971AD864D}" srcOrd="0" destOrd="0" presId="urn:microsoft.com/office/officeart/2005/8/layout/arrow2"/>
    <dgm:cxn modelId="{F3B718FE-C835-42E8-BCFE-78300FFA740F}" type="presParOf" srcId="{DB0B1304-AE9E-4EE2-914B-C9BE44DB30B0}" destId="{D492C645-4F56-439E-B7FA-54D36C08AD78}" srcOrd="0" destOrd="0" presId="urn:microsoft.com/office/officeart/2005/8/layout/arrow2"/>
    <dgm:cxn modelId="{1DFA7CB1-C2B1-477C-B638-2FA4884AE50F}" type="presParOf" srcId="{DB0B1304-AE9E-4EE2-914B-C9BE44DB30B0}" destId="{4AE9F6D8-918C-4016-9AB6-9A4CD9DBDA16}" srcOrd="1" destOrd="0" presId="urn:microsoft.com/office/officeart/2005/8/layout/arrow2"/>
    <dgm:cxn modelId="{48366C58-EB32-4E01-889B-369F46823DEB}" type="presParOf" srcId="{4AE9F6D8-918C-4016-9AB6-9A4CD9DBDA16}" destId="{0BDA96D7-1F29-4A36-B6EC-3B6D48D00B3F}" srcOrd="0" destOrd="0" presId="urn:microsoft.com/office/officeart/2005/8/layout/arrow2"/>
    <dgm:cxn modelId="{5696FA6D-EF80-4DF7-8E78-24B1C3F8D653}" type="presParOf" srcId="{4AE9F6D8-918C-4016-9AB6-9A4CD9DBDA16}" destId="{118311AB-77A0-4E28-B06D-4B9632446858}" srcOrd="1" destOrd="0" presId="urn:microsoft.com/office/officeart/2005/8/layout/arrow2"/>
    <dgm:cxn modelId="{DD170EF8-92AB-4390-923E-6D65B562DB99}" type="presParOf" srcId="{4AE9F6D8-918C-4016-9AB6-9A4CD9DBDA16}" destId="{1AE71E66-79D9-430F-866F-20B690CD5441}" srcOrd="2" destOrd="0" presId="urn:microsoft.com/office/officeart/2005/8/layout/arrow2"/>
    <dgm:cxn modelId="{B161D0B9-AB52-4897-849B-EBA25DA8B329}" type="presParOf" srcId="{4AE9F6D8-918C-4016-9AB6-9A4CD9DBDA16}" destId="{3AD7A840-7348-47DF-900A-20F971AD864D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51153-970B-4291-ADAA-6AA71467205F}">
      <dsp:nvSpPr>
        <dsp:cNvPr id="0" name=""/>
        <dsp:cNvSpPr/>
      </dsp:nvSpPr>
      <dsp:spPr>
        <a:xfrm>
          <a:off x="79162" y="1534476"/>
          <a:ext cx="1158555" cy="38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dirty="0" smtClean="0"/>
            <a:t>Materiały</a:t>
          </a:r>
          <a:endParaRPr lang="pl-PL" sz="1900" kern="1200" dirty="0"/>
        </a:p>
      </dsp:txBody>
      <dsp:txXfrm>
        <a:off x="79162" y="1534476"/>
        <a:ext cx="1158555" cy="381796"/>
      </dsp:txXfrm>
    </dsp:sp>
    <dsp:sp modelId="{1BCD1980-B128-4AF2-8779-27BEA354810C}">
      <dsp:nvSpPr>
        <dsp:cNvPr id="0" name=""/>
        <dsp:cNvSpPr/>
      </dsp:nvSpPr>
      <dsp:spPr>
        <a:xfrm>
          <a:off x="79162" y="2339553"/>
          <a:ext cx="1158555" cy="715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/>
            <a:t>Analiza dostępnych materiałów</a:t>
          </a:r>
          <a:endParaRPr lang="pl-PL" sz="1300" kern="1200" dirty="0"/>
        </a:p>
      </dsp:txBody>
      <dsp:txXfrm>
        <a:off x="79162" y="2339553"/>
        <a:ext cx="1158555" cy="715301"/>
      </dsp:txXfrm>
    </dsp:sp>
    <dsp:sp modelId="{EBA2CE2A-49A5-45BC-862D-623ADC41F590}">
      <dsp:nvSpPr>
        <dsp:cNvPr id="0" name=""/>
        <dsp:cNvSpPr/>
      </dsp:nvSpPr>
      <dsp:spPr>
        <a:xfrm>
          <a:off x="77845" y="1418357"/>
          <a:ext cx="92157" cy="921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48C408-C4CF-4D1F-A46A-17E1B6C683B8}">
      <dsp:nvSpPr>
        <dsp:cNvPr id="0" name=""/>
        <dsp:cNvSpPr/>
      </dsp:nvSpPr>
      <dsp:spPr>
        <a:xfrm>
          <a:off x="142356" y="1289336"/>
          <a:ext cx="92157" cy="921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BD5525-BCB3-4785-AE09-D36F78741756}">
      <dsp:nvSpPr>
        <dsp:cNvPr id="0" name=""/>
        <dsp:cNvSpPr/>
      </dsp:nvSpPr>
      <dsp:spPr>
        <a:xfrm>
          <a:off x="297181" y="1315140"/>
          <a:ext cx="144819" cy="1448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C50F47-784F-4DA9-B7D3-559707C558B8}">
      <dsp:nvSpPr>
        <dsp:cNvPr id="0" name=""/>
        <dsp:cNvSpPr/>
      </dsp:nvSpPr>
      <dsp:spPr>
        <a:xfrm>
          <a:off x="426202" y="1173217"/>
          <a:ext cx="92157" cy="921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380A560-B526-4365-BB95-D26D8B502B0B}">
      <dsp:nvSpPr>
        <dsp:cNvPr id="0" name=""/>
        <dsp:cNvSpPr/>
      </dsp:nvSpPr>
      <dsp:spPr>
        <a:xfrm>
          <a:off x="593929" y="1121608"/>
          <a:ext cx="92157" cy="921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955E332-B6A6-478A-95DE-4981F5DCAC03}">
      <dsp:nvSpPr>
        <dsp:cNvPr id="0" name=""/>
        <dsp:cNvSpPr/>
      </dsp:nvSpPr>
      <dsp:spPr>
        <a:xfrm>
          <a:off x="800363" y="1211923"/>
          <a:ext cx="92157" cy="921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FD0E93-3904-42CB-B59D-1DC0BFE59496}">
      <dsp:nvSpPr>
        <dsp:cNvPr id="0" name=""/>
        <dsp:cNvSpPr/>
      </dsp:nvSpPr>
      <dsp:spPr>
        <a:xfrm>
          <a:off x="929384" y="1276434"/>
          <a:ext cx="144819" cy="1448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A0B77C6-48F3-468F-A396-F43387183E10}">
      <dsp:nvSpPr>
        <dsp:cNvPr id="0" name=""/>
        <dsp:cNvSpPr/>
      </dsp:nvSpPr>
      <dsp:spPr>
        <a:xfrm>
          <a:off x="1110013" y="1418357"/>
          <a:ext cx="92157" cy="921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7B0BA28-CE7E-40B4-BDBD-EEFCA11D2691}">
      <dsp:nvSpPr>
        <dsp:cNvPr id="0" name=""/>
        <dsp:cNvSpPr/>
      </dsp:nvSpPr>
      <dsp:spPr>
        <a:xfrm>
          <a:off x="1187426" y="1560280"/>
          <a:ext cx="92157" cy="921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1F0A55-61C1-4A19-80DF-A74EF419C8E3}">
      <dsp:nvSpPr>
        <dsp:cNvPr id="0" name=""/>
        <dsp:cNvSpPr/>
      </dsp:nvSpPr>
      <dsp:spPr>
        <a:xfrm>
          <a:off x="516517" y="1289336"/>
          <a:ext cx="236977" cy="23697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6EBA57-1452-4A00-A788-F26C8DD1E0C3}">
      <dsp:nvSpPr>
        <dsp:cNvPr id="0" name=""/>
        <dsp:cNvSpPr/>
      </dsp:nvSpPr>
      <dsp:spPr>
        <a:xfrm>
          <a:off x="13335" y="1779615"/>
          <a:ext cx="92157" cy="921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BFFA78-E036-485E-A280-969027ACD3C7}">
      <dsp:nvSpPr>
        <dsp:cNvPr id="0" name=""/>
        <dsp:cNvSpPr/>
      </dsp:nvSpPr>
      <dsp:spPr>
        <a:xfrm>
          <a:off x="90747" y="1895734"/>
          <a:ext cx="144819" cy="1448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6FC1891-327B-4269-B38C-E01A887E6E67}">
      <dsp:nvSpPr>
        <dsp:cNvPr id="0" name=""/>
        <dsp:cNvSpPr/>
      </dsp:nvSpPr>
      <dsp:spPr>
        <a:xfrm>
          <a:off x="284279" y="1998951"/>
          <a:ext cx="210646" cy="2106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74BD91F-F832-417A-9CA3-24E97230CE22}">
      <dsp:nvSpPr>
        <dsp:cNvPr id="0" name=""/>
        <dsp:cNvSpPr/>
      </dsp:nvSpPr>
      <dsp:spPr>
        <a:xfrm>
          <a:off x="555223" y="2166678"/>
          <a:ext cx="92157" cy="921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0B5AD6-F89F-4E9D-81DC-8022B6631723}">
      <dsp:nvSpPr>
        <dsp:cNvPr id="0" name=""/>
        <dsp:cNvSpPr/>
      </dsp:nvSpPr>
      <dsp:spPr>
        <a:xfrm>
          <a:off x="606831" y="1998951"/>
          <a:ext cx="144819" cy="1448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78F578-CAEF-4F6E-8391-B1CBB47643E1}">
      <dsp:nvSpPr>
        <dsp:cNvPr id="0" name=""/>
        <dsp:cNvSpPr/>
      </dsp:nvSpPr>
      <dsp:spPr>
        <a:xfrm>
          <a:off x="735852" y="2179580"/>
          <a:ext cx="92157" cy="921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5EDB1F-9FA8-44C0-BA34-2F185C104DFC}">
      <dsp:nvSpPr>
        <dsp:cNvPr id="0" name=""/>
        <dsp:cNvSpPr/>
      </dsp:nvSpPr>
      <dsp:spPr>
        <a:xfrm>
          <a:off x="851971" y="1973147"/>
          <a:ext cx="210646" cy="2106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B74ECC6-5B82-4E92-B5D0-31A22D52F8A6}">
      <dsp:nvSpPr>
        <dsp:cNvPr id="0" name=""/>
        <dsp:cNvSpPr/>
      </dsp:nvSpPr>
      <dsp:spPr>
        <a:xfrm>
          <a:off x="1135817" y="1921539"/>
          <a:ext cx="144819" cy="1448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7FD92B-4C52-4A38-82C1-1500FCC53F7B}">
      <dsp:nvSpPr>
        <dsp:cNvPr id="0" name=""/>
        <dsp:cNvSpPr/>
      </dsp:nvSpPr>
      <dsp:spPr>
        <a:xfrm>
          <a:off x="1280637" y="1314925"/>
          <a:ext cx="425314" cy="811971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tint val="60000"/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A25BFD-E0AC-4F11-A359-C1F342E86C1C}">
      <dsp:nvSpPr>
        <dsp:cNvPr id="0" name=""/>
        <dsp:cNvSpPr/>
      </dsp:nvSpPr>
      <dsp:spPr>
        <a:xfrm>
          <a:off x="1705951" y="1315320"/>
          <a:ext cx="1159947" cy="81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dirty="0" smtClean="0"/>
            <a:t>Algorytmy</a:t>
          </a:r>
          <a:endParaRPr lang="pl-PL" sz="1900" kern="1200" dirty="0"/>
        </a:p>
      </dsp:txBody>
      <dsp:txXfrm>
        <a:off x="1705951" y="1315320"/>
        <a:ext cx="1159947" cy="811963"/>
      </dsp:txXfrm>
    </dsp:sp>
    <dsp:sp modelId="{55BD1562-1AF4-455A-8221-BCF9A5EC1A13}">
      <dsp:nvSpPr>
        <dsp:cNvPr id="0" name=""/>
        <dsp:cNvSpPr/>
      </dsp:nvSpPr>
      <dsp:spPr>
        <a:xfrm>
          <a:off x="1705951" y="2339553"/>
          <a:ext cx="1159947" cy="715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/>
            <a:t>Wybór Algorytmu</a:t>
          </a:r>
          <a:endParaRPr lang="pl-PL" sz="1300" kern="1200" dirty="0"/>
        </a:p>
      </dsp:txBody>
      <dsp:txXfrm>
        <a:off x="1705951" y="2339553"/>
        <a:ext cx="1159947" cy="715301"/>
      </dsp:txXfrm>
    </dsp:sp>
    <dsp:sp modelId="{12046994-6942-481F-9063-CDD16459BACF}">
      <dsp:nvSpPr>
        <dsp:cNvPr id="0" name=""/>
        <dsp:cNvSpPr/>
      </dsp:nvSpPr>
      <dsp:spPr>
        <a:xfrm>
          <a:off x="2865898" y="1314925"/>
          <a:ext cx="425314" cy="811971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tint val="60000"/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167A2BF-BED9-4683-8656-8650F2D97991}">
      <dsp:nvSpPr>
        <dsp:cNvPr id="0" name=""/>
        <dsp:cNvSpPr/>
      </dsp:nvSpPr>
      <dsp:spPr>
        <a:xfrm>
          <a:off x="3378209" y="1257322"/>
          <a:ext cx="985955" cy="9859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dirty="0" smtClean="0"/>
            <a:t>Kod</a:t>
          </a:r>
          <a:endParaRPr lang="pl-PL" sz="1900" kern="1200" dirty="0"/>
        </a:p>
      </dsp:txBody>
      <dsp:txXfrm>
        <a:off x="3522599" y="1401712"/>
        <a:ext cx="697175" cy="697175"/>
      </dsp:txXfrm>
    </dsp:sp>
    <dsp:sp modelId="{DCDBB53B-87A2-442C-ACE7-E9ECF3A91E09}">
      <dsp:nvSpPr>
        <dsp:cNvPr id="0" name=""/>
        <dsp:cNvSpPr/>
      </dsp:nvSpPr>
      <dsp:spPr>
        <a:xfrm>
          <a:off x="3291213" y="2339553"/>
          <a:ext cx="1159947" cy="715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/>
            <a:t>Próbna implementacja OWL API</a:t>
          </a:r>
          <a:endParaRPr lang="pl-PL" sz="1300" kern="1200" dirty="0"/>
        </a:p>
      </dsp:txBody>
      <dsp:txXfrm>
        <a:off x="3291213" y="2339553"/>
        <a:ext cx="1159947" cy="715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2C645-4F56-439E-B7FA-54D36C08AD78}">
      <dsp:nvSpPr>
        <dsp:cNvPr id="0" name=""/>
        <dsp:cNvSpPr/>
      </dsp:nvSpPr>
      <dsp:spPr>
        <a:xfrm>
          <a:off x="576069" y="0"/>
          <a:ext cx="4680514" cy="198922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DA96D7-1F29-4A36-B6EC-3B6D48D00B3F}">
      <dsp:nvSpPr>
        <dsp:cNvPr id="0" name=""/>
        <dsp:cNvSpPr/>
      </dsp:nvSpPr>
      <dsp:spPr>
        <a:xfrm>
          <a:off x="1368153" y="1224136"/>
          <a:ext cx="183980" cy="183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311AB-77A0-4E28-B06D-4B9632446858}">
      <dsp:nvSpPr>
        <dsp:cNvPr id="0" name=""/>
        <dsp:cNvSpPr/>
      </dsp:nvSpPr>
      <dsp:spPr>
        <a:xfrm>
          <a:off x="1512165" y="1512168"/>
          <a:ext cx="1708389" cy="1402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87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Kodowanie przyjętych algorytmów</a:t>
          </a:r>
          <a:endParaRPr lang="pl-PL" sz="1700" kern="1200" dirty="0"/>
        </a:p>
      </dsp:txBody>
      <dsp:txXfrm>
        <a:off x="1512165" y="1512168"/>
        <a:ext cx="1708389" cy="1402850"/>
      </dsp:txXfrm>
    </dsp:sp>
    <dsp:sp modelId="{1AE71E66-79D9-430F-866F-20B690CD5441}">
      <dsp:nvSpPr>
        <dsp:cNvPr id="0" name=""/>
        <dsp:cNvSpPr/>
      </dsp:nvSpPr>
      <dsp:spPr>
        <a:xfrm>
          <a:off x="2880319" y="576063"/>
          <a:ext cx="315395" cy="3153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7A840-7348-47DF-900A-20F971AD864D}">
      <dsp:nvSpPr>
        <dsp:cNvPr id="0" name=""/>
        <dsp:cNvSpPr/>
      </dsp:nvSpPr>
      <dsp:spPr>
        <a:xfrm>
          <a:off x="3096345" y="936103"/>
          <a:ext cx="1646460" cy="106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21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Udoskonalenie implementacji algorytmów</a:t>
          </a:r>
          <a:endParaRPr lang="pl-PL" sz="1700" kern="1200" dirty="0"/>
        </a:p>
      </dsp:txBody>
      <dsp:txXfrm>
        <a:off x="3096345" y="936103"/>
        <a:ext cx="1646460" cy="1063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C1DE-22AE-4766-8819-9FA4156185CE}" type="datetimeFigureOut">
              <a:rPr lang="pl-PL" smtClean="0"/>
              <a:t>2011-05-11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8822-4DB6-4D19-843D-942AE975073A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C1DE-22AE-4766-8819-9FA4156185CE}" type="datetimeFigureOut">
              <a:rPr lang="pl-PL" smtClean="0"/>
              <a:t>2011-05-11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8822-4DB6-4D19-843D-942AE975073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C1DE-22AE-4766-8819-9FA4156185CE}" type="datetimeFigureOut">
              <a:rPr lang="pl-PL" smtClean="0"/>
              <a:t>2011-05-11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8822-4DB6-4D19-843D-942AE975073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C1DE-22AE-4766-8819-9FA4156185CE}" type="datetimeFigureOut">
              <a:rPr lang="pl-PL" smtClean="0"/>
              <a:t>2011-05-11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8822-4DB6-4D19-843D-942AE975073A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C1DE-22AE-4766-8819-9FA4156185CE}" type="datetimeFigureOut">
              <a:rPr lang="pl-PL" smtClean="0"/>
              <a:t>2011-05-11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8822-4DB6-4D19-843D-942AE975073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C1DE-22AE-4766-8819-9FA4156185CE}" type="datetimeFigureOut">
              <a:rPr lang="pl-PL" smtClean="0"/>
              <a:t>2011-05-11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8822-4DB6-4D19-843D-942AE975073A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C1DE-22AE-4766-8819-9FA4156185CE}" type="datetimeFigureOut">
              <a:rPr lang="pl-PL" smtClean="0"/>
              <a:t>2011-05-11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8822-4DB6-4D19-843D-942AE975073A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C1DE-22AE-4766-8819-9FA4156185CE}" type="datetimeFigureOut">
              <a:rPr lang="pl-PL" smtClean="0"/>
              <a:t>2011-05-11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8822-4DB6-4D19-843D-942AE975073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C1DE-22AE-4766-8819-9FA4156185CE}" type="datetimeFigureOut">
              <a:rPr lang="pl-PL" smtClean="0"/>
              <a:t>2011-05-11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8822-4DB6-4D19-843D-942AE975073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C1DE-22AE-4766-8819-9FA4156185CE}" type="datetimeFigureOut">
              <a:rPr lang="pl-PL" smtClean="0"/>
              <a:t>2011-05-11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8822-4DB6-4D19-843D-942AE975073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C1DE-22AE-4766-8819-9FA4156185CE}" type="datetimeFigureOut">
              <a:rPr lang="pl-PL" smtClean="0"/>
              <a:t>2011-05-11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8822-4DB6-4D19-843D-942AE975073A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548C1DE-22AE-4766-8819-9FA4156185CE}" type="datetimeFigureOut">
              <a:rPr lang="pl-PL" smtClean="0"/>
              <a:t>2011-05-11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118822-4DB6-4D19-843D-942AE975073A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mtClean="0"/>
              <a:t>Projekt zespołowy – lato 2011 </a:t>
            </a:r>
          </a:p>
          <a:p>
            <a:r>
              <a:rPr lang="pl-PL" smtClean="0"/>
              <a:t>Grupa I2-2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17581" y="2492896"/>
            <a:ext cx="7175351" cy="2432561"/>
          </a:xfrm>
        </p:spPr>
        <p:txBody>
          <a:bodyPr/>
          <a:lstStyle/>
          <a:p>
            <a:r>
              <a:rPr lang="pl-PL" sz="2800" smtClean="0"/>
              <a:t>Projekt i realizacja aplikacji do generowania skryptu bazy danych na podstawie specyfikacji użytkownika, w kontekście struktury c.DnSPL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5123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30960392"/>
              </p:ext>
            </p:extLst>
          </p:nvPr>
        </p:nvGraphicFramePr>
        <p:xfrm>
          <a:off x="323528" y="1484784"/>
          <a:ext cx="446449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68339298"/>
              </p:ext>
            </p:extLst>
          </p:nvPr>
        </p:nvGraphicFramePr>
        <p:xfrm>
          <a:off x="3707904" y="908720"/>
          <a:ext cx="5256584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pole tekstowe 5"/>
          <p:cNvSpPr txBox="1"/>
          <p:nvPr/>
        </p:nvSpPr>
        <p:spPr>
          <a:xfrm>
            <a:off x="611560" y="1772816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Zbieranie materiałów</a:t>
            </a:r>
            <a:endParaRPr lang="pl-PL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644008" y="948830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Iteracje 1-3</a:t>
            </a:r>
            <a:endParaRPr lang="pl-PL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690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Schemat logiki aplikacji</a:t>
            </a:r>
            <a:endParaRPr lang="pl-PL" dirty="0"/>
          </a:p>
        </p:txBody>
      </p:sp>
      <p:sp>
        <p:nvSpPr>
          <p:cNvPr id="6" name="Symbol zastępczy tekstu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Ogólny zarys tworzonej przez nas aplikacji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623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323529" y="1484784"/>
            <a:ext cx="2664296" cy="1983509"/>
          </a:xfrm>
        </p:spPr>
        <p:txBody>
          <a:bodyPr/>
          <a:lstStyle/>
          <a:p>
            <a:r>
              <a:rPr lang="pl-PL" dirty="0" smtClean="0"/>
              <a:t>Nasza aplikacja w nieścisłej teorii …</a:t>
            </a:r>
            <a:endParaRPr lang="pl-PL" dirty="0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60648"/>
            <a:ext cx="5774803" cy="6264696"/>
          </a:xfrm>
        </p:spPr>
      </p:pic>
    </p:spTree>
    <p:extLst>
      <p:ext uri="{BB962C8B-B14F-4D97-AF65-F5344CB8AC3E}">
        <p14:creationId xmlns:p14="http://schemas.microsoft.com/office/powerpoint/2010/main" val="102494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>
          <a:xfrm>
            <a:off x="1835697" y="4509120"/>
            <a:ext cx="6480720" cy="1368152"/>
          </a:xfrm>
        </p:spPr>
        <p:txBody>
          <a:bodyPr/>
          <a:lstStyle/>
          <a:p>
            <a:r>
              <a:rPr lang="pl-PL" dirty="0" smtClean="0"/>
              <a:t>Nasza aplikacja w formie UML</a:t>
            </a:r>
            <a:endParaRPr lang="pl-PL" dirty="0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8640"/>
            <a:ext cx="6912768" cy="4254710"/>
          </a:xfrm>
        </p:spPr>
      </p:pic>
      <p:sp>
        <p:nvSpPr>
          <p:cNvPr id="8" name="pole tekstowe 7"/>
          <p:cNvSpPr txBox="1"/>
          <p:nvPr/>
        </p:nvSpPr>
        <p:spPr>
          <a:xfrm>
            <a:off x="6228184" y="6138085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solidFill>
                  <a:schemeClr val="tx2"/>
                </a:solidFill>
              </a:rPr>
              <a:t>Adam </a:t>
            </a:r>
            <a:r>
              <a:rPr lang="pl-PL" sz="2000" dirty="0" err="1" smtClean="0">
                <a:solidFill>
                  <a:schemeClr val="tx2"/>
                </a:solidFill>
              </a:rPr>
              <a:t>Styperek</a:t>
            </a:r>
            <a:endParaRPr lang="pl-PL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3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Moduły aplikacji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432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ymbol zastępczy obrazu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1" b="2611"/>
          <a:stretch>
            <a:fillRect/>
          </a:stretch>
        </p:blipFill>
        <p:spPr>
          <a:xfrm>
            <a:off x="4475163" y="620713"/>
            <a:ext cx="4114800" cy="5832475"/>
          </a:xfrm>
        </p:spPr>
      </p:pic>
      <p:sp>
        <p:nvSpPr>
          <p:cNvPr id="6" name="Symbol zastępczy tekstu 5"/>
          <p:cNvSpPr>
            <a:spLocks noGrp="1"/>
          </p:cNvSpPr>
          <p:nvPr>
            <p:ph type="body" sz="half" idx="2"/>
          </p:nvPr>
        </p:nvSpPr>
        <p:spPr>
          <a:xfrm>
            <a:off x="899592" y="4365104"/>
            <a:ext cx="2592288" cy="936104"/>
          </a:xfrm>
        </p:spPr>
        <p:txBody>
          <a:bodyPr/>
          <a:lstStyle/>
          <a:p>
            <a:r>
              <a:rPr lang="pl-PL" dirty="0" smtClean="0"/>
              <a:t>Michał </a:t>
            </a:r>
            <a:r>
              <a:rPr lang="pl-PL" dirty="0" err="1" smtClean="0"/>
              <a:t>Szczesny</a:t>
            </a:r>
            <a:endParaRPr lang="pl-PL" dirty="0" smtClean="0"/>
          </a:p>
          <a:p>
            <a:r>
              <a:rPr lang="pl-PL" dirty="0" smtClean="0"/>
              <a:t>Bartosz Wróblewski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539552" y="1685544"/>
            <a:ext cx="4032448" cy="2367136"/>
          </a:xfrm>
        </p:spPr>
        <p:txBody>
          <a:bodyPr/>
          <a:lstStyle/>
          <a:p>
            <a:r>
              <a:rPr lang="pl-PL" sz="2400" dirty="0" smtClean="0"/>
              <a:t>OWL2SQL – Transformacja ontologii w pliku OWL do schematu relacyjnej bazy danych (plik </a:t>
            </a:r>
            <a:r>
              <a:rPr lang="pl-PL" sz="2400" dirty="0" err="1" smtClean="0"/>
              <a:t>skrytpu</a:t>
            </a:r>
            <a:r>
              <a:rPr lang="pl-PL" sz="2400" dirty="0" smtClean="0"/>
              <a:t> SQL)</a:t>
            </a:r>
            <a:endParaRPr lang="pl-PL" sz="2400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565555" y="764704"/>
            <a:ext cx="3617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 smtClean="0">
                <a:solidFill>
                  <a:srgbClr val="FF0000"/>
                </a:solidFill>
              </a:rPr>
              <a:t>The OWL API</a:t>
            </a:r>
            <a:endParaRPr lang="pl-PL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79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Wybór podzbioru ontologii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>
          <a:xfrm>
            <a:off x="2022438" y="4607510"/>
            <a:ext cx="5970494" cy="1341769"/>
          </a:xfrm>
        </p:spPr>
        <p:txBody>
          <a:bodyPr>
            <a:normAutofit/>
          </a:bodyPr>
          <a:lstStyle/>
          <a:p>
            <a:r>
              <a:rPr lang="pl-PL" dirty="0" err="1" smtClean="0"/>
              <a:t>Styperek</a:t>
            </a:r>
            <a:r>
              <a:rPr lang="pl-PL" dirty="0" smtClean="0"/>
              <a:t> Adam</a:t>
            </a:r>
          </a:p>
          <a:p>
            <a:r>
              <a:rPr lang="pl-PL" dirty="0" smtClean="0"/>
              <a:t>Szewczyk Radomir</a:t>
            </a:r>
          </a:p>
          <a:p>
            <a:r>
              <a:rPr lang="pl-PL" dirty="0" smtClean="0"/>
              <a:t>Zaremba Bartosz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591883" y="1340768"/>
            <a:ext cx="3617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 smtClean="0">
                <a:solidFill>
                  <a:srgbClr val="FF0000"/>
                </a:solidFill>
              </a:rPr>
              <a:t>The OWL API</a:t>
            </a:r>
            <a:endParaRPr lang="pl-PL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7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 użytkownika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Cegiełka Jakub</a:t>
            </a:r>
          </a:p>
          <a:p>
            <a:r>
              <a:rPr lang="pl-PL" dirty="0" smtClean="0"/>
              <a:t>Woźniak Mikołaj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08720"/>
            <a:ext cx="1457325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07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1340768"/>
            <a:ext cx="6668221" cy="3255226"/>
          </a:xfrm>
        </p:spPr>
        <p:txBody>
          <a:bodyPr/>
          <a:lstStyle/>
          <a:p>
            <a:r>
              <a:rPr lang="pl-PL" dirty="0" smtClean="0"/>
              <a:t>Import pliku SQL do systemu bazodanowego.</a:t>
            </a:r>
            <a:br>
              <a:rPr lang="pl-PL" dirty="0" smtClean="0"/>
            </a:br>
            <a:r>
              <a:rPr lang="pl-PL" dirty="0" smtClean="0"/>
              <a:t>Integracja modułów.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Jędrzejczak Andrzej</a:t>
            </a:r>
          </a:p>
          <a:p>
            <a:r>
              <a:rPr lang="pl-PL" dirty="0" smtClean="0"/>
              <a:t>Kisiel Marcin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46408"/>
            <a:ext cx="4173310" cy="591691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4860032" y="579814"/>
            <a:ext cx="135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</a:t>
            </a:r>
            <a:endParaRPr lang="pl-PL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910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Dziękuję za uwagę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36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1979712" y="2060848"/>
            <a:ext cx="5966666" cy="1599042"/>
          </a:xfrm>
        </p:spPr>
        <p:txBody>
          <a:bodyPr/>
          <a:lstStyle/>
          <a:p>
            <a:r>
              <a:rPr lang="pl-PL" dirty="0" smtClean="0"/>
              <a:t>Członkowie zespołu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>
          <a:xfrm>
            <a:off x="2022438" y="3861048"/>
            <a:ext cx="5970494" cy="2304256"/>
          </a:xfrm>
        </p:spPr>
        <p:txBody>
          <a:bodyPr numCol="2">
            <a:noAutofit/>
          </a:bodyPr>
          <a:lstStyle/>
          <a:p>
            <a:r>
              <a:rPr lang="pl-PL" sz="1800" dirty="0" smtClean="0"/>
              <a:t>Cegiełka Jakub</a:t>
            </a:r>
          </a:p>
          <a:p>
            <a:r>
              <a:rPr lang="pl-PL" sz="1800" dirty="0" smtClean="0"/>
              <a:t>Jędrzejczak Andrzej</a:t>
            </a:r>
          </a:p>
          <a:p>
            <a:r>
              <a:rPr lang="pl-PL" sz="1800" dirty="0" smtClean="0"/>
              <a:t>Kisiel Marcin</a:t>
            </a:r>
          </a:p>
          <a:p>
            <a:r>
              <a:rPr lang="pl-PL" sz="1800" dirty="0" err="1" smtClean="0"/>
              <a:t>Styperek</a:t>
            </a:r>
            <a:r>
              <a:rPr lang="pl-PL" sz="1800" dirty="0" smtClean="0"/>
              <a:t> Adam</a:t>
            </a:r>
          </a:p>
          <a:p>
            <a:r>
              <a:rPr lang="pl-PL" sz="1800" dirty="0" err="1" smtClean="0"/>
              <a:t>Szczesny</a:t>
            </a:r>
            <a:r>
              <a:rPr lang="pl-PL" sz="1800" dirty="0" smtClean="0"/>
              <a:t> Michał</a:t>
            </a:r>
          </a:p>
          <a:p>
            <a:endParaRPr lang="pl-PL" sz="1800" dirty="0" smtClean="0"/>
          </a:p>
          <a:p>
            <a:r>
              <a:rPr lang="pl-PL" sz="1800" dirty="0" smtClean="0"/>
              <a:t>Szewczyk Radomir</a:t>
            </a:r>
          </a:p>
          <a:p>
            <a:r>
              <a:rPr lang="pl-PL" sz="1800" dirty="0" smtClean="0"/>
              <a:t>Woźniak Mikołaj</a:t>
            </a:r>
          </a:p>
          <a:p>
            <a:r>
              <a:rPr lang="pl-PL" sz="1800" dirty="0" smtClean="0"/>
              <a:t>Wróblewski Bartosz</a:t>
            </a:r>
          </a:p>
          <a:p>
            <a:r>
              <a:rPr lang="pl-PL" sz="1800" dirty="0" smtClean="0"/>
              <a:t>Zaremba Bartosz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93933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Wykorzystane technologie 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80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954318" y="908720"/>
            <a:ext cx="3617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 smtClean="0">
                <a:solidFill>
                  <a:srgbClr val="FF0000"/>
                </a:solidFill>
              </a:rPr>
              <a:t>The OWL API</a:t>
            </a:r>
            <a:endParaRPr lang="pl-PL" sz="4400" dirty="0">
              <a:solidFill>
                <a:srgbClr val="FF0000"/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2339752" y="2337422"/>
            <a:ext cx="360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 smtClean="0">
                <a:solidFill>
                  <a:schemeClr val="bg2">
                    <a:lumMod val="25000"/>
                  </a:schemeClr>
                </a:solidFill>
              </a:rPr>
              <a:t>Transact</a:t>
            </a:r>
            <a:r>
              <a:rPr lang="pl-PL" sz="3600" dirty="0" smtClean="0">
                <a:solidFill>
                  <a:schemeClr val="bg2">
                    <a:lumMod val="25000"/>
                  </a:schemeClr>
                </a:solidFill>
              </a:rPr>
              <a:t> - SQL</a:t>
            </a:r>
            <a:endParaRPr lang="pl-PL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573016"/>
            <a:ext cx="3174603" cy="1726984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335339"/>
            <a:ext cx="1454202" cy="2666037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793" y="2339128"/>
            <a:ext cx="18954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8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Planowanie prac zespołu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Wykres </a:t>
            </a:r>
            <a:r>
              <a:rPr lang="pl-PL" dirty="0" err="1" smtClean="0"/>
              <a:t>Gantt’a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305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0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Metodologia prac zespołu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eXtreme</a:t>
            </a:r>
            <a:r>
              <a:rPr lang="pl-PL" dirty="0" smtClean="0"/>
              <a:t> Programming – „XP”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261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ymbol zastępczy obrazu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4" r="5844"/>
          <a:stretch>
            <a:fillRect/>
          </a:stretch>
        </p:blipFill>
        <p:spPr>
          <a:xfrm>
            <a:off x="4572000" y="476672"/>
            <a:ext cx="4114800" cy="5094288"/>
          </a:xfrm>
        </p:spPr>
      </p:pic>
      <p:sp>
        <p:nvSpPr>
          <p:cNvPr id="6" name="Symbol zastępczy tekstu 5"/>
          <p:cNvSpPr>
            <a:spLocks noGrp="1"/>
          </p:cNvSpPr>
          <p:nvPr>
            <p:ph type="body" sz="half" idx="2"/>
          </p:nvPr>
        </p:nvSpPr>
        <p:spPr>
          <a:xfrm>
            <a:off x="827584" y="1988840"/>
            <a:ext cx="3672408" cy="4104456"/>
          </a:xfrm>
        </p:spPr>
        <p:txBody>
          <a:bodyPr anchor="ctr"/>
          <a:lstStyle/>
          <a:p>
            <a: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Zasady </a:t>
            </a:r>
            <a:r>
              <a:rPr lang="pl-PL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eXtreme</a:t>
            </a:r>
            <a: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Programming:</a:t>
            </a:r>
          </a:p>
          <a:p>
            <a:r>
              <a:rPr lang="pl-PL" dirty="0" smtClean="0"/>
              <a:t>Iteracyjność</a:t>
            </a:r>
          </a:p>
          <a:p>
            <a:r>
              <a:rPr lang="pl-PL" dirty="0"/>
              <a:t>Nie projektować z </a:t>
            </a:r>
            <a:r>
              <a:rPr lang="pl-PL" dirty="0" smtClean="0"/>
              <a:t>góry</a:t>
            </a:r>
          </a:p>
          <a:p>
            <a:r>
              <a:rPr lang="pl-PL" dirty="0"/>
              <a:t>Testy </a:t>
            </a:r>
            <a:r>
              <a:rPr lang="pl-PL" dirty="0" smtClean="0"/>
              <a:t>jednostkowe</a:t>
            </a:r>
          </a:p>
          <a:p>
            <a:r>
              <a:rPr lang="pl-PL" dirty="0"/>
              <a:t>Ciągłe modyfikacje </a:t>
            </a:r>
            <a:r>
              <a:rPr lang="pl-PL" dirty="0" smtClean="0"/>
              <a:t>architektury</a:t>
            </a:r>
          </a:p>
          <a:p>
            <a:r>
              <a:rPr lang="pl-PL" dirty="0"/>
              <a:t>Programowanie </a:t>
            </a:r>
            <a:r>
              <a:rPr lang="pl-PL" dirty="0" smtClean="0"/>
              <a:t>parami</a:t>
            </a:r>
          </a:p>
          <a:p>
            <a:r>
              <a:rPr lang="pl-PL" dirty="0"/>
              <a:t>Stały kontakt z klientem</a:t>
            </a:r>
          </a:p>
        </p:txBody>
      </p:sp>
      <p:pic>
        <p:nvPicPr>
          <p:cNvPr id="12" name="Obraz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20688"/>
            <a:ext cx="2257799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1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Iteracje projektowe</a:t>
            </a:r>
            <a:endParaRPr lang="pl-PL" dirty="0"/>
          </a:p>
        </p:txBody>
      </p:sp>
      <p:sp>
        <p:nvSpPr>
          <p:cNvPr id="6" name="Symbol zastępczy tekstu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Metodologia musi być uszanowana …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135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erodynamiczny">
  <a:themeElements>
    <a:clrScheme name="Aerodynamiczny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erodynamiczny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tek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111</TotalTime>
  <Words>197</Words>
  <Application>Microsoft Office PowerPoint</Application>
  <PresentationFormat>Pokaz na ekranie (4:3)</PresentationFormat>
  <Paragraphs>63</Paragraphs>
  <Slides>19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0" baseType="lpstr">
      <vt:lpstr>Aerodynamiczny</vt:lpstr>
      <vt:lpstr>Projekt i realizacja aplikacji do generowania skryptu bazy danych na podstawie specyfikacji użytkownika, w kontekście struktury c.DnSPL</vt:lpstr>
      <vt:lpstr>Członkowie zespołu</vt:lpstr>
      <vt:lpstr>Wykorzystane technologie </vt:lpstr>
      <vt:lpstr>Prezentacja programu PowerPoint</vt:lpstr>
      <vt:lpstr>Planowanie prac zespołu</vt:lpstr>
      <vt:lpstr>Prezentacja programu PowerPoint</vt:lpstr>
      <vt:lpstr>Metodologia prac zespołu</vt:lpstr>
      <vt:lpstr>Prezentacja programu PowerPoint</vt:lpstr>
      <vt:lpstr>Iteracje projektowe</vt:lpstr>
      <vt:lpstr>Prezentacja programu PowerPoint</vt:lpstr>
      <vt:lpstr>Schemat logiki aplikacji</vt:lpstr>
      <vt:lpstr>Nasza aplikacja w nieścisłej teorii …</vt:lpstr>
      <vt:lpstr>Nasza aplikacja w formie UML</vt:lpstr>
      <vt:lpstr>Moduły aplikacji</vt:lpstr>
      <vt:lpstr>OWL2SQL – Transformacja ontologii w pliku OWL do schematu relacyjnej bazy danych (plik skrytpu SQL)</vt:lpstr>
      <vt:lpstr>Wybór podzbioru ontologii</vt:lpstr>
      <vt:lpstr>Interfejs użytkownika</vt:lpstr>
      <vt:lpstr>Import pliku SQL do systemu bazodanowego. Integracja modułów.</vt:lpstr>
      <vt:lpstr>Dziękuję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i realizacja aplikacji do generowania skryptu bazy danych na podstawie specyfikacji użytkownika, w kontekście struktury c.DnSPL</dc:title>
  <dc:creator>Szczechol</dc:creator>
  <cp:lastModifiedBy>Szczechol</cp:lastModifiedBy>
  <cp:revision>19</cp:revision>
  <dcterms:created xsi:type="dcterms:W3CDTF">2011-05-11T17:09:22Z</dcterms:created>
  <dcterms:modified xsi:type="dcterms:W3CDTF">2011-05-11T19:03:20Z</dcterms:modified>
</cp:coreProperties>
</file>