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learning </a:t>
            </a:r>
            <a:r>
              <a:rPr lang="en-US" dirty="0" smtClean="0">
                <a:effectLst/>
              </a:rPr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General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effectLst/>
              </a:rPr>
              <a:t>This application with provide with students to read, learn, take preparations, give examinations &amp; get certified within the application. This engine will also enable teachers to provide contents for learning, provide content for exam preparations, upload examination scripts, check scripts &amp; provide certification with.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75" y="215901"/>
            <a:ext cx="10364451" cy="119380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Project scope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6774" y="2367092"/>
            <a:ext cx="4674226" cy="3424107"/>
          </a:xfrm>
        </p:spPr>
        <p:txBody>
          <a:bodyPr/>
          <a:lstStyle/>
          <a:p>
            <a:r>
              <a:rPr lang="en-US" b="1" dirty="0">
                <a:effectLst/>
              </a:rPr>
              <a:t>Student perspective</a:t>
            </a:r>
            <a:r>
              <a:rPr lang="en-US" b="1" dirty="0" smtClean="0">
                <a:effectLst/>
              </a:rPr>
              <a:t>: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lvl="1"/>
            <a:r>
              <a:rPr lang="en-US" dirty="0">
                <a:effectLst/>
              </a:rPr>
              <a:t>General reading</a:t>
            </a:r>
          </a:p>
          <a:p>
            <a:pPr lvl="1"/>
            <a:r>
              <a:rPr lang="en-US" dirty="0">
                <a:effectLst/>
              </a:rPr>
              <a:t>Taking exam preparation</a:t>
            </a:r>
          </a:p>
          <a:p>
            <a:pPr lvl="1"/>
            <a:r>
              <a:rPr lang="en-US" dirty="0">
                <a:effectLst/>
              </a:rPr>
              <a:t>Provide exam</a:t>
            </a:r>
          </a:p>
          <a:p>
            <a:pPr lvl="1"/>
            <a:r>
              <a:rPr lang="en-US" dirty="0">
                <a:effectLst/>
              </a:rPr>
              <a:t>Get certified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6774" y="1409701"/>
            <a:ext cx="10364451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effectLst/>
              </a:rPr>
              <a:t>This project will initially deliver but not limited to: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68999" y="2367091"/>
            <a:ext cx="46742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Teacher’s perspective</a:t>
            </a:r>
            <a:r>
              <a:rPr lang="en-US" b="1" dirty="0" smtClean="0">
                <a:effectLst/>
              </a:rPr>
              <a:t>:</a:t>
            </a:r>
          </a:p>
          <a:p>
            <a:endParaRPr lang="en-US" b="1" dirty="0">
              <a:effectLst/>
            </a:endParaRPr>
          </a:p>
          <a:p>
            <a:pPr lvl="1"/>
            <a:r>
              <a:rPr lang="en-US" dirty="0">
                <a:effectLst/>
              </a:rPr>
              <a:t>Provide reading materials</a:t>
            </a:r>
          </a:p>
          <a:p>
            <a:pPr lvl="1"/>
            <a:r>
              <a:rPr lang="en-US" dirty="0">
                <a:effectLst/>
              </a:rPr>
              <a:t>Provide exam preparation materials</a:t>
            </a:r>
          </a:p>
          <a:p>
            <a:pPr lvl="1"/>
            <a:r>
              <a:rPr lang="en-US" dirty="0">
                <a:effectLst/>
              </a:rPr>
              <a:t>Provide exam scripts</a:t>
            </a:r>
          </a:p>
          <a:p>
            <a:pPr lvl="1"/>
            <a:r>
              <a:rPr lang="en-US" dirty="0">
                <a:effectLst/>
              </a:rPr>
              <a:t>Check and mark exam scripts</a:t>
            </a:r>
          </a:p>
          <a:p>
            <a:pPr lvl="1"/>
            <a:r>
              <a:rPr lang="en-US" dirty="0">
                <a:effectLst/>
              </a:rPr>
              <a:t>Provide certificates</a:t>
            </a:r>
          </a:p>
          <a:p>
            <a:pPr lvl="1"/>
            <a:r>
              <a:rPr lang="en-US" dirty="0">
                <a:effectLst/>
              </a:rPr>
              <a:t>Provide feedbacks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5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13717"/>
            <a:ext cx="10364451" cy="1596177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Project deliverables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00392"/>
            <a:ext cx="10363826" cy="394480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1. Student front end (application)</a:t>
            </a:r>
          </a:p>
          <a:p>
            <a:r>
              <a:rPr lang="en-US" dirty="0">
                <a:effectLst/>
              </a:rPr>
              <a:t>2. Student front end (web)</a:t>
            </a:r>
          </a:p>
          <a:p>
            <a:r>
              <a:rPr lang="en-US" dirty="0">
                <a:effectLst/>
              </a:rPr>
              <a:t>3. Teachers admin panel (application)</a:t>
            </a:r>
          </a:p>
          <a:p>
            <a:r>
              <a:rPr lang="en-US" dirty="0">
                <a:effectLst/>
              </a:rPr>
              <a:t>4. Teachers admin panel (web)</a:t>
            </a:r>
          </a:p>
          <a:p>
            <a:r>
              <a:rPr lang="en-US" dirty="0">
                <a:effectLst/>
              </a:rPr>
              <a:t>5. Admin panel &amp; management panel</a:t>
            </a:r>
          </a:p>
          <a:p>
            <a:r>
              <a:rPr lang="en-US" dirty="0">
                <a:effectLst/>
              </a:rPr>
              <a:t>6. Service &amp; purchase key</a:t>
            </a:r>
          </a:p>
          <a:p>
            <a:r>
              <a:rPr lang="en-US" dirty="0">
                <a:effectLst/>
              </a:rPr>
              <a:t>7. Middleware / API</a:t>
            </a:r>
          </a:p>
          <a:p>
            <a:r>
              <a:rPr lang="en-US" dirty="0">
                <a:effectLst/>
              </a:rPr>
              <a:t>8.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9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Modules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0363826" cy="442362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1. Profile</a:t>
            </a:r>
          </a:p>
          <a:p>
            <a:r>
              <a:rPr lang="en-US" dirty="0">
                <a:effectLst/>
              </a:rPr>
              <a:t>2. Reading module</a:t>
            </a:r>
          </a:p>
          <a:p>
            <a:r>
              <a:rPr lang="en-US" dirty="0">
                <a:effectLst/>
              </a:rPr>
              <a:t>3. Preparation module</a:t>
            </a:r>
          </a:p>
          <a:p>
            <a:r>
              <a:rPr lang="en-US" dirty="0">
                <a:effectLst/>
              </a:rPr>
              <a:t>4. Exam module</a:t>
            </a:r>
          </a:p>
          <a:p>
            <a:r>
              <a:rPr lang="en-US" dirty="0">
                <a:effectLst/>
              </a:rPr>
              <a:t>5. Certification module</a:t>
            </a:r>
          </a:p>
          <a:p>
            <a:r>
              <a:rPr lang="en-US" dirty="0">
                <a:effectLst/>
              </a:rPr>
              <a:t>6. Registration module</a:t>
            </a:r>
          </a:p>
          <a:p>
            <a:r>
              <a:rPr lang="en-US" dirty="0">
                <a:effectLst/>
              </a:rPr>
              <a:t>7. Tips/latest module</a:t>
            </a:r>
          </a:p>
          <a:p>
            <a:r>
              <a:rPr lang="en-US" dirty="0">
                <a:effectLst/>
              </a:rPr>
              <a:t>8. Notification module</a:t>
            </a:r>
          </a:p>
          <a:p>
            <a:r>
              <a:rPr lang="en-US" dirty="0">
                <a:effectLst/>
              </a:rPr>
              <a:t>9. Payment module</a:t>
            </a:r>
          </a:p>
          <a:p>
            <a:r>
              <a:rPr lang="en-US" dirty="0">
                <a:effectLst/>
              </a:rPr>
              <a:t>10. Merge module</a:t>
            </a:r>
          </a:p>
          <a:p>
            <a:r>
              <a:rPr lang="en-US" dirty="0">
                <a:effectLst/>
              </a:rPr>
              <a:t>11. State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8617"/>
            <a:ext cx="10364451" cy="1172183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Task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43000"/>
            <a:ext cx="10363826" cy="52705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1. Work flow design</a:t>
            </a:r>
          </a:p>
          <a:p>
            <a:r>
              <a:rPr lang="en-US" dirty="0">
                <a:effectLst/>
              </a:rPr>
              <a:t>2. Modularize &amp; module design</a:t>
            </a:r>
          </a:p>
          <a:p>
            <a:r>
              <a:rPr lang="en-US" dirty="0">
                <a:effectLst/>
              </a:rPr>
              <a:t>3. DFD</a:t>
            </a:r>
          </a:p>
          <a:p>
            <a:r>
              <a:rPr lang="en-US" dirty="0">
                <a:effectLst/>
              </a:rPr>
              <a:t>4. Backend design and implementation</a:t>
            </a:r>
          </a:p>
          <a:p>
            <a:r>
              <a:rPr lang="en-US" dirty="0">
                <a:effectLst/>
              </a:rPr>
              <a:t>5. Service design &amp; implementation</a:t>
            </a:r>
          </a:p>
          <a:p>
            <a:r>
              <a:rPr lang="en-US" dirty="0">
                <a:effectLst/>
              </a:rPr>
              <a:t>6. Technology and cloud selection</a:t>
            </a:r>
          </a:p>
          <a:p>
            <a:r>
              <a:rPr lang="en-US" dirty="0">
                <a:effectLst/>
              </a:rPr>
              <a:t>7. UI design</a:t>
            </a:r>
          </a:p>
          <a:p>
            <a:r>
              <a:rPr lang="en-US" dirty="0">
                <a:effectLst/>
              </a:rPr>
              <a:t>8. Integrations</a:t>
            </a:r>
          </a:p>
          <a:p>
            <a:r>
              <a:rPr lang="en-US" dirty="0">
                <a:effectLst/>
              </a:rPr>
              <a:t>9. Output check</a:t>
            </a:r>
          </a:p>
          <a:p>
            <a:r>
              <a:rPr lang="en-US" dirty="0">
                <a:effectLst/>
              </a:rPr>
              <a:t>10. UAT</a:t>
            </a:r>
          </a:p>
          <a:p>
            <a:r>
              <a:rPr lang="en-US" dirty="0">
                <a:effectLst/>
              </a:rPr>
              <a:t>11. Bug fixing</a:t>
            </a:r>
          </a:p>
          <a:p>
            <a:r>
              <a:rPr lang="en-US" dirty="0">
                <a:effectLst/>
              </a:rPr>
              <a:t>12. UAT phase 2</a:t>
            </a:r>
          </a:p>
          <a:p>
            <a:r>
              <a:rPr lang="en-US" dirty="0">
                <a:effectLst/>
              </a:rPr>
              <a:t>12. Completion</a:t>
            </a:r>
          </a:p>
          <a:p>
            <a:r>
              <a:rPr lang="en-US" dirty="0">
                <a:effectLst/>
              </a:rPr>
              <a:t>13. Service roll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74" y="110517"/>
            <a:ext cx="10364451" cy="840091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Work flow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4458" r="6730" b="3858"/>
          <a:stretch/>
        </p:blipFill>
        <p:spPr bwMode="auto">
          <a:xfrm>
            <a:off x="2806700" y="950608"/>
            <a:ext cx="6337300" cy="5627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86183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274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The learning app</vt:lpstr>
      <vt:lpstr>General information:</vt:lpstr>
      <vt:lpstr>Project scope:</vt:lpstr>
      <vt:lpstr>Project deliverables:</vt:lpstr>
      <vt:lpstr>Modules:</vt:lpstr>
      <vt:lpstr>Task:</vt:lpstr>
      <vt:lpstr>Work flow: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learning app</dc:title>
  <dc:creator>Saniun Saber Chowdhury</dc:creator>
  <cp:lastModifiedBy>Saniun Saber Chowdhury</cp:lastModifiedBy>
  <cp:revision>1</cp:revision>
  <dcterms:created xsi:type="dcterms:W3CDTF">2018-10-15T11:54:01Z</dcterms:created>
  <dcterms:modified xsi:type="dcterms:W3CDTF">2018-10-15T12:00:42Z</dcterms:modified>
</cp:coreProperties>
</file>