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6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ppins" panose="00000500000000000000" pitchFamily="2" charset="-18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709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024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651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391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65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Piotr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Zaguła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ZDTESTpol92</a:t>
            </a: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Testy aplikacji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Mr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Buggy 2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974" y="1214827"/>
            <a:ext cx="4404049" cy="536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Nagrywanie testów za pomocą Narzędzia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IDE.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Eksport kodu JAVA z nagranych testów.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B4F53-9108-4B99-8993-2A2C5903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77" y="807048"/>
            <a:ext cx="6862709" cy="59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1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-54933" y="1012943"/>
            <a:ext cx="3237724" cy="559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Development.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Utworzenie scenariusza za pomocą narzędzia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Cucumber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 połączenie z testami automatycznymi z wykorzystaniem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WebDriver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Wykorzystanie narzędzi deweloperskich przeglądarki do zidentyfikowania znaczników.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48F9DB0-4A66-48F3-9247-41CA630F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958" y="914401"/>
            <a:ext cx="8816431" cy="57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-54933" y="1012943"/>
            <a:ext cx="3626808" cy="559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Postman, (GET, POST, PUT, DELETE).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Dodanie zmiennych, wysyłanie żądania POST w formacie JSON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Ustawienie zmiennej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idEmployee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z otrzymanej odpowiedzi po żądaniu POST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4FDCA-E207-491C-9558-F854B700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89" y="2168485"/>
            <a:ext cx="7828111" cy="2671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A888F-2374-41ED-820F-8652E39F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28" y="87122"/>
            <a:ext cx="5604023" cy="2000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21D340-ADD7-4056-96B1-E13EAEEB9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389" y="4921031"/>
            <a:ext cx="7828110" cy="184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Aplikacja webowa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Mr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Buggy 2 jest wersją demo aplikacji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TestArena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Jest to darmowe narzędzie do zarządzania testami.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Do aplikacji dostępna jest specyfikacja w formie historyjek użytkownika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Projekt został przygotowany z użyciem narzędzi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zostały przygotowane 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w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Test Rail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Zgłoszenia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, historyjki użytkownika i zadania do wykonania w sprintach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narzędziu 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JIRA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indent="-361950">
              <a:spcBef>
                <a:spcPts val="500"/>
              </a:spcBef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Został nagrany t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est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w narzędziu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IDE</a:t>
            </a:r>
          </a:p>
          <a:p>
            <a:pPr marL="571500" indent="-361950">
              <a:spcBef>
                <a:spcPts val="500"/>
              </a:spcBef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Zostały przygotowane testy automatyczne z wykorzystaniem metodyki BDD oraz narzędzi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Cucumber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IntelliJ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WebDriver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75861" y="365125"/>
            <a:ext cx="10440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200" dirty="0">
                <a:latin typeface="Poppins"/>
                <a:ea typeface="Poppins"/>
                <a:cs typeface="Poppins"/>
                <a:sym typeface="Poppins"/>
              </a:rPr>
              <a:t>Projekt w narzędziu </a:t>
            </a:r>
            <a:r>
              <a:rPr lang="pl-PL" sz="32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3200" dirty="0">
                <a:latin typeface="Poppins"/>
                <a:ea typeface="Poppins"/>
                <a:cs typeface="Poppins"/>
                <a:sym typeface="Poppins"/>
              </a:rPr>
              <a:t> – szablon projektu </a:t>
            </a:r>
            <a:r>
              <a:rPr lang="pl-PL" sz="3200" dirty="0" err="1">
                <a:latin typeface="Poppins"/>
                <a:ea typeface="Poppins"/>
                <a:cs typeface="Poppins"/>
                <a:sym typeface="Poppins"/>
              </a:rPr>
              <a:t>Scrum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547255" y="1825624"/>
            <a:ext cx="31849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Utworzenie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backlogu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Utworzenie zadań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Utworzenie i zaplanowanie kilku sprintów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Wykonywanie zdań według zaplanowanych jednodniowych sprintów z pomocą tablicy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Kanban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04460-00EC-422C-9805-02B304AD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40" y="1311620"/>
            <a:ext cx="7717364" cy="53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>
                <a:latin typeface="Poppins"/>
                <a:ea typeface="Poppins"/>
                <a:cs typeface="Poppins"/>
                <a:sym typeface="Poppins"/>
              </a:rPr>
              <a:t>Przypadki testowe w narzędziu </a:t>
            </a:r>
            <a:r>
              <a:rPr lang="pl-PL" sz="35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519264" y="1349759"/>
            <a:ext cx="10444206" cy="9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Zintegrowanie narzędzi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– przypadki testowe odnoszą się do historyjek użytkownika ze specyfikacji zaimplementowanych w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E0DBD-1FB2-44E2-B65E-83B4A088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2202024"/>
            <a:ext cx="11226393" cy="44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6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55766" y="-15834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4755326" y="1811338"/>
            <a:ext cx="32036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44143-4A46-4B59-8184-5E96AB0A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12" y="942975"/>
            <a:ext cx="9234917" cy="56117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Ryzyka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oraz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Produktowe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2855166" y="2087315"/>
            <a:ext cx="4861753" cy="310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29190-1DA3-448D-9AD8-012429C9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012011"/>
            <a:ext cx="958215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56358" y="-121511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2780522" y="1866122"/>
            <a:ext cx="5888120" cy="359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D9EB5-705F-47C1-895D-7D14A4297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0" y="875763"/>
            <a:ext cx="10497717" cy="557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Sesja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eksploracyjna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199" y="1240971"/>
            <a:ext cx="9957822" cy="476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Sesja została przeprowadzona z wykorzystaniem narzędzia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Xray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Exploratory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App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 za jego pomocą został utworzony dodatkowy raport z sesji. Krótki opis i wnioski znajdują się w poniższej karcie.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2721905154"/>
              </p:ext>
            </p:extLst>
          </p:nvPr>
        </p:nvGraphicFramePr>
        <p:xfrm>
          <a:off x="706695" y="2338737"/>
          <a:ext cx="10220831" cy="3838226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9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04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ID </a:t>
                      </a:r>
                      <a:r>
                        <a:rPr lang="en-US" sz="1500" u="none" strike="noStrike" cap="none" dirty="0" err="1"/>
                        <a:t>Sesji</a:t>
                      </a:r>
                      <a:r>
                        <a:rPr lang="en-US" sz="1500" u="none" strike="noStrike" cap="none" dirty="0"/>
                        <a:t>: TestSession_2022-04-24_15-17-07-249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4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Tester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Piotr </a:t>
                      </a:r>
                      <a:r>
                        <a:rPr lang="pl-PL" sz="1100" u="none" strike="noStrike" cap="none" dirty="0" err="1"/>
                        <a:t>Zaguła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24</a:t>
                      </a:r>
                      <a:r>
                        <a:rPr lang="en-US" sz="1100" u="none" strike="noStrike" cap="none" dirty="0"/>
                        <a:t>.</a:t>
                      </a:r>
                      <a:r>
                        <a:rPr lang="pl-PL" sz="1100" u="none" strike="noStrike" cap="none" dirty="0"/>
                        <a:t>04</a:t>
                      </a:r>
                      <a:r>
                        <a:rPr lang="en-US" sz="1100" u="none" strike="noStrike" cap="none" dirty="0"/>
                        <a:t>.20</a:t>
                      </a:r>
                      <a:r>
                        <a:rPr lang="pl-PL" sz="1100" u="none" strike="noStrike" cap="none" dirty="0"/>
                        <a:t>22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41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Rozpoczęcia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</a:t>
                      </a:r>
                      <a:r>
                        <a:rPr lang="pl-PL" sz="1100" u="none" strike="noStrike" cap="none" dirty="0"/>
                        <a:t>4</a:t>
                      </a:r>
                      <a:r>
                        <a:rPr lang="en-US" sz="1100" u="none" strike="noStrike" cap="none" dirty="0"/>
                        <a:t>:30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Czas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Zakończenia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15:00</a:t>
                      </a: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41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Cel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Testy eksploracyjne funkcji dostępnych dla nowo utworzonego użytkownika</a:t>
                      </a:r>
                      <a:r>
                        <a:rPr lang="en-US" sz="1100" u="none" strike="noStrike" cap="none" dirty="0"/>
                        <a:t>. </a:t>
                      </a:r>
                      <a:r>
                        <a:rPr lang="en-US" sz="1100" u="none" strike="noStrike" cap="none" dirty="0" err="1"/>
                        <a:t>Aplikacja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pl-PL" sz="1100" u="none" strike="noStrike" cap="none" dirty="0" err="1"/>
                        <a:t>Mr</a:t>
                      </a:r>
                      <a:r>
                        <a:rPr lang="pl-PL" sz="1100" u="none" strike="noStrike" cap="none" dirty="0"/>
                        <a:t> Buggy 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Nieoczekiwany błąd przy próbie zapisania nowego środowiska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Nieoczekiwany błąd przy próbie przekazania zadania do wykonania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Krytyczny błąd - Powtarzający się problem ze stabilnością serwera - błąd 500 </a:t>
                      </a:r>
                      <a:r>
                        <a:rPr lang="pl-PL" sz="11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</a:t>
                      </a: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Server Error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l-PL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Dalsza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analiza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Podczas sesji nie zostały znalezione inne defekty, ponieważ powrócił problem ze stabilnością serwera, przed kolejnymi </a:t>
                      </a: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testami</a:t>
                      </a:r>
                      <a:r>
                        <a:rPr lang="pl-PL" sz="1100" u="none" strike="noStrike" cap="none" dirty="0"/>
                        <a:t> problem ten musi zostać naprawiony, ponieważ całkowicie blokuje inne testy.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Calibri"/>
                        </a:rPr>
                        <a:t>Błędy numer 1 i 2, również mają wysoki priorytet, ponieważ powodują awarię istotnych funkcji aplikacji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28869" y="-11251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Raportowanie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JIRA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3442995" y="2290665"/>
            <a:ext cx="5514895" cy="274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B01A5-E05E-4BD9-8949-3717D18D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48" y="952856"/>
            <a:ext cx="10361150" cy="5571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416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Poppins</vt:lpstr>
      <vt:lpstr>Calibri</vt:lpstr>
      <vt:lpstr>Arial</vt:lpstr>
      <vt:lpstr>Motyw pakietu Office</vt:lpstr>
      <vt:lpstr>Projekt Końcowy</vt:lpstr>
      <vt:lpstr>Krótko o projekcie</vt:lpstr>
      <vt:lpstr>Projekt w narzędziu Jira – szablon projektu Scrum</vt:lpstr>
      <vt:lpstr>Przypadki testowe w narzędziu TestRail</vt:lpstr>
      <vt:lpstr>Specyfikacja</vt:lpstr>
      <vt:lpstr>Ryzyka Projektowe oraz Produktowe</vt:lpstr>
      <vt:lpstr>Przypadki testowe w narzędziu</vt:lpstr>
      <vt:lpstr>Sesja eksploracyjna</vt:lpstr>
      <vt:lpstr>Raportowanie defektów w narzędziu JIRA</vt:lpstr>
      <vt:lpstr>Elementy dodatkowe</vt:lpstr>
      <vt:lpstr>Elementy dodatkowe</vt:lpstr>
      <vt:lpstr>Elementy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cp:lastModifiedBy>Piotr Z</cp:lastModifiedBy>
  <cp:revision>5</cp:revision>
  <dcterms:modified xsi:type="dcterms:W3CDTF">2022-04-24T20:09:54Z</dcterms:modified>
</cp:coreProperties>
</file>