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2951999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2954014" y="8962790"/>
            <a:ext cx="3523271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1024"/>
          <p:cNvSpPr/>
          <p:nvPr/>
        </p:nvSpPr>
        <p:spPr>
          <a:xfrm>
            <a:off x="4080743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1024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4786501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4788516" y="8962790"/>
            <a:ext cx="3523271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512"/>
          <p:cNvSpPr/>
          <p:nvPr/>
        </p:nvSpPr>
        <p:spPr>
          <a:xfrm>
            <a:off x="5915245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512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6621003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6623018" y="8962790"/>
            <a:ext cx="3523271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256"/>
          <p:cNvSpPr/>
          <p:nvPr/>
        </p:nvSpPr>
        <p:spPr>
          <a:xfrm>
            <a:off x="7749747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256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8455505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8457520" y="8962790"/>
            <a:ext cx="3523271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128"/>
          <p:cNvSpPr/>
          <p:nvPr/>
        </p:nvSpPr>
        <p:spPr>
          <a:xfrm>
            <a:off x="9584249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128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10290007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10292022" y="8962790"/>
            <a:ext cx="3523271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64"/>
          <p:cNvSpPr/>
          <p:nvPr/>
        </p:nvSpPr>
        <p:spPr>
          <a:xfrm>
            <a:off x="11418751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64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12124509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12126524" y="8962790"/>
            <a:ext cx="3523271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32"/>
          <p:cNvSpPr/>
          <p:nvPr/>
        </p:nvSpPr>
        <p:spPr>
          <a:xfrm>
            <a:off x="13253253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32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13959011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13961026" y="8962790"/>
            <a:ext cx="3523272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16"/>
          <p:cNvSpPr/>
          <p:nvPr/>
        </p:nvSpPr>
        <p:spPr>
          <a:xfrm>
            <a:off x="15087755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16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15793513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15795528" y="8962790"/>
            <a:ext cx="3523272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8"/>
          <p:cNvSpPr/>
          <p:nvPr/>
        </p:nvSpPr>
        <p:spPr>
          <a:xfrm>
            <a:off x="16922257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17628015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17630030" y="8962790"/>
            <a:ext cx="3523272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4"/>
          <p:cNvSpPr/>
          <p:nvPr/>
        </p:nvSpPr>
        <p:spPr>
          <a:xfrm>
            <a:off x="18756759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19462517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19464532" y="8962790"/>
            <a:ext cx="3523272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2"/>
          <p:cNvSpPr/>
          <p:nvPr/>
        </p:nvSpPr>
        <p:spPr>
          <a:xfrm>
            <a:off x="20591261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9311"/>
          <a:stretch>
            <a:fillRect/>
          </a:stretch>
        </p:blipFill>
        <p:spPr>
          <a:xfrm rot="5400000">
            <a:off x="21297019" y="2535577"/>
            <a:ext cx="352748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49074" r="0" b="0"/>
          <a:stretch>
            <a:fillRect/>
          </a:stretch>
        </p:blipFill>
        <p:spPr>
          <a:xfrm rot="5400000">
            <a:off x="21299034" y="8962790"/>
            <a:ext cx="3523272" cy="119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1"/>
          <p:cNvSpPr/>
          <p:nvPr/>
        </p:nvSpPr>
        <p:spPr>
          <a:xfrm>
            <a:off x="22425763" y="5713145"/>
            <a:ext cx="1270001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" name="For each column, roll a die.  If you get roll one of the faces on top, cross out the number in the box.  If you roll one of the faces on the bottom, leave the box.…"/>
          <p:cNvSpPr/>
          <p:nvPr/>
        </p:nvSpPr>
        <p:spPr>
          <a:xfrm>
            <a:off x="411739" y="1317763"/>
            <a:ext cx="3322174" cy="10421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For each column, roll a die.  If you get roll one of the faces on top, cross out the number in the box.  If you roll one of the faces on the bottom, leave the box.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After all rolls, add the numbers that are not crossed out.</a:t>
            </a:r>
          </a:p>
        </p:txBody>
      </p:sp>
      <p:sp>
        <p:nvSpPr>
          <p:cNvPr id="185" name="+"/>
          <p:cNvSpPr txBox="1"/>
          <p:nvPr/>
        </p:nvSpPr>
        <p:spPr>
          <a:xfrm>
            <a:off x="5453924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  <p:sp>
        <p:nvSpPr>
          <p:cNvPr id="186" name="+"/>
          <p:cNvSpPr txBox="1"/>
          <p:nvPr/>
        </p:nvSpPr>
        <p:spPr>
          <a:xfrm>
            <a:off x="7288426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  <p:sp>
        <p:nvSpPr>
          <p:cNvPr id="187" name="+"/>
          <p:cNvSpPr txBox="1"/>
          <p:nvPr/>
        </p:nvSpPr>
        <p:spPr>
          <a:xfrm>
            <a:off x="9122928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  <p:sp>
        <p:nvSpPr>
          <p:cNvPr id="188" name="+"/>
          <p:cNvSpPr txBox="1"/>
          <p:nvPr/>
        </p:nvSpPr>
        <p:spPr>
          <a:xfrm>
            <a:off x="10957430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  <p:sp>
        <p:nvSpPr>
          <p:cNvPr id="189" name="+"/>
          <p:cNvSpPr txBox="1"/>
          <p:nvPr/>
        </p:nvSpPr>
        <p:spPr>
          <a:xfrm>
            <a:off x="12791932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  <p:sp>
        <p:nvSpPr>
          <p:cNvPr id="190" name="+"/>
          <p:cNvSpPr txBox="1"/>
          <p:nvPr/>
        </p:nvSpPr>
        <p:spPr>
          <a:xfrm>
            <a:off x="14626434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  <p:sp>
        <p:nvSpPr>
          <p:cNvPr id="191" name="+"/>
          <p:cNvSpPr txBox="1"/>
          <p:nvPr/>
        </p:nvSpPr>
        <p:spPr>
          <a:xfrm>
            <a:off x="16460936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  <p:sp>
        <p:nvSpPr>
          <p:cNvPr id="192" name="+"/>
          <p:cNvSpPr txBox="1"/>
          <p:nvPr/>
        </p:nvSpPr>
        <p:spPr>
          <a:xfrm>
            <a:off x="18295438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  <p:sp>
        <p:nvSpPr>
          <p:cNvPr id="193" name="+"/>
          <p:cNvSpPr txBox="1"/>
          <p:nvPr/>
        </p:nvSpPr>
        <p:spPr>
          <a:xfrm>
            <a:off x="20129940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  <p:sp>
        <p:nvSpPr>
          <p:cNvPr id="194" name="+"/>
          <p:cNvSpPr txBox="1"/>
          <p:nvPr/>
        </p:nvSpPr>
        <p:spPr>
          <a:xfrm>
            <a:off x="21964442" y="6055589"/>
            <a:ext cx="35814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