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 name="Shape 32"/>
        <p:cNvGrpSpPr/>
        <p:nvPr/>
      </p:nvGrpSpPr>
      <p:grpSpPr>
        <a:xfrm>
          <a:off x="0" y="0"/>
          <a:ext cx="0" cy="0"/>
          <a:chOff x="0" y="0"/>
          <a:chExt cx="0" cy="0"/>
        </a:xfrm>
      </p:grpSpPr>
      <p:sp>
        <p:nvSpPr>
          <p:cNvPr id="33" name="Shape 3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 name="Shape 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rfc-editor.org/rfc/rfc5378.txt" TargetMode="External"/><Relationship Id="rId4" Type="http://schemas.openxmlformats.org/officeDocument/2006/relationships/hyperlink" Target="http://www.rfc-editor.org/rfc/rfc5378.txt" TargetMode="External"/><Relationship Id="rId11" Type="http://schemas.openxmlformats.org/officeDocument/2006/relationships/hyperlink" Target="http://www.rfc-editor.org/rfc/rfc3979.txt" TargetMode="External"/><Relationship Id="rId10" Type="http://schemas.openxmlformats.org/officeDocument/2006/relationships/hyperlink" Target="http://www.rfc-editor.org/rfc/rfc5378.txt" TargetMode="External"/><Relationship Id="rId12" Type="http://schemas.openxmlformats.org/officeDocument/2006/relationships/hyperlink" Target="http://www.rfc-editor.org/rfc/rfc3979.txt" TargetMode="External"/><Relationship Id="rId9" Type="http://schemas.openxmlformats.org/officeDocument/2006/relationships/hyperlink" Target="http://www.rfc-editor.org/rfc/rfc5378.txt" TargetMode="External"/><Relationship Id="rId5" Type="http://schemas.openxmlformats.org/officeDocument/2006/relationships/hyperlink" Target="http://www.rfc-editor.org/rfc/rfc3979.txt" TargetMode="External"/><Relationship Id="rId6" Type="http://schemas.openxmlformats.org/officeDocument/2006/relationships/hyperlink" Target="http://www.rfc-editor.org/rfc/rfc3979.txt" TargetMode="External"/><Relationship Id="rId7" Type="http://schemas.openxmlformats.org/officeDocument/2006/relationships/hyperlink" Target="http://www.rfc-editor.org/rfc/rfc4879.txt" TargetMode="External"/><Relationship Id="rId8" Type="http://schemas.openxmlformats.org/officeDocument/2006/relationships/hyperlink" Target="http://www.rfc-editor.org/rfc/rfc4879.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ietf-wg-acme" TargetMode="External"/><Relationship Id="rId4" Type="http://schemas.openxmlformats.org/officeDocument/2006/relationships/hyperlink" Target="https://github.com/ietf-wg-acme/wg-materials/tree/master/ietf-93" TargetMode="External"/><Relationship Id="rId5" Type="http://schemas.openxmlformats.org/officeDocument/2006/relationships/hyperlink" Target="mailto:acme@jabber.ietf.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sp>
        <p:nvSpPr>
          <p:cNvPr id="30" name="Shape 30"/>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ACME WG, IETF 93</a:t>
            </a:r>
          </a:p>
        </p:txBody>
      </p:sp>
      <p:sp>
        <p:nvSpPr>
          <p:cNvPr id="31" name="Shape 31"/>
          <p:cNvSpPr txBox="1"/>
          <p:nvPr>
            <p:ph idx="1" type="subTitle"/>
          </p:nvPr>
        </p:nvSpPr>
        <p:spPr>
          <a:xfrm>
            <a:off x="685800" y="2840053"/>
            <a:ext cx="7772400" cy="784737"/>
          </a:xfrm>
          <a:prstGeom prst="rect">
            <a:avLst/>
          </a:prstGeom>
        </p:spPr>
        <p:txBody>
          <a:bodyPr anchorCtr="0" anchor="t" bIns="91425" lIns="91425" rIns="91425" tIns="91425">
            <a:noAutofit/>
          </a:bodyPr>
          <a:lstStyle/>
          <a:p>
            <a:pPr>
              <a:spcBef>
                <a:spcPts val="0"/>
              </a:spcBef>
              <a:buNone/>
            </a:pPr>
            <a:r>
              <a:rPr lang="en"/>
              <a:t>Ted Hardie, Rich Salz</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Note Well</a:t>
            </a:r>
          </a:p>
        </p:txBody>
      </p:sp>
      <p:sp>
        <p:nvSpPr>
          <p:cNvPr id="37" name="Shape 37"/>
          <p:cNvSpPr txBox="1"/>
          <p:nvPr>
            <p:ph idx="1" type="body"/>
          </p:nvPr>
        </p:nvSpPr>
        <p:spPr>
          <a:xfrm>
            <a:off x="457200" y="1063375"/>
            <a:ext cx="8229600" cy="38625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rgbClr val="FFFFFF"/>
                </a:solidFill>
              </a:rPr>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a:t>
            </a:r>
          </a:p>
          <a:p>
            <a:pPr indent="-292100" lvl="0" marL="457200" rtl="0">
              <a:lnSpc>
                <a:spcPct val="115000"/>
              </a:lnSpc>
              <a:spcBef>
                <a:spcPts val="0"/>
              </a:spcBef>
              <a:buClr>
                <a:srgbClr val="FFFFFF"/>
              </a:buClr>
              <a:buSzPct val="100000"/>
              <a:buFont typeface="Arial"/>
              <a:buChar char="●"/>
            </a:pPr>
            <a:r>
              <a:rPr lang="en" sz="1000">
                <a:solidFill>
                  <a:srgbClr val="FFFFFF"/>
                </a:solidFill>
              </a:rPr>
              <a:t>The IETF plenary session</a:t>
            </a:r>
          </a:p>
          <a:p>
            <a:pPr indent="-292100" lvl="0" marL="457200" rtl="0">
              <a:lnSpc>
                <a:spcPct val="115000"/>
              </a:lnSpc>
              <a:spcBef>
                <a:spcPts val="0"/>
              </a:spcBef>
              <a:buClr>
                <a:srgbClr val="FFFFFF"/>
              </a:buClr>
              <a:buSzPct val="100000"/>
              <a:buFont typeface="Arial"/>
              <a:buChar char="●"/>
            </a:pPr>
            <a:r>
              <a:rPr lang="en" sz="1000">
                <a:solidFill>
                  <a:srgbClr val="FFFFFF"/>
                </a:solidFill>
              </a:rPr>
              <a:t>The IESG, or any member thereof on behalf of the IESG</a:t>
            </a:r>
          </a:p>
          <a:p>
            <a:pPr indent="-292100" lvl="0" marL="457200" rtl="0">
              <a:lnSpc>
                <a:spcPct val="115000"/>
              </a:lnSpc>
              <a:spcBef>
                <a:spcPts val="0"/>
              </a:spcBef>
              <a:buClr>
                <a:srgbClr val="FFFFFF"/>
              </a:buClr>
              <a:buSzPct val="100000"/>
              <a:buFont typeface="Arial"/>
              <a:buChar char="●"/>
            </a:pPr>
            <a:r>
              <a:rPr lang="en" sz="1000">
                <a:solidFill>
                  <a:srgbClr val="FFFFFF"/>
                </a:solidFill>
              </a:rPr>
              <a:t>Any IETF mailing list, including the IETF list itself, any working group or design team list, or any other list functioning under IETF auspices</a:t>
            </a:r>
          </a:p>
          <a:p>
            <a:pPr indent="-292100" lvl="0" marL="457200" rtl="0">
              <a:lnSpc>
                <a:spcPct val="115000"/>
              </a:lnSpc>
              <a:spcBef>
                <a:spcPts val="0"/>
              </a:spcBef>
              <a:buClr>
                <a:srgbClr val="FFFFFF"/>
              </a:buClr>
              <a:buSzPct val="100000"/>
              <a:buFont typeface="Arial"/>
              <a:buChar char="●"/>
            </a:pPr>
            <a:r>
              <a:rPr lang="en" sz="1000">
                <a:solidFill>
                  <a:srgbClr val="FFFFFF"/>
                </a:solidFill>
              </a:rPr>
              <a:t>Any IETF working group or portion thereof</a:t>
            </a:r>
          </a:p>
          <a:p>
            <a:pPr indent="-292100" lvl="0" marL="457200" rtl="0">
              <a:lnSpc>
                <a:spcPct val="115000"/>
              </a:lnSpc>
              <a:spcBef>
                <a:spcPts val="0"/>
              </a:spcBef>
              <a:buClr>
                <a:srgbClr val="FFFFFF"/>
              </a:buClr>
              <a:buSzPct val="100000"/>
              <a:buFont typeface="Arial"/>
              <a:buChar char="●"/>
            </a:pPr>
            <a:r>
              <a:rPr lang="en" sz="1000">
                <a:solidFill>
                  <a:srgbClr val="FFFFFF"/>
                </a:solidFill>
              </a:rPr>
              <a:t>Any Birds of a Feather (BOF) session</a:t>
            </a:r>
          </a:p>
          <a:p>
            <a:pPr indent="-292100" lvl="0" marL="457200" rtl="0">
              <a:lnSpc>
                <a:spcPct val="115000"/>
              </a:lnSpc>
              <a:spcBef>
                <a:spcPts val="0"/>
              </a:spcBef>
              <a:buClr>
                <a:srgbClr val="FFFFFF"/>
              </a:buClr>
              <a:buSzPct val="100000"/>
              <a:buFont typeface="Arial"/>
              <a:buChar char="●"/>
            </a:pPr>
            <a:r>
              <a:rPr lang="en" sz="1000">
                <a:solidFill>
                  <a:srgbClr val="FFFFFF"/>
                </a:solidFill>
              </a:rPr>
              <a:t>The IAB or any member thereof on behalf of the IAB</a:t>
            </a:r>
          </a:p>
          <a:p>
            <a:pPr indent="-292100" lvl="0" marL="457200" rtl="0">
              <a:lnSpc>
                <a:spcPct val="115000"/>
              </a:lnSpc>
              <a:spcBef>
                <a:spcPts val="0"/>
              </a:spcBef>
              <a:buClr>
                <a:srgbClr val="FFFFFF"/>
              </a:buClr>
              <a:buSzPct val="100000"/>
              <a:buFont typeface="Arial"/>
              <a:buChar char="●"/>
            </a:pPr>
            <a:r>
              <a:rPr lang="en" sz="1000">
                <a:solidFill>
                  <a:srgbClr val="FFFFFF"/>
                </a:solidFill>
              </a:rPr>
              <a:t>The RFC Editor or the Internet-Drafts function</a:t>
            </a:r>
          </a:p>
          <a:p>
            <a:pPr lvl="0" rtl="0">
              <a:lnSpc>
                <a:spcPct val="115000"/>
              </a:lnSpc>
              <a:spcBef>
                <a:spcPts val="0"/>
              </a:spcBef>
              <a:buClr>
                <a:schemeClr val="dk1"/>
              </a:buClr>
              <a:buSzPct val="110000"/>
              <a:buFont typeface="Arial"/>
              <a:buNone/>
            </a:pPr>
            <a:r>
              <a:rPr lang="en" sz="1000">
                <a:solidFill>
                  <a:srgbClr val="FFFFFF"/>
                </a:solidFill>
              </a:rPr>
              <a:t>All IETF Contributions are subject to the rules of</a:t>
            </a:r>
            <a:r>
              <a:rPr lang="en" sz="1000">
                <a:solidFill>
                  <a:srgbClr val="FFFFFF"/>
                </a:solidFill>
                <a:hlinkClick r:id="rId3"/>
              </a:rPr>
              <a:t> </a:t>
            </a:r>
            <a:r>
              <a:rPr lang="en" sz="1000" u="sng">
                <a:solidFill>
                  <a:srgbClr val="FFFFFF"/>
                </a:solidFill>
                <a:hlinkClick r:id="rId4"/>
              </a:rPr>
              <a:t>RFC 5378</a:t>
            </a:r>
            <a:r>
              <a:rPr lang="en" sz="1000">
                <a:solidFill>
                  <a:srgbClr val="FFFFFF"/>
                </a:solidFill>
              </a:rPr>
              <a:t> and</a:t>
            </a:r>
            <a:r>
              <a:rPr lang="en" sz="1000">
                <a:solidFill>
                  <a:srgbClr val="FFFFFF"/>
                </a:solidFill>
                <a:hlinkClick r:id="rId5"/>
              </a:rPr>
              <a:t> </a:t>
            </a:r>
            <a:r>
              <a:rPr lang="en" sz="1000" u="sng">
                <a:solidFill>
                  <a:srgbClr val="FFFFFF"/>
                </a:solidFill>
                <a:hlinkClick r:id="rId6"/>
              </a:rPr>
              <a:t>RFC 3979</a:t>
            </a:r>
            <a:r>
              <a:rPr lang="en" sz="1000">
                <a:solidFill>
                  <a:srgbClr val="FFFFFF"/>
                </a:solidFill>
              </a:rPr>
              <a:t> (updated by</a:t>
            </a:r>
            <a:r>
              <a:rPr lang="en" sz="1000">
                <a:solidFill>
                  <a:srgbClr val="FFFFFF"/>
                </a:solidFill>
                <a:hlinkClick r:id="rId7"/>
              </a:rPr>
              <a:t> </a:t>
            </a:r>
            <a:r>
              <a:rPr lang="en" sz="1000" u="sng">
                <a:solidFill>
                  <a:srgbClr val="FFFFFF"/>
                </a:solidFill>
                <a:hlinkClick r:id="rId8"/>
              </a:rPr>
              <a:t>RFC 4879</a:t>
            </a:r>
            <a:r>
              <a:rPr lang="en" sz="1000">
                <a:solidFill>
                  <a:srgbClr val="FFFFFF"/>
                </a:solidFill>
              </a:rPr>
              <a:t>).</a:t>
            </a:r>
          </a:p>
          <a:p>
            <a:pPr lvl="0" rtl="0">
              <a:spcBef>
                <a:spcPts val="0"/>
              </a:spcBef>
              <a:buClr>
                <a:schemeClr val="dk1"/>
              </a:buClr>
              <a:buSzPct val="110000"/>
              <a:buFont typeface="Arial"/>
              <a:buNone/>
            </a:pPr>
            <a:r>
              <a:rPr lang="en" sz="1000">
                <a:solidFill>
                  <a:srgbClr val="FFFFFF"/>
                </a:solidFill>
              </a:rPr>
              <a:t>Statements made outside of an IETF session, mailing list or other function, that are clearly not intended to be input to an IETF activity, group or function, are not IETF Contributions in the context of this notice.  Please consult</a:t>
            </a:r>
            <a:r>
              <a:rPr lang="en" sz="1000">
                <a:solidFill>
                  <a:srgbClr val="FFFFFF"/>
                </a:solidFill>
                <a:hlinkClick r:id="rId9"/>
              </a:rPr>
              <a:t> </a:t>
            </a:r>
            <a:r>
              <a:rPr lang="en" sz="1000" u="sng">
                <a:solidFill>
                  <a:srgbClr val="FFFFFF"/>
                </a:solidFill>
                <a:hlinkClick r:id="rId10"/>
              </a:rPr>
              <a:t>RFC 5378</a:t>
            </a:r>
            <a:r>
              <a:rPr lang="en" sz="1000">
                <a:solidFill>
                  <a:srgbClr val="FFFFFF"/>
                </a:solidFill>
              </a:rPr>
              <a:t> and</a:t>
            </a:r>
            <a:r>
              <a:rPr lang="en" sz="1000">
                <a:solidFill>
                  <a:srgbClr val="FFFFFF"/>
                </a:solidFill>
                <a:hlinkClick r:id="rId11"/>
              </a:rPr>
              <a:t> </a:t>
            </a:r>
            <a:r>
              <a:rPr lang="en" sz="1000" u="sng">
                <a:solidFill>
                  <a:srgbClr val="FFFFFF"/>
                </a:solidFill>
                <a:hlinkClick r:id="rId12"/>
              </a:rPr>
              <a:t>RFC 3979</a:t>
            </a:r>
            <a:r>
              <a:rPr lang="en" sz="1000">
                <a:solidFill>
                  <a:srgbClr val="FFFFFF"/>
                </a:solidFill>
              </a:rPr>
              <a:t> for details.</a:t>
            </a:r>
          </a:p>
          <a:p>
            <a:pPr lvl="0" rtl="0">
              <a:spcBef>
                <a:spcPts val="0"/>
              </a:spcBef>
              <a:buClr>
                <a:schemeClr val="dk1"/>
              </a:buClr>
              <a:buSzPct val="110000"/>
              <a:buFont typeface="Arial"/>
              <a:buNone/>
            </a:pPr>
            <a:r>
              <a:rPr lang="en" sz="1000">
                <a:solidFill>
                  <a:srgbClr val="FFFFFF"/>
                </a:solidFill>
              </a:rPr>
              <a:t>A participant in any IETF activity is deemed to accept all IETF rules of process, as documented in Best Current Practices RFCs and IESG Statements.</a:t>
            </a:r>
          </a:p>
          <a:p>
            <a:pPr lvl="0">
              <a:spcBef>
                <a:spcPts val="0"/>
              </a:spcBef>
              <a:buNone/>
            </a:pPr>
            <a:r>
              <a:rPr lang="en" sz="1000">
                <a:solidFill>
                  <a:srgbClr val="FFFFFF"/>
                </a:solidFill>
              </a:rPr>
              <a:t>A participant in any IETF activity acknowledges that written, audio and video records of meetings may be made and may be available to the public</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Scribes: Your name here!</a:t>
            </a:r>
          </a:p>
        </p:txBody>
      </p:sp>
      <p:sp>
        <p:nvSpPr>
          <p:cNvPr id="43" name="Shape 43"/>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Home:</a:t>
            </a:r>
          </a:p>
          <a:p>
            <a:pPr indent="457200" lvl="0" rtl="0">
              <a:spcBef>
                <a:spcPts val="0"/>
              </a:spcBef>
              <a:buNone/>
            </a:pPr>
            <a:r>
              <a:rPr lang="en" sz="2400" u="sng">
                <a:solidFill>
                  <a:schemeClr val="hlink"/>
                </a:solidFill>
                <a:hlinkClick r:id="rId3"/>
              </a:rPr>
              <a:t>https://github.com/ietf-wg-acme</a:t>
            </a:r>
          </a:p>
          <a:p>
            <a:pPr indent="0" lvl="0" marL="0" rtl="0">
              <a:spcBef>
                <a:spcPts val="0"/>
              </a:spcBef>
              <a:buNone/>
            </a:pPr>
            <a:r>
              <a:t/>
            </a:r>
            <a:endParaRPr sz="2400">
              <a:solidFill>
                <a:srgbClr val="FFFFFF"/>
              </a:solidFill>
            </a:endParaRPr>
          </a:p>
          <a:p>
            <a:pPr indent="0" lvl="0" marL="0" rtl="0">
              <a:spcBef>
                <a:spcPts val="0"/>
              </a:spcBef>
              <a:buNone/>
            </a:pPr>
            <a:r>
              <a:rPr lang="en" sz="2400">
                <a:solidFill>
                  <a:srgbClr val="FFFFFF"/>
                </a:solidFill>
              </a:rPr>
              <a:t>Minutes:</a:t>
            </a:r>
            <a:br>
              <a:rPr lang="en" sz="2400">
                <a:solidFill>
                  <a:srgbClr val="FFFFFF"/>
                </a:solidFill>
              </a:rPr>
            </a:br>
            <a:r>
              <a:rPr lang="en" sz="2400" u="sng">
                <a:solidFill>
                  <a:schemeClr val="hlink"/>
                </a:solidFill>
                <a:hlinkClick r:id="rId4"/>
              </a:rPr>
              <a:t>https://github.com/ietf-wg-acme/wg-materials/tree/master/ietf-93</a:t>
            </a:r>
            <a:r>
              <a:rPr lang="en" sz="2400">
                <a:solidFill>
                  <a:srgbClr val="FFFFFF"/>
                </a:solidFill>
              </a:rPr>
              <a:t> </a:t>
            </a:r>
          </a:p>
          <a:p>
            <a:pPr lvl="0" rtl="0">
              <a:spcBef>
                <a:spcPts val="0"/>
              </a:spcBef>
              <a:buNone/>
            </a:pPr>
            <a:r>
              <a:rPr lang="en" sz="2400">
                <a:solidFill>
                  <a:srgbClr val="FFFFFF"/>
                </a:solidFill>
              </a:rPr>
              <a:t>Jabber</a:t>
            </a:r>
          </a:p>
          <a:p>
            <a:pPr indent="457200" lvl="0" rtl="0">
              <a:spcBef>
                <a:spcPts val="0"/>
              </a:spcBef>
              <a:buClr>
                <a:schemeClr val="dk1"/>
              </a:buClr>
              <a:buSzPct val="45833"/>
              <a:buFont typeface="Arial"/>
              <a:buNone/>
            </a:pPr>
            <a:r>
              <a:rPr lang="en" sz="2400">
                <a:solidFill>
                  <a:srgbClr val="FFFFFF"/>
                </a:solidFill>
              </a:rPr>
              <a:t>xmpp:</a:t>
            </a:r>
            <a:r>
              <a:rPr lang="en" sz="2400" u="sng">
                <a:solidFill>
                  <a:schemeClr val="hlink"/>
                </a:solidFill>
                <a:hlinkClick r:id="rId5"/>
              </a:rPr>
              <a:t>acme@jabber.ietf.org</a:t>
            </a:r>
            <a:r>
              <a:rPr lang="en" sz="2400">
                <a:solidFill>
                  <a:srgbClr val="FFFFFF"/>
                </a:solidFill>
              </a:rPr>
              <a:t>?join (or whatever)</a:t>
            </a:r>
          </a:p>
          <a:p>
            <a:pPr>
              <a:spcBef>
                <a:spcPts val="0"/>
              </a:spcBef>
              <a:buNone/>
            </a:pPr>
            <a:r>
              <a:t/>
            </a:r>
            <a:endParaRPr sz="2400">
              <a:solidFill>
                <a:srgbClr val="FFFFFF"/>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Agenda</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lt1"/>
              </a:buClr>
              <a:buSzPct val="100000"/>
              <a:buFont typeface="Arial"/>
              <a:buChar char="●"/>
            </a:pPr>
            <a:r>
              <a:rPr lang="en" sz="2400"/>
              <a:t>Agenda bashing 5 minutes</a:t>
            </a:r>
          </a:p>
          <a:p>
            <a:pPr indent="-381000" lvl="0" marL="457200" rtl="0">
              <a:spcBef>
                <a:spcPts val="0"/>
              </a:spcBef>
              <a:buClr>
                <a:schemeClr val="lt1"/>
              </a:buClr>
              <a:buSzPct val="100000"/>
              <a:buFont typeface="Arial"/>
              <a:buChar char="●"/>
            </a:pPr>
            <a:r>
              <a:rPr lang="en" sz="2400"/>
              <a:t>Protocol (draft-barnes-acme) 75 minutes</a:t>
            </a:r>
          </a:p>
          <a:p>
            <a:pPr indent="-381000" lvl="0" marL="457200" rtl="0">
              <a:spcBef>
                <a:spcPts val="0"/>
              </a:spcBef>
              <a:buClr>
                <a:schemeClr val="lt1"/>
              </a:buClr>
              <a:buSzPct val="100000"/>
              <a:buFont typeface="Arial"/>
              <a:buChar char="●"/>
            </a:pPr>
            <a:r>
              <a:rPr lang="en" sz="2400"/>
              <a:t>Use cases (draft-mattson-acme-use-cases) 15 minutes</a:t>
            </a:r>
          </a:p>
          <a:p>
            <a:pPr indent="-381000" lvl="0" marL="457200" rtl="0">
              <a:spcBef>
                <a:spcPts val="0"/>
              </a:spcBef>
              <a:buClr>
                <a:schemeClr val="lt1"/>
              </a:buClr>
              <a:buSzPct val="100000"/>
              <a:buFont typeface="Arial"/>
              <a:buChar char="●"/>
            </a:pPr>
            <a:r>
              <a:rPr lang="en" sz="2400"/>
              <a:t>JWS Changes (draft-jones-jose-jws-signing-input-options) 15 minutes</a:t>
            </a:r>
          </a:p>
          <a:p>
            <a:pPr indent="-381000" lvl="0" marL="457200" rtl="0">
              <a:spcBef>
                <a:spcPts val="0"/>
              </a:spcBef>
              <a:buClr>
                <a:schemeClr val="lt1"/>
              </a:buClr>
              <a:buSzPct val="100000"/>
              <a:buFont typeface="Arial"/>
              <a:buChar char="●"/>
            </a:pPr>
            <a:r>
              <a:rPr lang="en" sz="2400"/>
              <a:t>OmniPublish (draft-hallambaker-omnipublish) 10 minutes</a:t>
            </a:r>
          </a:p>
          <a:p>
            <a:pPr lvl="0">
              <a:spcBef>
                <a:spcPts val="0"/>
              </a:spcBef>
              <a:buNone/>
            </a:pPr>
            <a:r>
              <a:t/>
            </a:r>
            <a:endParaRPr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