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diagrams/data11.xml" ContentType="application/vnd.openxmlformats-officedocument.drawingml.diagramData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  <p:sldMasterId id="2147483677" r:id="rId3"/>
  </p:sldMasterIdLst>
  <p:notesMasterIdLst>
    <p:notesMasterId r:id="rId20"/>
  </p:notesMasterIdLst>
  <p:sldIdLst>
    <p:sldId id="288" r:id="rId4"/>
    <p:sldId id="257" r:id="rId5"/>
    <p:sldId id="292" r:id="rId6"/>
    <p:sldId id="293" r:id="rId7"/>
    <p:sldId id="294" r:id="rId8"/>
    <p:sldId id="259" r:id="rId9"/>
    <p:sldId id="261" r:id="rId10"/>
    <p:sldId id="270" r:id="rId11"/>
    <p:sldId id="271" r:id="rId12"/>
    <p:sldId id="272" r:id="rId13"/>
    <p:sldId id="273" r:id="rId14"/>
    <p:sldId id="275" r:id="rId15"/>
    <p:sldId id="282" r:id="rId16"/>
    <p:sldId id="290" r:id="rId17"/>
    <p:sldId id="256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6793" autoAdjust="0"/>
  </p:normalViewPr>
  <p:slideViewPr>
    <p:cSldViewPr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DBCE1AA2-037E-4CDC-AEDE-3F44EEC3EC78}" type="presOf" srcId="{4881E3A9-31F4-46BA-B863-70B1C54FAC2D}" destId="{6A9781BF-7230-4DD5-9A8B-E4869886CC12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7C97783B-0193-4BCD-902A-371B7B05622D}" type="presOf" srcId="{41B00F3F-378E-426C-9B19-05B0F41C67C7}" destId="{864B40E2-5677-4629-A8CD-89A9B756124E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FE82EB1-4706-4B74-986B-D754888911F8}" type="presOf" srcId="{4D4D000D-974A-48CB-A566-4EBD4E8EDB25}" destId="{41E8FBBF-A987-4DF4-B0D1-6484B49C5F63}" srcOrd="0" destOrd="0" presId="urn:microsoft.com/office/officeart/2005/8/layout/hChevron3"/>
    <dgm:cxn modelId="{AFD49E9C-4D85-45CD-82B8-83D9C3269128}" type="presOf" srcId="{FC3112A3-EEDF-40FD-9BED-6112639D5D01}" destId="{30C4040E-3A67-4FAE-8B9A-AC72E751EC50}" srcOrd="0" destOrd="0" presId="urn:microsoft.com/office/officeart/2005/8/layout/hChevron3"/>
    <dgm:cxn modelId="{332751A2-F42D-471C-A0BD-CA28AFF9238A}" type="presOf" srcId="{4E86C8DD-C111-414B-8787-FCC4CF22BC51}" destId="{2FD73B5B-C67A-4CA2-AE6F-C449126E1582}" srcOrd="0" destOrd="0" presId="urn:microsoft.com/office/officeart/2005/8/layout/hChevron3"/>
    <dgm:cxn modelId="{358ED5C5-CF67-4E5D-896F-6EB5610A125B}" type="presOf" srcId="{2771C318-91EC-480A-874D-DCA64E759094}" destId="{DB1159B9-80FD-430B-86E2-A75B606C2F1F}" srcOrd="0" destOrd="0" presId="urn:microsoft.com/office/officeart/2005/8/layout/hChevron3"/>
    <dgm:cxn modelId="{2CAB9B20-EB27-45F8-BCAC-5A502C33B121}" type="presOf" srcId="{6A8546E9-E9B2-4F2B-8A07-1A72163BC7E6}" destId="{E2E10B8C-B192-41A8-9C93-1563F212AF2D}" srcOrd="0" destOrd="0" presId="urn:microsoft.com/office/officeart/2005/8/layout/hChevron3"/>
    <dgm:cxn modelId="{038717F1-371D-4AA5-B247-0CAAFCE125BC}" type="presOf" srcId="{B484E091-564B-442C-8073-4907955BE5A3}" destId="{E64072B9-64A8-4DF1-804A-B16CFFB1216B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4AA28F61-0B45-46C0-9696-DA76BE2E8BB6}" type="presParOf" srcId="{E2E10B8C-B192-41A8-9C93-1563F212AF2D}" destId="{2FD73B5B-C67A-4CA2-AE6F-C449126E1582}" srcOrd="0" destOrd="0" presId="urn:microsoft.com/office/officeart/2005/8/layout/hChevron3"/>
    <dgm:cxn modelId="{0439C72A-E32F-4E89-BDB3-F7E8DC3FD01D}" type="presParOf" srcId="{E2E10B8C-B192-41A8-9C93-1563F212AF2D}" destId="{99FD6387-84D1-47CE-9AD5-0EAD321B3553}" srcOrd="1" destOrd="0" presId="urn:microsoft.com/office/officeart/2005/8/layout/hChevron3"/>
    <dgm:cxn modelId="{BEA952AF-12D7-44B5-A360-C95FE49D277B}" type="presParOf" srcId="{E2E10B8C-B192-41A8-9C93-1563F212AF2D}" destId="{41E8FBBF-A987-4DF4-B0D1-6484B49C5F63}" srcOrd="2" destOrd="0" presId="urn:microsoft.com/office/officeart/2005/8/layout/hChevron3"/>
    <dgm:cxn modelId="{B93079EB-2710-4A7E-8F45-1BA07688942D}" type="presParOf" srcId="{E2E10B8C-B192-41A8-9C93-1563F212AF2D}" destId="{FC6774B3-2F08-416C-97A4-98B246BCB46E}" srcOrd="3" destOrd="0" presId="urn:microsoft.com/office/officeart/2005/8/layout/hChevron3"/>
    <dgm:cxn modelId="{FADCE90E-52B8-40A9-8784-13A85E204029}" type="presParOf" srcId="{E2E10B8C-B192-41A8-9C93-1563F212AF2D}" destId="{E64072B9-64A8-4DF1-804A-B16CFFB1216B}" srcOrd="4" destOrd="0" presId="urn:microsoft.com/office/officeart/2005/8/layout/hChevron3"/>
    <dgm:cxn modelId="{747113D3-533E-4C47-9946-2ABA543D038B}" type="presParOf" srcId="{E2E10B8C-B192-41A8-9C93-1563F212AF2D}" destId="{606E756F-24B8-4B45-9DC9-2134662BDD05}" srcOrd="5" destOrd="0" presId="urn:microsoft.com/office/officeart/2005/8/layout/hChevron3"/>
    <dgm:cxn modelId="{ED1994D3-40DA-4E60-937D-61CD123D32EA}" type="presParOf" srcId="{E2E10B8C-B192-41A8-9C93-1563F212AF2D}" destId="{DB1159B9-80FD-430B-86E2-A75B606C2F1F}" srcOrd="6" destOrd="0" presId="urn:microsoft.com/office/officeart/2005/8/layout/hChevron3"/>
    <dgm:cxn modelId="{F6526D4C-6BBB-43C8-B773-6568DEDFB532}" type="presParOf" srcId="{E2E10B8C-B192-41A8-9C93-1563F212AF2D}" destId="{6EF78963-B021-48BF-B05C-DDBC53E6FD8C}" srcOrd="7" destOrd="0" presId="urn:microsoft.com/office/officeart/2005/8/layout/hChevron3"/>
    <dgm:cxn modelId="{191D6E6B-8F03-4496-A217-323CB067283C}" type="presParOf" srcId="{E2E10B8C-B192-41A8-9C93-1563F212AF2D}" destId="{6A9781BF-7230-4DD5-9A8B-E4869886CC12}" srcOrd="8" destOrd="0" presId="urn:microsoft.com/office/officeart/2005/8/layout/hChevron3"/>
    <dgm:cxn modelId="{57B5A3FA-AB5A-42F3-A772-56F466F1BDDE}" type="presParOf" srcId="{E2E10B8C-B192-41A8-9C93-1563F212AF2D}" destId="{BF30EA5B-A7EB-4829-8E08-B2E9CA243432}" srcOrd="9" destOrd="0" presId="urn:microsoft.com/office/officeart/2005/8/layout/hChevron3"/>
    <dgm:cxn modelId="{38B4287D-7394-453C-B1C6-DCD686D112E4}" type="presParOf" srcId="{E2E10B8C-B192-41A8-9C93-1563F212AF2D}" destId="{864B40E2-5677-4629-A8CD-89A9B756124E}" srcOrd="10" destOrd="0" presId="urn:microsoft.com/office/officeart/2005/8/layout/hChevron3"/>
    <dgm:cxn modelId="{F3CFC7DF-69AC-4969-8EC5-5D9EB6B38613}" type="presParOf" srcId="{E2E10B8C-B192-41A8-9C93-1563F212AF2D}" destId="{532EF2FA-D261-4872-95A9-891FB36F0837}" srcOrd="11" destOrd="0" presId="urn:microsoft.com/office/officeart/2005/8/layout/hChevron3"/>
    <dgm:cxn modelId="{ABDD11EA-C9AC-41AC-AB23-9B9F2D1706FD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349210D0-7978-429A-BC33-C370F7A544CA}" type="presOf" srcId="{41B00F3F-378E-426C-9B19-05B0F41C67C7}" destId="{864B40E2-5677-4629-A8CD-89A9B756124E}" srcOrd="0" destOrd="0" presId="urn:microsoft.com/office/officeart/2005/8/layout/hChevron3"/>
    <dgm:cxn modelId="{F3FFEDF0-6CF2-41D5-B291-4124107BDC15}" type="presOf" srcId="{4881E3A9-31F4-46BA-B863-70B1C54FAC2D}" destId="{6A9781BF-7230-4DD5-9A8B-E4869886CC12}" srcOrd="0" destOrd="0" presId="urn:microsoft.com/office/officeart/2005/8/layout/hChevron3"/>
    <dgm:cxn modelId="{7A6F1673-DE84-4EDF-A92F-7FA8AFA866F6}" type="presOf" srcId="{2771C318-91EC-480A-874D-DCA64E759094}" destId="{DB1159B9-80FD-430B-86E2-A75B606C2F1F}" srcOrd="0" destOrd="0" presId="urn:microsoft.com/office/officeart/2005/8/layout/hChevron3"/>
    <dgm:cxn modelId="{117EA726-BA9E-4ABB-A3F6-20A54807F6E3}" type="presOf" srcId="{4D4D000D-974A-48CB-A566-4EBD4E8EDB25}" destId="{41E8FBBF-A987-4DF4-B0D1-6484B49C5F63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4E4CA142-B9C9-4711-A815-98320EB1D0BF}" type="presOf" srcId="{4E86C8DD-C111-414B-8787-FCC4CF22BC51}" destId="{2FD73B5B-C67A-4CA2-AE6F-C449126E1582}" srcOrd="0" destOrd="0" presId="urn:microsoft.com/office/officeart/2005/8/layout/hChevron3"/>
    <dgm:cxn modelId="{D3120AFD-AD84-4AD5-8F40-D9CD54AEC1E0}" type="presOf" srcId="{B484E091-564B-442C-8073-4907955BE5A3}" destId="{E64072B9-64A8-4DF1-804A-B16CFFB1216B}" srcOrd="0" destOrd="0" presId="urn:microsoft.com/office/officeart/2005/8/layout/hChevron3"/>
    <dgm:cxn modelId="{6EA64348-ECB9-443F-A46B-86CEE098F24D}" type="presOf" srcId="{FC3112A3-EEDF-40FD-9BED-6112639D5D01}" destId="{30C4040E-3A67-4FAE-8B9A-AC72E751EC50}" srcOrd="0" destOrd="0" presId="urn:microsoft.com/office/officeart/2005/8/layout/hChevron3"/>
    <dgm:cxn modelId="{176C0655-9059-4D76-AD6D-E07303720A1B}" type="presOf" srcId="{6A8546E9-E9B2-4F2B-8A07-1A72163BC7E6}" destId="{E2E10B8C-B192-41A8-9C93-1563F212AF2D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6948C417-A30B-40B6-AEB6-CC8BE7F72DF3}" type="presParOf" srcId="{E2E10B8C-B192-41A8-9C93-1563F212AF2D}" destId="{2FD73B5B-C67A-4CA2-AE6F-C449126E1582}" srcOrd="0" destOrd="0" presId="urn:microsoft.com/office/officeart/2005/8/layout/hChevron3"/>
    <dgm:cxn modelId="{7D1365D2-D589-4E80-B73F-B99C931210C6}" type="presParOf" srcId="{E2E10B8C-B192-41A8-9C93-1563F212AF2D}" destId="{99FD6387-84D1-47CE-9AD5-0EAD321B3553}" srcOrd="1" destOrd="0" presId="urn:microsoft.com/office/officeart/2005/8/layout/hChevron3"/>
    <dgm:cxn modelId="{7504B70C-FB0E-4C38-93C5-8CE2C70E6617}" type="presParOf" srcId="{E2E10B8C-B192-41A8-9C93-1563F212AF2D}" destId="{41E8FBBF-A987-4DF4-B0D1-6484B49C5F63}" srcOrd="2" destOrd="0" presId="urn:microsoft.com/office/officeart/2005/8/layout/hChevron3"/>
    <dgm:cxn modelId="{1139D08C-DBA8-4547-9123-0227C413A0C8}" type="presParOf" srcId="{E2E10B8C-B192-41A8-9C93-1563F212AF2D}" destId="{FC6774B3-2F08-416C-97A4-98B246BCB46E}" srcOrd="3" destOrd="0" presId="urn:microsoft.com/office/officeart/2005/8/layout/hChevron3"/>
    <dgm:cxn modelId="{3DE77241-81B5-46F1-99FD-386FC9398998}" type="presParOf" srcId="{E2E10B8C-B192-41A8-9C93-1563F212AF2D}" destId="{E64072B9-64A8-4DF1-804A-B16CFFB1216B}" srcOrd="4" destOrd="0" presId="urn:microsoft.com/office/officeart/2005/8/layout/hChevron3"/>
    <dgm:cxn modelId="{1060D934-5C04-4D06-9EC9-1644B94AEC8A}" type="presParOf" srcId="{E2E10B8C-B192-41A8-9C93-1563F212AF2D}" destId="{606E756F-24B8-4B45-9DC9-2134662BDD05}" srcOrd="5" destOrd="0" presId="urn:microsoft.com/office/officeart/2005/8/layout/hChevron3"/>
    <dgm:cxn modelId="{6E33AB97-1CEC-4FE3-AF62-313A4FBA2314}" type="presParOf" srcId="{E2E10B8C-B192-41A8-9C93-1563F212AF2D}" destId="{DB1159B9-80FD-430B-86E2-A75B606C2F1F}" srcOrd="6" destOrd="0" presId="urn:microsoft.com/office/officeart/2005/8/layout/hChevron3"/>
    <dgm:cxn modelId="{4E211ED7-7C91-4178-BA20-65E544A5F537}" type="presParOf" srcId="{E2E10B8C-B192-41A8-9C93-1563F212AF2D}" destId="{6EF78963-B021-48BF-B05C-DDBC53E6FD8C}" srcOrd="7" destOrd="0" presId="urn:microsoft.com/office/officeart/2005/8/layout/hChevron3"/>
    <dgm:cxn modelId="{06B78AF5-002C-4DE3-AFFE-F82B536BA578}" type="presParOf" srcId="{E2E10B8C-B192-41A8-9C93-1563F212AF2D}" destId="{6A9781BF-7230-4DD5-9A8B-E4869886CC12}" srcOrd="8" destOrd="0" presId="urn:microsoft.com/office/officeart/2005/8/layout/hChevron3"/>
    <dgm:cxn modelId="{A1A3673A-8B61-4063-90C9-57E80E66ECE8}" type="presParOf" srcId="{E2E10B8C-B192-41A8-9C93-1563F212AF2D}" destId="{BF30EA5B-A7EB-4829-8E08-B2E9CA243432}" srcOrd="9" destOrd="0" presId="urn:microsoft.com/office/officeart/2005/8/layout/hChevron3"/>
    <dgm:cxn modelId="{CE24060D-3139-4F3D-8FE0-021F0A4E8E23}" type="presParOf" srcId="{E2E10B8C-B192-41A8-9C93-1563F212AF2D}" destId="{864B40E2-5677-4629-A8CD-89A9B756124E}" srcOrd="10" destOrd="0" presId="urn:microsoft.com/office/officeart/2005/8/layout/hChevron3"/>
    <dgm:cxn modelId="{0EA2E8F3-B4C6-458F-A29E-C36A3FABFE23}" type="presParOf" srcId="{E2E10B8C-B192-41A8-9C93-1563F212AF2D}" destId="{532EF2FA-D261-4872-95A9-891FB36F0837}" srcOrd="11" destOrd="0" presId="urn:microsoft.com/office/officeart/2005/8/layout/hChevron3"/>
    <dgm:cxn modelId="{E29F5372-0670-46C1-BC2B-25B99F897F36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3809CBC6-5E83-41EB-A97C-871CD7A53F85}" type="presOf" srcId="{41B00F3F-378E-426C-9B19-05B0F41C67C7}" destId="{864B40E2-5677-4629-A8CD-89A9B756124E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FF532F72-C166-4F1A-B914-FB50A194F544}" type="presOf" srcId="{4D4D000D-974A-48CB-A566-4EBD4E8EDB25}" destId="{41E8FBBF-A987-4DF4-B0D1-6484B49C5F63}" srcOrd="0" destOrd="0" presId="urn:microsoft.com/office/officeart/2005/8/layout/hChevron3"/>
    <dgm:cxn modelId="{84DE9FB7-50EE-4D6B-828D-AAB6895C0D43}" type="presOf" srcId="{2771C318-91EC-480A-874D-DCA64E759094}" destId="{DB1159B9-80FD-430B-86E2-A75B606C2F1F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F7571E64-90C7-4697-81A6-82B9539393E0}" type="presOf" srcId="{FC3112A3-EEDF-40FD-9BED-6112639D5D01}" destId="{30C4040E-3A67-4FAE-8B9A-AC72E751EC50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39E7B123-97CF-49A8-9EBE-758D1DD98C51}" type="presOf" srcId="{4881E3A9-31F4-46BA-B863-70B1C54FAC2D}" destId="{6A9781BF-7230-4DD5-9A8B-E4869886CC12}" srcOrd="0" destOrd="0" presId="urn:microsoft.com/office/officeart/2005/8/layout/hChevron3"/>
    <dgm:cxn modelId="{9A3A066E-B911-43D1-8055-A4C864FF110E}" type="presOf" srcId="{6A8546E9-E9B2-4F2B-8A07-1A72163BC7E6}" destId="{E2E10B8C-B192-41A8-9C93-1563F212AF2D}" srcOrd="0" destOrd="0" presId="urn:microsoft.com/office/officeart/2005/8/layout/hChevron3"/>
    <dgm:cxn modelId="{036A8DEF-FE30-41E2-B8D3-C5B4177F8FD4}" type="presOf" srcId="{4E86C8DD-C111-414B-8787-FCC4CF22BC51}" destId="{2FD73B5B-C67A-4CA2-AE6F-C449126E1582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EAF186D4-1D8E-48E3-B148-0172C6B1A181}" type="presOf" srcId="{B484E091-564B-442C-8073-4907955BE5A3}" destId="{E64072B9-64A8-4DF1-804A-B16CFFB1216B}" srcOrd="0" destOrd="0" presId="urn:microsoft.com/office/officeart/2005/8/layout/hChevron3"/>
    <dgm:cxn modelId="{27A4A95F-7E5F-4FCF-BA5D-62BC70D859A5}" type="presParOf" srcId="{E2E10B8C-B192-41A8-9C93-1563F212AF2D}" destId="{2FD73B5B-C67A-4CA2-AE6F-C449126E1582}" srcOrd="0" destOrd="0" presId="urn:microsoft.com/office/officeart/2005/8/layout/hChevron3"/>
    <dgm:cxn modelId="{514B2382-CDD7-4C86-A26E-CCE8EC6FA7F9}" type="presParOf" srcId="{E2E10B8C-B192-41A8-9C93-1563F212AF2D}" destId="{99FD6387-84D1-47CE-9AD5-0EAD321B3553}" srcOrd="1" destOrd="0" presId="urn:microsoft.com/office/officeart/2005/8/layout/hChevron3"/>
    <dgm:cxn modelId="{F1AEC77C-80B5-4CE6-99CF-72286727B1DD}" type="presParOf" srcId="{E2E10B8C-B192-41A8-9C93-1563F212AF2D}" destId="{41E8FBBF-A987-4DF4-B0D1-6484B49C5F63}" srcOrd="2" destOrd="0" presId="urn:microsoft.com/office/officeart/2005/8/layout/hChevron3"/>
    <dgm:cxn modelId="{C3C784DB-4BA5-42EB-BC50-A9CBAC0D9B17}" type="presParOf" srcId="{E2E10B8C-B192-41A8-9C93-1563F212AF2D}" destId="{FC6774B3-2F08-416C-97A4-98B246BCB46E}" srcOrd="3" destOrd="0" presId="urn:microsoft.com/office/officeart/2005/8/layout/hChevron3"/>
    <dgm:cxn modelId="{846A7CD0-8290-4653-83F4-6F8C5C61836D}" type="presParOf" srcId="{E2E10B8C-B192-41A8-9C93-1563F212AF2D}" destId="{E64072B9-64A8-4DF1-804A-B16CFFB1216B}" srcOrd="4" destOrd="0" presId="urn:microsoft.com/office/officeart/2005/8/layout/hChevron3"/>
    <dgm:cxn modelId="{CFCE2735-FC57-494B-9CA8-F31581179F6A}" type="presParOf" srcId="{E2E10B8C-B192-41A8-9C93-1563F212AF2D}" destId="{606E756F-24B8-4B45-9DC9-2134662BDD05}" srcOrd="5" destOrd="0" presId="urn:microsoft.com/office/officeart/2005/8/layout/hChevron3"/>
    <dgm:cxn modelId="{EE294689-4B8A-48BA-9AE3-39D67302DE66}" type="presParOf" srcId="{E2E10B8C-B192-41A8-9C93-1563F212AF2D}" destId="{DB1159B9-80FD-430B-86E2-A75B606C2F1F}" srcOrd="6" destOrd="0" presId="urn:microsoft.com/office/officeart/2005/8/layout/hChevron3"/>
    <dgm:cxn modelId="{836B285D-14C4-40B9-AEB9-64F72B3824AB}" type="presParOf" srcId="{E2E10B8C-B192-41A8-9C93-1563F212AF2D}" destId="{6EF78963-B021-48BF-B05C-DDBC53E6FD8C}" srcOrd="7" destOrd="0" presId="urn:microsoft.com/office/officeart/2005/8/layout/hChevron3"/>
    <dgm:cxn modelId="{AFF7B1D6-22A7-4189-A5C7-B7A87E475DA3}" type="presParOf" srcId="{E2E10B8C-B192-41A8-9C93-1563F212AF2D}" destId="{6A9781BF-7230-4DD5-9A8B-E4869886CC12}" srcOrd="8" destOrd="0" presId="urn:microsoft.com/office/officeart/2005/8/layout/hChevron3"/>
    <dgm:cxn modelId="{714AC3FB-46F9-40D1-9F7D-248E4B16A88B}" type="presParOf" srcId="{E2E10B8C-B192-41A8-9C93-1563F212AF2D}" destId="{BF30EA5B-A7EB-4829-8E08-B2E9CA243432}" srcOrd="9" destOrd="0" presId="urn:microsoft.com/office/officeart/2005/8/layout/hChevron3"/>
    <dgm:cxn modelId="{FCD37958-24FD-44F5-B086-374A3133716D}" type="presParOf" srcId="{E2E10B8C-B192-41A8-9C93-1563F212AF2D}" destId="{864B40E2-5677-4629-A8CD-89A9B756124E}" srcOrd="10" destOrd="0" presId="urn:microsoft.com/office/officeart/2005/8/layout/hChevron3"/>
    <dgm:cxn modelId="{2F2446A3-F168-483D-8CDF-DAE6C9F0F54A}" type="presParOf" srcId="{E2E10B8C-B192-41A8-9C93-1563F212AF2D}" destId="{532EF2FA-D261-4872-95A9-891FB36F0837}" srcOrd="11" destOrd="0" presId="urn:microsoft.com/office/officeart/2005/8/layout/hChevron3"/>
    <dgm:cxn modelId="{57F89467-B974-47BB-8F01-93B5954D80A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rgbClr val="FF0000"/>
              </a:solidFill>
            </a:rPr>
            <a:t>Conclusion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530E44-7E24-4667-93B8-06B9B127F39D}" type="presOf" srcId="{FC3112A3-EEDF-40FD-9BED-6112639D5D01}" destId="{30C4040E-3A67-4FAE-8B9A-AC72E751EC50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91C51433-FAA1-4627-8F6C-3A7B26DD6CC8}" type="presOf" srcId="{6A8546E9-E9B2-4F2B-8A07-1A72163BC7E6}" destId="{E2E10B8C-B192-41A8-9C93-1563F212AF2D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AC5D4B2F-C836-4B46-B23F-80D4767D3842}" type="presOf" srcId="{4E86C8DD-C111-414B-8787-FCC4CF22BC51}" destId="{2FD73B5B-C67A-4CA2-AE6F-C449126E1582}" srcOrd="0" destOrd="0" presId="urn:microsoft.com/office/officeart/2005/8/layout/hChevron3"/>
    <dgm:cxn modelId="{3931AF02-9AF5-46D5-A816-346099ED1F87}" type="presOf" srcId="{B484E091-564B-442C-8073-4907955BE5A3}" destId="{E64072B9-64A8-4DF1-804A-B16CFFB1216B}" srcOrd="0" destOrd="0" presId="urn:microsoft.com/office/officeart/2005/8/layout/hChevron3"/>
    <dgm:cxn modelId="{62ACC4F8-9F00-4A96-9660-4E94B0405441}" type="presOf" srcId="{2771C318-91EC-480A-874D-DCA64E759094}" destId="{DB1159B9-80FD-430B-86E2-A75B606C2F1F}" srcOrd="0" destOrd="0" presId="urn:microsoft.com/office/officeart/2005/8/layout/hChevron3"/>
    <dgm:cxn modelId="{47551D3F-7AEB-4C1D-B7BF-80BE9FD65F7D}" type="presOf" srcId="{4881E3A9-31F4-46BA-B863-70B1C54FAC2D}" destId="{6A9781BF-7230-4DD5-9A8B-E4869886CC12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A8888085-C984-404D-B637-A0E633967CA8}" type="presOf" srcId="{4D4D000D-974A-48CB-A566-4EBD4E8EDB25}" destId="{41E8FBBF-A987-4DF4-B0D1-6484B49C5F63}" srcOrd="0" destOrd="0" presId="urn:microsoft.com/office/officeart/2005/8/layout/hChevron3"/>
    <dgm:cxn modelId="{1288CECA-FF42-49E5-9812-2E605CFFB27F}" type="presOf" srcId="{41B00F3F-378E-426C-9B19-05B0F41C67C7}" destId="{864B40E2-5677-4629-A8CD-89A9B756124E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112B33DF-F3D9-4394-9391-AA8BF395695F}" type="presParOf" srcId="{E2E10B8C-B192-41A8-9C93-1563F212AF2D}" destId="{2FD73B5B-C67A-4CA2-AE6F-C449126E1582}" srcOrd="0" destOrd="0" presId="urn:microsoft.com/office/officeart/2005/8/layout/hChevron3"/>
    <dgm:cxn modelId="{5A95CE98-3BD8-4717-9862-6416693FB2A3}" type="presParOf" srcId="{E2E10B8C-B192-41A8-9C93-1563F212AF2D}" destId="{99FD6387-84D1-47CE-9AD5-0EAD321B3553}" srcOrd="1" destOrd="0" presId="urn:microsoft.com/office/officeart/2005/8/layout/hChevron3"/>
    <dgm:cxn modelId="{A461A222-F2C8-44D4-A188-336711784499}" type="presParOf" srcId="{E2E10B8C-B192-41A8-9C93-1563F212AF2D}" destId="{41E8FBBF-A987-4DF4-B0D1-6484B49C5F63}" srcOrd="2" destOrd="0" presId="urn:microsoft.com/office/officeart/2005/8/layout/hChevron3"/>
    <dgm:cxn modelId="{7E58254C-FF24-4EFE-A2EF-BAC85A507B35}" type="presParOf" srcId="{E2E10B8C-B192-41A8-9C93-1563F212AF2D}" destId="{FC6774B3-2F08-416C-97A4-98B246BCB46E}" srcOrd="3" destOrd="0" presId="urn:microsoft.com/office/officeart/2005/8/layout/hChevron3"/>
    <dgm:cxn modelId="{B0EC328C-DA1C-4B2C-BC5C-8637621E9D3A}" type="presParOf" srcId="{E2E10B8C-B192-41A8-9C93-1563F212AF2D}" destId="{E64072B9-64A8-4DF1-804A-B16CFFB1216B}" srcOrd="4" destOrd="0" presId="urn:microsoft.com/office/officeart/2005/8/layout/hChevron3"/>
    <dgm:cxn modelId="{FAB68606-2A61-451E-8AD8-0B30C40C4E1D}" type="presParOf" srcId="{E2E10B8C-B192-41A8-9C93-1563F212AF2D}" destId="{606E756F-24B8-4B45-9DC9-2134662BDD05}" srcOrd="5" destOrd="0" presId="urn:microsoft.com/office/officeart/2005/8/layout/hChevron3"/>
    <dgm:cxn modelId="{B576E83F-5C9E-4A50-A147-3D76EF703B20}" type="presParOf" srcId="{E2E10B8C-B192-41A8-9C93-1563F212AF2D}" destId="{DB1159B9-80FD-430B-86E2-A75B606C2F1F}" srcOrd="6" destOrd="0" presId="urn:microsoft.com/office/officeart/2005/8/layout/hChevron3"/>
    <dgm:cxn modelId="{11D26F48-DF1C-493D-BDE4-25D1AFDF718C}" type="presParOf" srcId="{E2E10B8C-B192-41A8-9C93-1563F212AF2D}" destId="{6EF78963-B021-48BF-B05C-DDBC53E6FD8C}" srcOrd="7" destOrd="0" presId="urn:microsoft.com/office/officeart/2005/8/layout/hChevron3"/>
    <dgm:cxn modelId="{8EF9707A-0BDE-440B-AEBD-DB7F705B532D}" type="presParOf" srcId="{E2E10B8C-B192-41A8-9C93-1563F212AF2D}" destId="{6A9781BF-7230-4DD5-9A8B-E4869886CC12}" srcOrd="8" destOrd="0" presId="urn:microsoft.com/office/officeart/2005/8/layout/hChevron3"/>
    <dgm:cxn modelId="{3CD90A60-062E-424D-A7C3-D074AFC00C10}" type="presParOf" srcId="{E2E10B8C-B192-41A8-9C93-1563F212AF2D}" destId="{BF30EA5B-A7EB-4829-8E08-B2E9CA243432}" srcOrd="9" destOrd="0" presId="urn:microsoft.com/office/officeart/2005/8/layout/hChevron3"/>
    <dgm:cxn modelId="{D61F263C-3392-46BC-B6CA-39F3D0774FC2}" type="presParOf" srcId="{E2E10B8C-B192-41A8-9C93-1563F212AF2D}" destId="{864B40E2-5677-4629-A8CD-89A9B756124E}" srcOrd="10" destOrd="0" presId="urn:microsoft.com/office/officeart/2005/8/layout/hChevron3"/>
    <dgm:cxn modelId="{E99C66E1-6E10-49F9-AEA0-1BDF4574FEF9}" type="presParOf" srcId="{E2E10B8C-B192-41A8-9C93-1563F212AF2D}" destId="{532EF2FA-D261-4872-95A9-891FB36F0837}" srcOrd="11" destOrd="0" presId="urn:microsoft.com/office/officeart/2005/8/layout/hChevron3"/>
    <dgm:cxn modelId="{9056730F-1441-4986-B732-EDDB1926F4F0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>
              <a:solidFill>
                <a:srgbClr val="FF0000"/>
              </a:solidFill>
            </a:rPr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7B8DE7-47EB-47F2-82B3-3C4A72057E66}" type="presOf" srcId="{FC3112A3-EEDF-40FD-9BED-6112639D5D01}" destId="{30C4040E-3A67-4FAE-8B9A-AC72E751EC50}" srcOrd="0" destOrd="0" presId="urn:microsoft.com/office/officeart/2005/8/layout/hChevron3"/>
    <dgm:cxn modelId="{35C87F2F-A7EC-43F6-834F-EDE8CF6E0D41}" type="presOf" srcId="{6A8546E9-E9B2-4F2B-8A07-1A72163BC7E6}" destId="{E2E10B8C-B192-41A8-9C93-1563F212AF2D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A26994C9-24EC-46AF-85B7-5891DFFEDD9B}" type="presOf" srcId="{2771C318-91EC-480A-874D-DCA64E759094}" destId="{DB1159B9-80FD-430B-86E2-A75B606C2F1F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6D0D4454-F092-452F-A7DE-4AC86D15687C}" type="presOf" srcId="{4E86C8DD-C111-414B-8787-FCC4CF22BC51}" destId="{2FD73B5B-C67A-4CA2-AE6F-C449126E1582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002FC622-32D8-4BE2-8335-A9B73B3E3B43}" type="presOf" srcId="{4D4D000D-974A-48CB-A566-4EBD4E8EDB25}" destId="{41E8FBBF-A987-4DF4-B0D1-6484B49C5F63}" srcOrd="0" destOrd="0" presId="urn:microsoft.com/office/officeart/2005/8/layout/hChevron3"/>
    <dgm:cxn modelId="{6E9FD2CF-326D-4A2E-B8BA-AFF3F96FC3F0}" type="presOf" srcId="{41B00F3F-378E-426C-9B19-05B0F41C67C7}" destId="{864B40E2-5677-4629-A8CD-89A9B756124E}" srcOrd="0" destOrd="0" presId="urn:microsoft.com/office/officeart/2005/8/layout/hChevron3"/>
    <dgm:cxn modelId="{01774D77-9A6D-4862-BE85-DA2EDE710E58}" type="presOf" srcId="{4881E3A9-31F4-46BA-B863-70B1C54FAC2D}" destId="{6A9781BF-7230-4DD5-9A8B-E4869886CC12}" srcOrd="0" destOrd="0" presId="urn:microsoft.com/office/officeart/2005/8/layout/hChevron3"/>
    <dgm:cxn modelId="{07BD7917-4863-4E72-B476-0A2F307C0B9B}" type="presOf" srcId="{B484E091-564B-442C-8073-4907955BE5A3}" destId="{E64072B9-64A8-4DF1-804A-B16CFFB1216B}" srcOrd="0" destOrd="0" presId="urn:microsoft.com/office/officeart/2005/8/layout/hChevron3"/>
    <dgm:cxn modelId="{B05D713E-7633-48EE-9B90-FB72E882049B}" type="presParOf" srcId="{E2E10B8C-B192-41A8-9C93-1563F212AF2D}" destId="{2FD73B5B-C67A-4CA2-AE6F-C449126E1582}" srcOrd="0" destOrd="0" presId="urn:microsoft.com/office/officeart/2005/8/layout/hChevron3"/>
    <dgm:cxn modelId="{A2858734-404F-40E0-8A16-D7DF547BB6E4}" type="presParOf" srcId="{E2E10B8C-B192-41A8-9C93-1563F212AF2D}" destId="{99FD6387-84D1-47CE-9AD5-0EAD321B3553}" srcOrd="1" destOrd="0" presId="urn:microsoft.com/office/officeart/2005/8/layout/hChevron3"/>
    <dgm:cxn modelId="{350D1C8F-66B8-4094-8ECA-2F5AEEE03632}" type="presParOf" srcId="{E2E10B8C-B192-41A8-9C93-1563F212AF2D}" destId="{41E8FBBF-A987-4DF4-B0D1-6484B49C5F63}" srcOrd="2" destOrd="0" presId="urn:microsoft.com/office/officeart/2005/8/layout/hChevron3"/>
    <dgm:cxn modelId="{3A00012B-F454-4FA7-B339-59E4F93BB399}" type="presParOf" srcId="{E2E10B8C-B192-41A8-9C93-1563F212AF2D}" destId="{FC6774B3-2F08-416C-97A4-98B246BCB46E}" srcOrd="3" destOrd="0" presId="urn:microsoft.com/office/officeart/2005/8/layout/hChevron3"/>
    <dgm:cxn modelId="{65E0B055-33CD-4FAC-BA7B-D7CCDC6EB554}" type="presParOf" srcId="{E2E10B8C-B192-41A8-9C93-1563F212AF2D}" destId="{E64072B9-64A8-4DF1-804A-B16CFFB1216B}" srcOrd="4" destOrd="0" presId="urn:microsoft.com/office/officeart/2005/8/layout/hChevron3"/>
    <dgm:cxn modelId="{84163255-3277-4982-A461-6D8940FFAF52}" type="presParOf" srcId="{E2E10B8C-B192-41A8-9C93-1563F212AF2D}" destId="{606E756F-24B8-4B45-9DC9-2134662BDD05}" srcOrd="5" destOrd="0" presId="urn:microsoft.com/office/officeart/2005/8/layout/hChevron3"/>
    <dgm:cxn modelId="{F2734E12-6DFB-45CA-8C7D-5218425B6BDE}" type="presParOf" srcId="{E2E10B8C-B192-41A8-9C93-1563F212AF2D}" destId="{DB1159B9-80FD-430B-86E2-A75B606C2F1F}" srcOrd="6" destOrd="0" presId="urn:microsoft.com/office/officeart/2005/8/layout/hChevron3"/>
    <dgm:cxn modelId="{863D52E6-0D41-40F8-8E1F-8DCBA2BDB603}" type="presParOf" srcId="{E2E10B8C-B192-41A8-9C93-1563F212AF2D}" destId="{6EF78963-B021-48BF-B05C-DDBC53E6FD8C}" srcOrd="7" destOrd="0" presId="urn:microsoft.com/office/officeart/2005/8/layout/hChevron3"/>
    <dgm:cxn modelId="{F1F91363-F4AB-458E-AAB9-411312D2C356}" type="presParOf" srcId="{E2E10B8C-B192-41A8-9C93-1563F212AF2D}" destId="{6A9781BF-7230-4DD5-9A8B-E4869886CC12}" srcOrd="8" destOrd="0" presId="urn:microsoft.com/office/officeart/2005/8/layout/hChevron3"/>
    <dgm:cxn modelId="{B7DFE404-82A6-4410-A3D8-5F365C03CFE0}" type="presParOf" srcId="{E2E10B8C-B192-41A8-9C93-1563F212AF2D}" destId="{BF30EA5B-A7EB-4829-8E08-B2E9CA243432}" srcOrd="9" destOrd="0" presId="urn:microsoft.com/office/officeart/2005/8/layout/hChevron3"/>
    <dgm:cxn modelId="{7589165C-5B3F-434D-ACF2-B5906FF4C18F}" type="presParOf" srcId="{E2E10B8C-B192-41A8-9C93-1563F212AF2D}" destId="{864B40E2-5677-4629-A8CD-89A9B756124E}" srcOrd="10" destOrd="0" presId="urn:microsoft.com/office/officeart/2005/8/layout/hChevron3"/>
    <dgm:cxn modelId="{87F293C7-0E85-4584-A887-1306AAC4B518}" type="presParOf" srcId="{E2E10B8C-B192-41A8-9C93-1563F212AF2D}" destId="{532EF2FA-D261-4872-95A9-891FB36F0837}" srcOrd="11" destOrd="0" presId="urn:microsoft.com/office/officeart/2005/8/layout/hChevron3"/>
    <dgm:cxn modelId="{7CC77D61-B0C2-483F-94ED-096C8A86630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F9F3474F-3D5A-4FFF-9F4D-A3A7D84DE1E4}" type="presOf" srcId="{2771C318-91EC-480A-874D-DCA64E759094}" destId="{DB1159B9-80FD-430B-86E2-A75B606C2F1F}" srcOrd="0" destOrd="0" presId="urn:microsoft.com/office/officeart/2005/8/layout/hChevron3"/>
    <dgm:cxn modelId="{29348DF2-B8A2-4E70-A35B-009B025EA368}" type="presOf" srcId="{B484E091-564B-442C-8073-4907955BE5A3}" destId="{E64072B9-64A8-4DF1-804A-B16CFFB1216B}" srcOrd="0" destOrd="0" presId="urn:microsoft.com/office/officeart/2005/8/layout/hChevron3"/>
    <dgm:cxn modelId="{6325807C-0754-46C2-A3FA-5667007CADB9}" type="presOf" srcId="{4881E3A9-31F4-46BA-B863-70B1C54FAC2D}" destId="{6A9781BF-7230-4DD5-9A8B-E4869886CC12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38A9561-E4DC-423F-8852-DF456087EF3F}" type="presOf" srcId="{4D4D000D-974A-48CB-A566-4EBD4E8EDB25}" destId="{41E8FBBF-A987-4DF4-B0D1-6484B49C5F63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8FF8F30D-AB5C-4309-8EC7-5FEEAB2F2ADE}" type="presOf" srcId="{41B00F3F-378E-426C-9B19-05B0F41C67C7}" destId="{864B40E2-5677-4629-A8CD-89A9B756124E}" srcOrd="0" destOrd="0" presId="urn:microsoft.com/office/officeart/2005/8/layout/hChevron3"/>
    <dgm:cxn modelId="{D1DFF772-FB11-477D-A8FE-0516F3238EE9}" type="presOf" srcId="{FC3112A3-EEDF-40FD-9BED-6112639D5D01}" destId="{30C4040E-3A67-4FAE-8B9A-AC72E751EC50}" srcOrd="0" destOrd="0" presId="urn:microsoft.com/office/officeart/2005/8/layout/hChevron3"/>
    <dgm:cxn modelId="{A07C4573-8F2A-423B-86A7-3141B3162615}" type="presOf" srcId="{4E86C8DD-C111-414B-8787-FCC4CF22BC51}" destId="{2FD73B5B-C67A-4CA2-AE6F-C449126E1582}" srcOrd="0" destOrd="0" presId="urn:microsoft.com/office/officeart/2005/8/layout/hChevron3"/>
    <dgm:cxn modelId="{992FC43A-43E6-4DB5-97D0-A260E5A6F0D6}" type="presOf" srcId="{6A8546E9-E9B2-4F2B-8A07-1A72163BC7E6}" destId="{E2E10B8C-B192-41A8-9C93-1563F212AF2D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DCA358D4-DFD7-440A-B90C-BE559A076D45}" type="presParOf" srcId="{E2E10B8C-B192-41A8-9C93-1563F212AF2D}" destId="{2FD73B5B-C67A-4CA2-AE6F-C449126E1582}" srcOrd="0" destOrd="0" presId="urn:microsoft.com/office/officeart/2005/8/layout/hChevron3"/>
    <dgm:cxn modelId="{A71F86F9-A887-4BE3-A32C-72C3229F4C9F}" type="presParOf" srcId="{E2E10B8C-B192-41A8-9C93-1563F212AF2D}" destId="{99FD6387-84D1-47CE-9AD5-0EAD321B3553}" srcOrd="1" destOrd="0" presId="urn:microsoft.com/office/officeart/2005/8/layout/hChevron3"/>
    <dgm:cxn modelId="{7A4B5BD2-6C9E-49A8-A250-6D3D8BFC2F51}" type="presParOf" srcId="{E2E10B8C-B192-41A8-9C93-1563F212AF2D}" destId="{41E8FBBF-A987-4DF4-B0D1-6484B49C5F63}" srcOrd="2" destOrd="0" presId="urn:microsoft.com/office/officeart/2005/8/layout/hChevron3"/>
    <dgm:cxn modelId="{272688C5-9B34-4759-8BAB-070B6557FC20}" type="presParOf" srcId="{E2E10B8C-B192-41A8-9C93-1563F212AF2D}" destId="{FC6774B3-2F08-416C-97A4-98B246BCB46E}" srcOrd="3" destOrd="0" presId="urn:microsoft.com/office/officeart/2005/8/layout/hChevron3"/>
    <dgm:cxn modelId="{E1AADF73-8184-43CF-B459-3069201A42A0}" type="presParOf" srcId="{E2E10B8C-B192-41A8-9C93-1563F212AF2D}" destId="{E64072B9-64A8-4DF1-804A-B16CFFB1216B}" srcOrd="4" destOrd="0" presId="urn:microsoft.com/office/officeart/2005/8/layout/hChevron3"/>
    <dgm:cxn modelId="{AF29AE68-9248-40C8-87D3-6A80AF45607E}" type="presParOf" srcId="{E2E10B8C-B192-41A8-9C93-1563F212AF2D}" destId="{606E756F-24B8-4B45-9DC9-2134662BDD05}" srcOrd="5" destOrd="0" presId="urn:microsoft.com/office/officeart/2005/8/layout/hChevron3"/>
    <dgm:cxn modelId="{4F94D5C9-7561-486F-B794-7DC6207F0A66}" type="presParOf" srcId="{E2E10B8C-B192-41A8-9C93-1563F212AF2D}" destId="{DB1159B9-80FD-430B-86E2-A75B606C2F1F}" srcOrd="6" destOrd="0" presId="urn:microsoft.com/office/officeart/2005/8/layout/hChevron3"/>
    <dgm:cxn modelId="{3457147B-5385-46D1-B06A-BEA4676A5D0E}" type="presParOf" srcId="{E2E10B8C-B192-41A8-9C93-1563F212AF2D}" destId="{6EF78963-B021-48BF-B05C-DDBC53E6FD8C}" srcOrd="7" destOrd="0" presId="urn:microsoft.com/office/officeart/2005/8/layout/hChevron3"/>
    <dgm:cxn modelId="{D19EF041-735A-42DD-ABF4-461A4661ADD4}" type="presParOf" srcId="{E2E10B8C-B192-41A8-9C93-1563F212AF2D}" destId="{6A9781BF-7230-4DD5-9A8B-E4869886CC12}" srcOrd="8" destOrd="0" presId="urn:microsoft.com/office/officeart/2005/8/layout/hChevron3"/>
    <dgm:cxn modelId="{9EE6715B-F2CE-4FAD-A437-F22FF0ACA22C}" type="presParOf" srcId="{E2E10B8C-B192-41A8-9C93-1563F212AF2D}" destId="{BF30EA5B-A7EB-4829-8E08-B2E9CA243432}" srcOrd="9" destOrd="0" presId="urn:microsoft.com/office/officeart/2005/8/layout/hChevron3"/>
    <dgm:cxn modelId="{1ADE5FD6-A121-45BB-85BA-A2CA9852A2E2}" type="presParOf" srcId="{E2E10B8C-B192-41A8-9C93-1563F212AF2D}" destId="{864B40E2-5677-4629-A8CD-89A9B756124E}" srcOrd="10" destOrd="0" presId="urn:microsoft.com/office/officeart/2005/8/layout/hChevron3"/>
    <dgm:cxn modelId="{516A4160-5545-4B79-82CD-ABED9A0BCD0B}" type="presParOf" srcId="{E2E10B8C-B192-41A8-9C93-1563F212AF2D}" destId="{532EF2FA-D261-4872-95A9-891FB36F0837}" srcOrd="11" destOrd="0" presId="urn:microsoft.com/office/officeart/2005/8/layout/hChevron3"/>
    <dgm:cxn modelId="{CEBADBAA-20EA-4626-86A4-27F1DBE0FE4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A4389D-2806-4C47-B089-CC11A58A2B45}" type="presOf" srcId="{FC3112A3-EEDF-40FD-9BED-6112639D5D01}" destId="{30C4040E-3A67-4FAE-8B9A-AC72E751EC50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467FF9C0-366E-4715-AA1D-9C03D6E8BC83}" type="presOf" srcId="{6A8546E9-E9B2-4F2B-8A07-1A72163BC7E6}" destId="{E2E10B8C-B192-41A8-9C93-1563F212AF2D}" srcOrd="0" destOrd="0" presId="urn:microsoft.com/office/officeart/2005/8/layout/hChevron3"/>
    <dgm:cxn modelId="{AAAE6D0B-C816-4D58-A0BD-330ED9CCA6DF}" type="presOf" srcId="{2771C318-91EC-480A-874D-DCA64E759094}" destId="{DB1159B9-80FD-430B-86E2-A75B606C2F1F}" srcOrd="0" destOrd="0" presId="urn:microsoft.com/office/officeart/2005/8/layout/hChevron3"/>
    <dgm:cxn modelId="{368A00CD-CA6C-4274-AC89-95B08D6017FB}" type="presOf" srcId="{41B00F3F-378E-426C-9B19-05B0F41C67C7}" destId="{864B40E2-5677-4629-A8CD-89A9B756124E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AFD92F97-B190-4E06-89C6-A2C3B2470E59}" type="presOf" srcId="{4E86C8DD-C111-414B-8787-FCC4CF22BC51}" destId="{2FD73B5B-C67A-4CA2-AE6F-C449126E1582}" srcOrd="0" destOrd="0" presId="urn:microsoft.com/office/officeart/2005/8/layout/hChevron3"/>
    <dgm:cxn modelId="{90D66717-1D9E-4E23-9BDE-0B9291E502A1}" type="presOf" srcId="{B484E091-564B-442C-8073-4907955BE5A3}" destId="{E64072B9-64A8-4DF1-804A-B16CFFB1216B}" srcOrd="0" destOrd="0" presId="urn:microsoft.com/office/officeart/2005/8/layout/hChevron3"/>
    <dgm:cxn modelId="{F436E719-62F9-430A-B00F-B71B33D880C6}" type="presOf" srcId="{4D4D000D-974A-48CB-A566-4EBD4E8EDB25}" destId="{41E8FBBF-A987-4DF4-B0D1-6484B49C5F63}" srcOrd="0" destOrd="0" presId="urn:microsoft.com/office/officeart/2005/8/layout/hChevron3"/>
    <dgm:cxn modelId="{584FEA21-327A-4D52-86D7-0E2738F81FF2}" type="presOf" srcId="{4881E3A9-31F4-46BA-B863-70B1C54FAC2D}" destId="{6A9781BF-7230-4DD5-9A8B-E4869886CC12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50CB5587-7205-4697-9079-BC845C66D64F}" type="presParOf" srcId="{E2E10B8C-B192-41A8-9C93-1563F212AF2D}" destId="{2FD73B5B-C67A-4CA2-AE6F-C449126E1582}" srcOrd="0" destOrd="0" presId="urn:microsoft.com/office/officeart/2005/8/layout/hChevron3"/>
    <dgm:cxn modelId="{439DFAE3-B55D-4412-BDB2-E23ABC6E974A}" type="presParOf" srcId="{E2E10B8C-B192-41A8-9C93-1563F212AF2D}" destId="{99FD6387-84D1-47CE-9AD5-0EAD321B3553}" srcOrd="1" destOrd="0" presId="urn:microsoft.com/office/officeart/2005/8/layout/hChevron3"/>
    <dgm:cxn modelId="{6AE2E314-B855-4D7D-BE87-99A7ABB5B5C1}" type="presParOf" srcId="{E2E10B8C-B192-41A8-9C93-1563F212AF2D}" destId="{41E8FBBF-A987-4DF4-B0D1-6484B49C5F63}" srcOrd="2" destOrd="0" presId="urn:microsoft.com/office/officeart/2005/8/layout/hChevron3"/>
    <dgm:cxn modelId="{2160A7C7-110F-4FB1-ABF1-D89868EDA3B2}" type="presParOf" srcId="{E2E10B8C-B192-41A8-9C93-1563F212AF2D}" destId="{FC6774B3-2F08-416C-97A4-98B246BCB46E}" srcOrd="3" destOrd="0" presId="urn:microsoft.com/office/officeart/2005/8/layout/hChevron3"/>
    <dgm:cxn modelId="{B749CE86-FF7F-4BA8-8E8A-7343995F4367}" type="presParOf" srcId="{E2E10B8C-B192-41A8-9C93-1563F212AF2D}" destId="{E64072B9-64A8-4DF1-804A-B16CFFB1216B}" srcOrd="4" destOrd="0" presId="urn:microsoft.com/office/officeart/2005/8/layout/hChevron3"/>
    <dgm:cxn modelId="{56CEE878-1984-4D02-B781-164D136039FD}" type="presParOf" srcId="{E2E10B8C-B192-41A8-9C93-1563F212AF2D}" destId="{606E756F-24B8-4B45-9DC9-2134662BDD05}" srcOrd="5" destOrd="0" presId="urn:microsoft.com/office/officeart/2005/8/layout/hChevron3"/>
    <dgm:cxn modelId="{922CA497-5279-4EE8-8EDC-9E424ECC75B2}" type="presParOf" srcId="{E2E10B8C-B192-41A8-9C93-1563F212AF2D}" destId="{DB1159B9-80FD-430B-86E2-A75B606C2F1F}" srcOrd="6" destOrd="0" presId="urn:microsoft.com/office/officeart/2005/8/layout/hChevron3"/>
    <dgm:cxn modelId="{794DAAA3-4154-4F80-8FE6-1D73A998E244}" type="presParOf" srcId="{E2E10B8C-B192-41A8-9C93-1563F212AF2D}" destId="{6EF78963-B021-48BF-B05C-DDBC53E6FD8C}" srcOrd="7" destOrd="0" presId="urn:microsoft.com/office/officeart/2005/8/layout/hChevron3"/>
    <dgm:cxn modelId="{314DB526-C827-4EEC-AB88-4F76BA8E4E9F}" type="presParOf" srcId="{E2E10B8C-B192-41A8-9C93-1563F212AF2D}" destId="{6A9781BF-7230-4DD5-9A8B-E4869886CC12}" srcOrd="8" destOrd="0" presId="urn:microsoft.com/office/officeart/2005/8/layout/hChevron3"/>
    <dgm:cxn modelId="{1587C1C7-AC9E-4E25-90C2-5B638183A2AC}" type="presParOf" srcId="{E2E10B8C-B192-41A8-9C93-1563F212AF2D}" destId="{BF30EA5B-A7EB-4829-8E08-B2E9CA243432}" srcOrd="9" destOrd="0" presId="urn:microsoft.com/office/officeart/2005/8/layout/hChevron3"/>
    <dgm:cxn modelId="{3F67CE65-FDE7-4138-A424-90D9939956B3}" type="presParOf" srcId="{E2E10B8C-B192-41A8-9C93-1563F212AF2D}" destId="{864B40E2-5677-4629-A8CD-89A9B756124E}" srcOrd="10" destOrd="0" presId="urn:microsoft.com/office/officeart/2005/8/layout/hChevron3"/>
    <dgm:cxn modelId="{2AD04283-29CF-4A8C-A19C-C4952B6BB259}" type="presParOf" srcId="{E2E10B8C-B192-41A8-9C93-1563F212AF2D}" destId="{532EF2FA-D261-4872-95A9-891FB36F0837}" srcOrd="11" destOrd="0" presId="urn:microsoft.com/office/officeart/2005/8/layout/hChevron3"/>
    <dgm:cxn modelId="{19AEADCC-8BF9-4A33-8B40-50FAE8FF32A4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22BB6F-A6E8-4E75-BF4F-448429DF3143}" type="presOf" srcId="{FC3112A3-EEDF-40FD-9BED-6112639D5D01}" destId="{30C4040E-3A67-4FAE-8B9A-AC72E751EC50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98D3D988-3079-4205-BEB9-41852B1B43AB}" type="presOf" srcId="{4E86C8DD-C111-414B-8787-FCC4CF22BC51}" destId="{2FD73B5B-C67A-4CA2-AE6F-C449126E1582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1D5D692A-4AE1-48D6-A963-5BE69AAE29B9}" type="presOf" srcId="{6A8546E9-E9B2-4F2B-8A07-1A72163BC7E6}" destId="{E2E10B8C-B192-41A8-9C93-1563F212AF2D}" srcOrd="0" destOrd="0" presId="urn:microsoft.com/office/officeart/2005/8/layout/hChevron3"/>
    <dgm:cxn modelId="{394431C3-FCE4-4994-A1B8-DB34438103A4}" type="presOf" srcId="{4D4D000D-974A-48CB-A566-4EBD4E8EDB25}" destId="{41E8FBBF-A987-4DF4-B0D1-6484B49C5F63}" srcOrd="0" destOrd="0" presId="urn:microsoft.com/office/officeart/2005/8/layout/hChevron3"/>
    <dgm:cxn modelId="{1EB1FA3B-5749-4400-8809-27CF86BDA419}" type="presOf" srcId="{B484E091-564B-442C-8073-4907955BE5A3}" destId="{E64072B9-64A8-4DF1-804A-B16CFFB1216B}" srcOrd="0" destOrd="0" presId="urn:microsoft.com/office/officeart/2005/8/layout/hChevron3"/>
    <dgm:cxn modelId="{3245EBEC-3702-4288-AE08-97F98F3DBB0D}" type="presOf" srcId="{4881E3A9-31F4-46BA-B863-70B1C54FAC2D}" destId="{6A9781BF-7230-4DD5-9A8B-E4869886CC12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79C6A421-00B6-44C7-B3A4-A9E38797A356}" type="presOf" srcId="{2771C318-91EC-480A-874D-DCA64E759094}" destId="{DB1159B9-80FD-430B-86E2-A75B606C2F1F}" srcOrd="0" destOrd="0" presId="urn:microsoft.com/office/officeart/2005/8/layout/hChevron3"/>
    <dgm:cxn modelId="{2E263DB7-E73E-46AF-976C-96F7DAC3D156}" type="presOf" srcId="{41B00F3F-378E-426C-9B19-05B0F41C67C7}" destId="{864B40E2-5677-4629-A8CD-89A9B756124E}" srcOrd="0" destOrd="0" presId="urn:microsoft.com/office/officeart/2005/8/layout/hChevron3"/>
    <dgm:cxn modelId="{0B004807-13F6-4F3F-A066-D80C1A3E01C1}" type="presParOf" srcId="{E2E10B8C-B192-41A8-9C93-1563F212AF2D}" destId="{2FD73B5B-C67A-4CA2-AE6F-C449126E1582}" srcOrd="0" destOrd="0" presId="urn:microsoft.com/office/officeart/2005/8/layout/hChevron3"/>
    <dgm:cxn modelId="{4D33EA6F-18EB-4E83-9534-C09CEF8F733F}" type="presParOf" srcId="{E2E10B8C-B192-41A8-9C93-1563F212AF2D}" destId="{99FD6387-84D1-47CE-9AD5-0EAD321B3553}" srcOrd="1" destOrd="0" presId="urn:microsoft.com/office/officeart/2005/8/layout/hChevron3"/>
    <dgm:cxn modelId="{6DB376C4-D413-4D48-96DB-D8E2BD4AFFAF}" type="presParOf" srcId="{E2E10B8C-B192-41A8-9C93-1563F212AF2D}" destId="{41E8FBBF-A987-4DF4-B0D1-6484B49C5F63}" srcOrd="2" destOrd="0" presId="urn:microsoft.com/office/officeart/2005/8/layout/hChevron3"/>
    <dgm:cxn modelId="{BB31EAD3-2BB9-45DE-938A-CB690F11B633}" type="presParOf" srcId="{E2E10B8C-B192-41A8-9C93-1563F212AF2D}" destId="{FC6774B3-2F08-416C-97A4-98B246BCB46E}" srcOrd="3" destOrd="0" presId="urn:microsoft.com/office/officeart/2005/8/layout/hChevron3"/>
    <dgm:cxn modelId="{3DF6700D-880C-4461-AC7E-8983EE86B925}" type="presParOf" srcId="{E2E10B8C-B192-41A8-9C93-1563F212AF2D}" destId="{E64072B9-64A8-4DF1-804A-B16CFFB1216B}" srcOrd="4" destOrd="0" presId="urn:microsoft.com/office/officeart/2005/8/layout/hChevron3"/>
    <dgm:cxn modelId="{4C098F74-2F42-491B-A205-B425CF6655F9}" type="presParOf" srcId="{E2E10B8C-B192-41A8-9C93-1563F212AF2D}" destId="{606E756F-24B8-4B45-9DC9-2134662BDD05}" srcOrd="5" destOrd="0" presId="urn:microsoft.com/office/officeart/2005/8/layout/hChevron3"/>
    <dgm:cxn modelId="{E3AC84D3-1446-4CE4-BC56-FEB29265F379}" type="presParOf" srcId="{E2E10B8C-B192-41A8-9C93-1563F212AF2D}" destId="{DB1159B9-80FD-430B-86E2-A75B606C2F1F}" srcOrd="6" destOrd="0" presId="urn:microsoft.com/office/officeart/2005/8/layout/hChevron3"/>
    <dgm:cxn modelId="{7E5BB630-00B2-4F4C-8CDD-4BFF0808CB2E}" type="presParOf" srcId="{E2E10B8C-B192-41A8-9C93-1563F212AF2D}" destId="{6EF78963-B021-48BF-B05C-DDBC53E6FD8C}" srcOrd="7" destOrd="0" presId="urn:microsoft.com/office/officeart/2005/8/layout/hChevron3"/>
    <dgm:cxn modelId="{C17FF80E-5C72-42ED-B6ED-99E674C8307E}" type="presParOf" srcId="{E2E10B8C-B192-41A8-9C93-1563F212AF2D}" destId="{6A9781BF-7230-4DD5-9A8B-E4869886CC12}" srcOrd="8" destOrd="0" presId="urn:microsoft.com/office/officeart/2005/8/layout/hChevron3"/>
    <dgm:cxn modelId="{CDC7045F-F325-447E-81D1-3031B16B63BA}" type="presParOf" srcId="{E2E10B8C-B192-41A8-9C93-1563F212AF2D}" destId="{BF30EA5B-A7EB-4829-8E08-B2E9CA243432}" srcOrd="9" destOrd="0" presId="urn:microsoft.com/office/officeart/2005/8/layout/hChevron3"/>
    <dgm:cxn modelId="{EC613F04-C9B1-49F1-8A08-B1AB4DCEC89D}" type="presParOf" srcId="{E2E10B8C-B192-41A8-9C93-1563F212AF2D}" destId="{864B40E2-5677-4629-A8CD-89A9B756124E}" srcOrd="10" destOrd="0" presId="urn:microsoft.com/office/officeart/2005/8/layout/hChevron3"/>
    <dgm:cxn modelId="{1A9CB48B-EC27-4CE8-B726-41287EB1754C}" type="presParOf" srcId="{E2E10B8C-B192-41A8-9C93-1563F212AF2D}" destId="{532EF2FA-D261-4872-95A9-891FB36F0837}" srcOrd="11" destOrd="0" presId="urn:microsoft.com/office/officeart/2005/8/layout/hChevron3"/>
    <dgm:cxn modelId="{82D543D8-628A-45B0-B8ED-A796D6AA5256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Problem Formulation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7900AD-584B-48B4-8A96-410A7D2E9F2D}" type="presOf" srcId="{41B00F3F-378E-426C-9B19-05B0F41C67C7}" destId="{864B40E2-5677-4629-A8CD-89A9B756124E}" srcOrd="0" destOrd="0" presId="urn:microsoft.com/office/officeart/2005/8/layout/hChevron3"/>
    <dgm:cxn modelId="{6AE245E7-0E92-40B5-9713-76693267CB15}" type="presOf" srcId="{6A8546E9-E9B2-4F2B-8A07-1A72163BC7E6}" destId="{E2E10B8C-B192-41A8-9C93-1563F212AF2D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F415209E-93AB-4EA9-845D-A4708D1EA334}" type="presOf" srcId="{4E86C8DD-C111-414B-8787-FCC4CF22BC51}" destId="{2FD73B5B-C67A-4CA2-AE6F-C449126E1582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B908F0D3-0DDC-4D7A-BF08-26C06E8D6892}" type="presOf" srcId="{FC3112A3-EEDF-40FD-9BED-6112639D5D01}" destId="{30C4040E-3A67-4FAE-8B9A-AC72E751EC50}" srcOrd="0" destOrd="0" presId="urn:microsoft.com/office/officeart/2005/8/layout/hChevron3"/>
    <dgm:cxn modelId="{2EDBF7F9-1C1C-42A0-88D9-A61415CC5FEF}" type="presOf" srcId="{4881E3A9-31F4-46BA-B863-70B1C54FAC2D}" destId="{6A9781BF-7230-4DD5-9A8B-E4869886CC12}" srcOrd="0" destOrd="0" presId="urn:microsoft.com/office/officeart/2005/8/layout/hChevron3"/>
    <dgm:cxn modelId="{92CB0CE2-FDF2-4FF6-B87E-874A905AB023}" type="presOf" srcId="{B484E091-564B-442C-8073-4907955BE5A3}" destId="{E64072B9-64A8-4DF1-804A-B16CFFB1216B}" srcOrd="0" destOrd="0" presId="urn:microsoft.com/office/officeart/2005/8/layout/hChevron3"/>
    <dgm:cxn modelId="{0A913AEF-F23C-4565-BD3F-7B39371A5E97}" type="presOf" srcId="{4D4D000D-974A-48CB-A566-4EBD4E8EDB25}" destId="{41E8FBBF-A987-4DF4-B0D1-6484B49C5F63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0546510A-4937-4A1E-B92D-38E10876F67A}" type="presOf" srcId="{2771C318-91EC-480A-874D-DCA64E759094}" destId="{DB1159B9-80FD-430B-86E2-A75B606C2F1F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4B7FE8B6-4FBC-40B4-931F-17E827CA3EA2}" type="presParOf" srcId="{E2E10B8C-B192-41A8-9C93-1563F212AF2D}" destId="{2FD73B5B-C67A-4CA2-AE6F-C449126E1582}" srcOrd="0" destOrd="0" presId="urn:microsoft.com/office/officeart/2005/8/layout/hChevron3"/>
    <dgm:cxn modelId="{B3F55025-01F6-40F5-B041-9CBA1B809719}" type="presParOf" srcId="{E2E10B8C-B192-41A8-9C93-1563F212AF2D}" destId="{99FD6387-84D1-47CE-9AD5-0EAD321B3553}" srcOrd="1" destOrd="0" presId="urn:microsoft.com/office/officeart/2005/8/layout/hChevron3"/>
    <dgm:cxn modelId="{4E20929A-1FCE-44B7-9109-94274658D0AC}" type="presParOf" srcId="{E2E10B8C-B192-41A8-9C93-1563F212AF2D}" destId="{41E8FBBF-A987-4DF4-B0D1-6484B49C5F63}" srcOrd="2" destOrd="0" presId="urn:microsoft.com/office/officeart/2005/8/layout/hChevron3"/>
    <dgm:cxn modelId="{F3066F2E-58F2-44D0-8D23-5E835E6383BB}" type="presParOf" srcId="{E2E10B8C-B192-41A8-9C93-1563F212AF2D}" destId="{FC6774B3-2F08-416C-97A4-98B246BCB46E}" srcOrd="3" destOrd="0" presId="urn:microsoft.com/office/officeart/2005/8/layout/hChevron3"/>
    <dgm:cxn modelId="{035D56DE-7E03-4953-B1AC-9A9DA6211348}" type="presParOf" srcId="{E2E10B8C-B192-41A8-9C93-1563F212AF2D}" destId="{E64072B9-64A8-4DF1-804A-B16CFFB1216B}" srcOrd="4" destOrd="0" presId="urn:microsoft.com/office/officeart/2005/8/layout/hChevron3"/>
    <dgm:cxn modelId="{A68AEC18-D1A1-4236-9D4C-DF7946C37504}" type="presParOf" srcId="{E2E10B8C-B192-41A8-9C93-1563F212AF2D}" destId="{606E756F-24B8-4B45-9DC9-2134662BDD05}" srcOrd="5" destOrd="0" presId="urn:microsoft.com/office/officeart/2005/8/layout/hChevron3"/>
    <dgm:cxn modelId="{1CAF6BE0-A997-48D5-B810-E1860DA1729D}" type="presParOf" srcId="{E2E10B8C-B192-41A8-9C93-1563F212AF2D}" destId="{DB1159B9-80FD-430B-86E2-A75B606C2F1F}" srcOrd="6" destOrd="0" presId="urn:microsoft.com/office/officeart/2005/8/layout/hChevron3"/>
    <dgm:cxn modelId="{FCACBFB6-7664-4391-A31C-832337256AF9}" type="presParOf" srcId="{E2E10B8C-B192-41A8-9C93-1563F212AF2D}" destId="{6EF78963-B021-48BF-B05C-DDBC53E6FD8C}" srcOrd="7" destOrd="0" presId="urn:microsoft.com/office/officeart/2005/8/layout/hChevron3"/>
    <dgm:cxn modelId="{03DF493A-869C-4348-880E-43C9B5378F8A}" type="presParOf" srcId="{E2E10B8C-B192-41A8-9C93-1563F212AF2D}" destId="{6A9781BF-7230-4DD5-9A8B-E4869886CC12}" srcOrd="8" destOrd="0" presId="urn:microsoft.com/office/officeart/2005/8/layout/hChevron3"/>
    <dgm:cxn modelId="{AABC1102-62B9-4216-AB49-C6140DDBCBFD}" type="presParOf" srcId="{E2E10B8C-B192-41A8-9C93-1563F212AF2D}" destId="{BF30EA5B-A7EB-4829-8E08-B2E9CA243432}" srcOrd="9" destOrd="0" presId="urn:microsoft.com/office/officeart/2005/8/layout/hChevron3"/>
    <dgm:cxn modelId="{79AD9B09-649B-4B2A-84AA-68E07DFC8B4A}" type="presParOf" srcId="{E2E10B8C-B192-41A8-9C93-1563F212AF2D}" destId="{864B40E2-5677-4629-A8CD-89A9B756124E}" srcOrd="10" destOrd="0" presId="urn:microsoft.com/office/officeart/2005/8/layout/hChevron3"/>
    <dgm:cxn modelId="{15EC772C-C268-43EA-BEF0-19F6CFECA4C6}" type="presParOf" srcId="{E2E10B8C-B192-41A8-9C93-1563F212AF2D}" destId="{532EF2FA-D261-4872-95A9-891FB36F0837}" srcOrd="11" destOrd="0" presId="urn:microsoft.com/office/officeart/2005/8/layout/hChevron3"/>
    <dgm:cxn modelId="{3688DD10-A98B-4186-9AEA-2F164C9536E4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System Model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0160E6-A824-4EB6-A5CB-52EDA9708434}" type="presOf" srcId="{4D4D000D-974A-48CB-A566-4EBD4E8EDB25}" destId="{41E8FBBF-A987-4DF4-B0D1-6484B49C5F63}" srcOrd="0" destOrd="0" presId="urn:microsoft.com/office/officeart/2005/8/layout/hChevron3"/>
    <dgm:cxn modelId="{71FCEA0A-CA1D-4825-B4A9-BC5418E84D7C}" type="presOf" srcId="{6A8546E9-E9B2-4F2B-8A07-1A72163BC7E6}" destId="{E2E10B8C-B192-41A8-9C93-1563F212AF2D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315C0EFE-8780-4C49-803E-D75EE4E08E58}" type="presOf" srcId="{41B00F3F-378E-426C-9B19-05B0F41C67C7}" destId="{864B40E2-5677-4629-A8CD-89A9B756124E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A757D97-AA5A-407E-8095-530718C5DDE5}" type="presOf" srcId="{FC3112A3-EEDF-40FD-9BED-6112639D5D01}" destId="{30C4040E-3A67-4FAE-8B9A-AC72E751EC50}" srcOrd="0" destOrd="0" presId="urn:microsoft.com/office/officeart/2005/8/layout/hChevron3"/>
    <dgm:cxn modelId="{4255928E-C29A-492D-BD3B-6283B1E79959}" type="presOf" srcId="{2771C318-91EC-480A-874D-DCA64E759094}" destId="{DB1159B9-80FD-430B-86E2-A75B606C2F1F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B0CB6D74-CDC5-43D0-B7A1-F517A35DD721}" type="presOf" srcId="{B484E091-564B-442C-8073-4907955BE5A3}" destId="{E64072B9-64A8-4DF1-804A-B16CFFB1216B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F529ACEC-92A8-4A06-B929-C6595A60848D}" type="presOf" srcId="{4E86C8DD-C111-414B-8787-FCC4CF22BC51}" destId="{2FD73B5B-C67A-4CA2-AE6F-C449126E1582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0937CBE8-2859-473E-8EDD-52B043C9F16C}" type="presOf" srcId="{4881E3A9-31F4-46BA-B863-70B1C54FAC2D}" destId="{6A9781BF-7230-4DD5-9A8B-E4869886CC12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E8BC96DC-3B70-40D8-A68A-D4BF7F8A6048}" type="presParOf" srcId="{E2E10B8C-B192-41A8-9C93-1563F212AF2D}" destId="{2FD73B5B-C67A-4CA2-AE6F-C449126E1582}" srcOrd="0" destOrd="0" presId="urn:microsoft.com/office/officeart/2005/8/layout/hChevron3"/>
    <dgm:cxn modelId="{125354A4-74A3-40F6-B085-B656C4B3427E}" type="presParOf" srcId="{E2E10B8C-B192-41A8-9C93-1563F212AF2D}" destId="{99FD6387-84D1-47CE-9AD5-0EAD321B3553}" srcOrd="1" destOrd="0" presId="urn:microsoft.com/office/officeart/2005/8/layout/hChevron3"/>
    <dgm:cxn modelId="{EF6B518F-CDE5-438E-869C-C42549C1A16E}" type="presParOf" srcId="{E2E10B8C-B192-41A8-9C93-1563F212AF2D}" destId="{41E8FBBF-A987-4DF4-B0D1-6484B49C5F63}" srcOrd="2" destOrd="0" presId="urn:microsoft.com/office/officeart/2005/8/layout/hChevron3"/>
    <dgm:cxn modelId="{CED294B8-66F1-4086-AE35-2175873EB1D9}" type="presParOf" srcId="{E2E10B8C-B192-41A8-9C93-1563F212AF2D}" destId="{FC6774B3-2F08-416C-97A4-98B246BCB46E}" srcOrd="3" destOrd="0" presId="urn:microsoft.com/office/officeart/2005/8/layout/hChevron3"/>
    <dgm:cxn modelId="{DCEAAE4E-E38A-4560-8017-BC85B0CAE565}" type="presParOf" srcId="{E2E10B8C-B192-41A8-9C93-1563F212AF2D}" destId="{E64072B9-64A8-4DF1-804A-B16CFFB1216B}" srcOrd="4" destOrd="0" presId="urn:microsoft.com/office/officeart/2005/8/layout/hChevron3"/>
    <dgm:cxn modelId="{8D90E284-E914-4984-A5AF-5BBA1816FE74}" type="presParOf" srcId="{E2E10B8C-B192-41A8-9C93-1563F212AF2D}" destId="{606E756F-24B8-4B45-9DC9-2134662BDD05}" srcOrd="5" destOrd="0" presId="urn:microsoft.com/office/officeart/2005/8/layout/hChevron3"/>
    <dgm:cxn modelId="{E0E45C06-6B2F-44C1-A634-8A61CBE41043}" type="presParOf" srcId="{E2E10B8C-B192-41A8-9C93-1563F212AF2D}" destId="{DB1159B9-80FD-430B-86E2-A75B606C2F1F}" srcOrd="6" destOrd="0" presId="urn:microsoft.com/office/officeart/2005/8/layout/hChevron3"/>
    <dgm:cxn modelId="{10277D04-DD7C-43D6-9F13-606515E1B00C}" type="presParOf" srcId="{E2E10B8C-B192-41A8-9C93-1563F212AF2D}" destId="{6EF78963-B021-48BF-B05C-DDBC53E6FD8C}" srcOrd="7" destOrd="0" presId="urn:microsoft.com/office/officeart/2005/8/layout/hChevron3"/>
    <dgm:cxn modelId="{6ECE630B-0DC3-4EE9-852A-6E466ECB3F71}" type="presParOf" srcId="{E2E10B8C-B192-41A8-9C93-1563F212AF2D}" destId="{6A9781BF-7230-4DD5-9A8B-E4869886CC12}" srcOrd="8" destOrd="0" presId="urn:microsoft.com/office/officeart/2005/8/layout/hChevron3"/>
    <dgm:cxn modelId="{FD5318AF-88A3-4E56-9869-417D683C7A38}" type="presParOf" srcId="{E2E10B8C-B192-41A8-9C93-1563F212AF2D}" destId="{BF30EA5B-A7EB-4829-8E08-B2E9CA243432}" srcOrd="9" destOrd="0" presId="urn:microsoft.com/office/officeart/2005/8/layout/hChevron3"/>
    <dgm:cxn modelId="{FA243B80-E971-4BDA-BBD8-ED7899C2F7CF}" type="presParOf" srcId="{E2E10B8C-B192-41A8-9C93-1563F212AF2D}" destId="{864B40E2-5677-4629-A8CD-89A9B756124E}" srcOrd="10" destOrd="0" presId="urn:microsoft.com/office/officeart/2005/8/layout/hChevron3"/>
    <dgm:cxn modelId="{9DF2D499-B670-4667-8EA1-3B75F6268D32}" type="presParOf" srcId="{E2E10B8C-B192-41A8-9C93-1563F212AF2D}" destId="{532EF2FA-D261-4872-95A9-891FB36F0837}" srcOrd="11" destOrd="0" presId="urn:microsoft.com/office/officeart/2005/8/layout/hChevron3"/>
    <dgm:cxn modelId="{3E732D1F-A400-4CC0-9B48-6281DA927784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Techniques Overview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A2A6777E-17AD-4AF5-81E4-97BB1587CB10}" type="presOf" srcId="{2771C318-91EC-480A-874D-DCA64E759094}" destId="{DB1159B9-80FD-430B-86E2-A75B606C2F1F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4CCCA1C6-148A-42E0-8254-4AF1A62DCDD0}" type="presOf" srcId="{41B00F3F-378E-426C-9B19-05B0F41C67C7}" destId="{864B40E2-5677-4629-A8CD-89A9B756124E}" srcOrd="0" destOrd="0" presId="urn:microsoft.com/office/officeart/2005/8/layout/hChevron3"/>
    <dgm:cxn modelId="{1FC1DDBE-5642-4861-85A9-B96379B22824}" type="presOf" srcId="{4E86C8DD-C111-414B-8787-FCC4CF22BC51}" destId="{2FD73B5B-C67A-4CA2-AE6F-C449126E1582}" srcOrd="0" destOrd="0" presId="urn:microsoft.com/office/officeart/2005/8/layout/hChevron3"/>
    <dgm:cxn modelId="{BE67C299-65E3-44D7-A2CB-A2D74149D0B8}" type="presOf" srcId="{4D4D000D-974A-48CB-A566-4EBD4E8EDB25}" destId="{41E8FBBF-A987-4DF4-B0D1-6484B49C5F63}" srcOrd="0" destOrd="0" presId="urn:microsoft.com/office/officeart/2005/8/layout/hChevron3"/>
    <dgm:cxn modelId="{B240D5FA-F740-4B1C-8D90-3E868BBC4439}" type="presOf" srcId="{B484E091-564B-442C-8073-4907955BE5A3}" destId="{E64072B9-64A8-4DF1-804A-B16CFFB1216B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ADA543BE-6D10-4CAE-B531-D20A83736E25}" type="presOf" srcId="{6A8546E9-E9B2-4F2B-8A07-1A72163BC7E6}" destId="{E2E10B8C-B192-41A8-9C93-1563F212AF2D}" srcOrd="0" destOrd="0" presId="urn:microsoft.com/office/officeart/2005/8/layout/hChevron3"/>
    <dgm:cxn modelId="{C18B113B-391A-4CA2-B4A3-D0D929A5EA64}" type="presOf" srcId="{FC3112A3-EEDF-40FD-9BED-6112639D5D01}" destId="{30C4040E-3A67-4FAE-8B9A-AC72E751EC50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12FD6065-D6FA-458D-B5EF-CB9063926B85}" type="presOf" srcId="{4881E3A9-31F4-46BA-B863-70B1C54FAC2D}" destId="{6A9781BF-7230-4DD5-9A8B-E4869886CC12}" srcOrd="0" destOrd="0" presId="urn:microsoft.com/office/officeart/2005/8/layout/hChevron3"/>
    <dgm:cxn modelId="{1A2C216B-537D-4DE7-87E8-B6F9E225550A}" type="presParOf" srcId="{E2E10B8C-B192-41A8-9C93-1563F212AF2D}" destId="{2FD73B5B-C67A-4CA2-AE6F-C449126E1582}" srcOrd="0" destOrd="0" presId="urn:microsoft.com/office/officeart/2005/8/layout/hChevron3"/>
    <dgm:cxn modelId="{8EA22F87-AA69-47AF-9F29-11D08E87F2CA}" type="presParOf" srcId="{E2E10B8C-B192-41A8-9C93-1563F212AF2D}" destId="{99FD6387-84D1-47CE-9AD5-0EAD321B3553}" srcOrd="1" destOrd="0" presId="urn:microsoft.com/office/officeart/2005/8/layout/hChevron3"/>
    <dgm:cxn modelId="{84373339-B16C-4022-8647-638CE850DBBF}" type="presParOf" srcId="{E2E10B8C-B192-41A8-9C93-1563F212AF2D}" destId="{41E8FBBF-A987-4DF4-B0D1-6484B49C5F63}" srcOrd="2" destOrd="0" presId="urn:microsoft.com/office/officeart/2005/8/layout/hChevron3"/>
    <dgm:cxn modelId="{0B680568-E3BD-46B7-840A-B51901CDF544}" type="presParOf" srcId="{E2E10B8C-B192-41A8-9C93-1563F212AF2D}" destId="{FC6774B3-2F08-416C-97A4-98B246BCB46E}" srcOrd="3" destOrd="0" presId="urn:microsoft.com/office/officeart/2005/8/layout/hChevron3"/>
    <dgm:cxn modelId="{83E85B6D-7261-48BF-950A-2E25E785A6FD}" type="presParOf" srcId="{E2E10B8C-B192-41A8-9C93-1563F212AF2D}" destId="{E64072B9-64A8-4DF1-804A-B16CFFB1216B}" srcOrd="4" destOrd="0" presId="urn:microsoft.com/office/officeart/2005/8/layout/hChevron3"/>
    <dgm:cxn modelId="{C363FC80-506A-477A-9ABB-6898A5B361C1}" type="presParOf" srcId="{E2E10B8C-B192-41A8-9C93-1563F212AF2D}" destId="{606E756F-24B8-4B45-9DC9-2134662BDD05}" srcOrd="5" destOrd="0" presId="urn:microsoft.com/office/officeart/2005/8/layout/hChevron3"/>
    <dgm:cxn modelId="{B4FB9374-18B7-428D-A68D-1B1881591658}" type="presParOf" srcId="{E2E10B8C-B192-41A8-9C93-1563F212AF2D}" destId="{DB1159B9-80FD-430B-86E2-A75B606C2F1F}" srcOrd="6" destOrd="0" presId="urn:microsoft.com/office/officeart/2005/8/layout/hChevron3"/>
    <dgm:cxn modelId="{66523656-D148-4346-A78F-81A43866365B}" type="presParOf" srcId="{E2E10B8C-B192-41A8-9C93-1563F212AF2D}" destId="{6EF78963-B021-48BF-B05C-DDBC53E6FD8C}" srcOrd="7" destOrd="0" presId="urn:microsoft.com/office/officeart/2005/8/layout/hChevron3"/>
    <dgm:cxn modelId="{4E1F6782-B5CB-4637-B585-FE7C18CECACF}" type="presParOf" srcId="{E2E10B8C-B192-41A8-9C93-1563F212AF2D}" destId="{6A9781BF-7230-4DD5-9A8B-E4869886CC12}" srcOrd="8" destOrd="0" presId="urn:microsoft.com/office/officeart/2005/8/layout/hChevron3"/>
    <dgm:cxn modelId="{18E46211-452D-4014-A1AF-EB97E8EAA660}" type="presParOf" srcId="{E2E10B8C-B192-41A8-9C93-1563F212AF2D}" destId="{BF30EA5B-A7EB-4829-8E08-B2E9CA243432}" srcOrd="9" destOrd="0" presId="urn:microsoft.com/office/officeart/2005/8/layout/hChevron3"/>
    <dgm:cxn modelId="{5482E7E9-4217-4C64-A13E-6AC9E9954763}" type="presParOf" srcId="{E2E10B8C-B192-41A8-9C93-1563F212AF2D}" destId="{864B40E2-5677-4629-A8CD-89A9B756124E}" srcOrd="10" destOrd="0" presId="urn:microsoft.com/office/officeart/2005/8/layout/hChevron3"/>
    <dgm:cxn modelId="{E94DB875-A041-4A69-85BA-9998186F14EE}" type="presParOf" srcId="{E2E10B8C-B192-41A8-9C93-1563F212AF2D}" destId="{532EF2FA-D261-4872-95A9-891FB36F0837}" srcOrd="11" destOrd="0" presId="urn:microsoft.com/office/officeart/2005/8/layout/hChevron3"/>
    <dgm:cxn modelId="{7BF187C5-87B6-4017-9CF2-D4F0852ADBEA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BE21FF-6F2C-42E7-8729-C43DB92662F1}" type="presOf" srcId="{4881E3A9-31F4-46BA-B863-70B1C54FAC2D}" destId="{6A9781BF-7230-4DD5-9A8B-E4869886CC12}" srcOrd="0" destOrd="0" presId="urn:microsoft.com/office/officeart/2005/8/layout/hChevron3"/>
    <dgm:cxn modelId="{B7A82EBD-BD12-42FC-B128-6EDB4341427F}" type="presOf" srcId="{FC3112A3-EEDF-40FD-9BED-6112639D5D01}" destId="{30C4040E-3A67-4FAE-8B9A-AC72E751EC50}" srcOrd="0" destOrd="0" presId="urn:microsoft.com/office/officeart/2005/8/layout/hChevron3"/>
    <dgm:cxn modelId="{3707360E-A7DA-4C95-9C5A-067BA176CC9F}" type="presOf" srcId="{2771C318-91EC-480A-874D-DCA64E759094}" destId="{DB1159B9-80FD-430B-86E2-A75B606C2F1F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5883FE8E-4442-4A0E-88FC-CEB3B2244954}" type="presOf" srcId="{41B00F3F-378E-426C-9B19-05B0F41C67C7}" destId="{864B40E2-5677-4629-A8CD-89A9B756124E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0F681D04-C3C8-453C-A106-2EDBB644EA75}" type="presOf" srcId="{4D4D000D-974A-48CB-A566-4EBD4E8EDB25}" destId="{41E8FBBF-A987-4DF4-B0D1-6484B49C5F63}" srcOrd="0" destOrd="0" presId="urn:microsoft.com/office/officeart/2005/8/layout/hChevron3"/>
    <dgm:cxn modelId="{ED524BF5-D226-4E50-B864-521D967CA95C}" type="presOf" srcId="{4E86C8DD-C111-414B-8787-FCC4CF22BC51}" destId="{2FD73B5B-C67A-4CA2-AE6F-C449126E1582}" srcOrd="0" destOrd="0" presId="urn:microsoft.com/office/officeart/2005/8/layout/hChevron3"/>
    <dgm:cxn modelId="{1C5DA290-B6B2-4EB6-9099-87E2E17F53BC}" type="presOf" srcId="{6A8546E9-E9B2-4F2B-8A07-1A72163BC7E6}" destId="{E2E10B8C-B192-41A8-9C93-1563F212AF2D}" srcOrd="0" destOrd="0" presId="urn:microsoft.com/office/officeart/2005/8/layout/hChevron3"/>
    <dgm:cxn modelId="{4B7782C1-BDF5-4350-9AF0-683CC0F0F99A}" type="presOf" srcId="{B484E091-564B-442C-8073-4907955BE5A3}" destId="{E64072B9-64A8-4DF1-804A-B16CFFB1216B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476B4A4C-0806-4088-8A94-D4F907EC05D6}" type="presParOf" srcId="{E2E10B8C-B192-41A8-9C93-1563F212AF2D}" destId="{2FD73B5B-C67A-4CA2-AE6F-C449126E1582}" srcOrd="0" destOrd="0" presId="urn:microsoft.com/office/officeart/2005/8/layout/hChevron3"/>
    <dgm:cxn modelId="{1EDBE377-9EE4-462B-8384-F2132E0653F4}" type="presParOf" srcId="{E2E10B8C-B192-41A8-9C93-1563F212AF2D}" destId="{99FD6387-84D1-47CE-9AD5-0EAD321B3553}" srcOrd="1" destOrd="0" presId="urn:microsoft.com/office/officeart/2005/8/layout/hChevron3"/>
    <dgm:cxn modelId="{777C2A3E-56CA-4E3A-A0BD-05AFA5A888DC}" type="presParOf" srcId="{E2E10B8C-B192-41A8-9C93-1563F212AF2D}" destId="{41E8FBBF-A987-4DF4-B0D1-6484B49C5F63}" srcOrd="2" destOrd="0" presId="urn:microsoft.com/office/officeart/2005/8/layout/hChevron3"/>
    <dgm:cxn modelId="{072D4A3D-D50B-4C04-9ACF-BFF00F5457BB}" type="presParOf" srcId="{E2E10B8C-B192-41A8-9C93-1563F212AF2D}" destId="{FC6774B3-2F08-416C-97A4-98B246BCB46E}" srcOrd="3" destOrd="0" presId="urn:microsoft.com/office/officeart/2005/8/layout/hChevron3"/>
    <dgm:cxn modelId="{39A39375-5198-4430-A9A8-068EF6A86BD3}" type="presParOf" srcId="{E2E10B8C-B192-41A8-9C93-1563F212AF2D}" destId="{E64072B9-64A8-4DF1-804A-B16CFFB1216B}" srcOrd="4" destOrd="0" presId="urn:microsoft.com/office/officeart/2005/8/layout/hChevron3"/>
    <dgm:cxn modelId="{F4652AA3-8879-43FC-B1FE-8E2B470E106B}" type="presParOf" srcId="{E2E10B8C-B192-41A8-9C93-1563F212AF2D}" destId="{606E756F-24B8-4B45-9DC9-2134662BDD05}" srcOrd="5" destOrd="0" presId="urn:microsoft.com/office/officeart/2005/8/layout/hChevron3"/>
    <dgm:cxn modelId="{D04BAD3F-E154-4B20-B948-7A867D02DD86}" type="presParOf" srcId="{E2E10B8C-B192-41A8-9C93-1563F212AF2D}" destId="{DB1159B9-80FD-430B-86E2-A75B606C2F1F}" srcOrd="6" destOrd="0" presId="urn:microsoft.com/office/officeart/2005/8/layout/hChevron3"/>
    <dgm:cxn modelId="{830D7DDD-B113-4976-94E8-DF09AA922D79}" type="presParOf" srcId="{E2E10B8C-B192-41A8-9C93-1563F212AF2D}" destId="{6EF78963-B021-48BF-B05C-DDBC53E6FD8C}" srcOrd="7" destOrd="0" presId="urn:microsoft.com/office/officeart/2005/8/layout/hChevron3"/>
    <dgm:cxn modelId="{8DCC5341-AFEF-4213-B54A-36A43EC01492}" type="presParOf" srcId="{E2E10B8C-B192-41A8-9C93-1563F212AF2D}" destId="{6A9781BF-7230-4DD5-9A8B-E4869886CC12}" srcOrd="8" destOrd="0" presId="urn:microsoft.com/office/officeart/2005/8/layout/hChevron3"/>
    <dgm:cxn modelId="{345CC72F-EC07-4EFC-B0FC-6110AFAD0D65}" type="presParOf" srcId="{E2E10B8C-B192-41A8-9C93-1563F212AF2D}" destId="{BF30EA5B-A7EB-4829-8E08-B2E9CA243432}" srcOrd="9" destOrd="0" presId="urn:microsoft.com/office/officeart/2005/8/layout/hChevron3"/>
    <dgm:cxn modelId="{FCF43149-2F37-49C8-BF76-67288B133A16}" type="presParOf" srcId="{E2E10B8C-B192-41A8-9C93-1563F212AF2D}" destId="{864B40E2-5677-4629-A8CD-89A9B756124E}" srcOrd="10" destOrd="0" presId="urn:microsoft.com/office/officeart/2005/8/layout/hChevron3"/>
    <dgm:cxn modelId="{0503AE0B-7D37-404D-96EC-D44A764688E1}" type="presParOf" srcId="{E2E10B8C-B192-41A8-9C93-1563F212AF2D}" destId="{532EF2FA-D261-4872-95A9-891FB36F0837}" srcOrd="11" destOrd="0" presId="urn:microsoft.com/office/officeart/2005/8/layout/hChevron3"/>
    <dgm:cxn modelId="{1F846CD1-AAD9-43D0-8772-6EA2E24839C6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F7BDDF-2088-4312-84CE-607355F9A7D7}" type="presOf" srcId="{41B00F3F-378E-426C-9B19-05B0F41C67C7}" destId="{864B40E2-5677-4629-A8CD-89A9B756124E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117F71FE-321A-40F2-878D-ABA0E9D30FE5}" type="presOf" srcId="{4E86C8DD-C111-414B-8787-FCC4CF22BC51}" destId="{2FD73B5B-C67A-4CA2-AE6F-C449126E1582}" srcOrd="0" destOrd="0" presId="urn:microsoft.com/office/officeart/2005/8/layout/hChevron3"/>
    <dgm:cxn modelId="{ED4EAE52-2873-46A8-9A06-6BA1EBA785D2}" type="presOf" srcId="{B484E091-564B-442C-8073-4907955BE5A3}" destId="{E64072B9-64A8-4DF1-804A-B16CFFB1216B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79619FE8-EB2D-4B79-986C-09B87D36EB75}" type="presOf" srcId="{4D4D000D-974A-48CB-A566-4EBD4E8EDB25}" destId="{41E8FBBF-A987-4DF4-B0D1-6484B49C5F63}" srcOrd="0" destOrd="0" presId="urn:microsoft.com/office/officeart/2005/8/layout/hChevron3"/>
    <dgm:cxn modelId="{814BC713-E4B0-4D0B-A9AA-9B03EB7810D1}" type="presOf" srcId="{FC3112A3-EEDF-40FD-9BED-6112639D5D01}" destId="{30C4040E-3A67-4FAE-8B9A-AC72E751EC50}" srcOrd="0" destOrd="0" presId="urn:microsoft.com/office/officeart/2005/8/layout/hChevron3"/>
    <dgm:cxn modelId="{7C2C6068-F5CC-4A22-8B27-74A2998B76C2}" type="presOf" srcId="{6A8546E9-E9B2-4F2B-8A07-1A72163BC7E6}" destId="{E2E10B8C-B192-41A8-9C93-1563F212AF2D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9DB8D30-D62A-4118-AB65-514AB0888819}" type="presOf" srcId="{4881E3A9-31F4-46BA-B863-70B1C54FAC2D}" destId="{6A9781BF-7230-4DD5-9A8B-E4869886CC12}" srcOrd="0" destOrd="0" presId="urn:microsoft.com/office/officeart/2005/8/layout/hChevron3"/>
    <dgm:cxn modelId="{42BC9840-460C-4642-9FAC-E6C6D5F7BE3F}" type="presOf" srcId="{2771C318-91EC-480A-874D-DCA64E759094}" destId="{DB1159B9-80FD-430B-86E2-A75B606C2F1F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DF9900D5-C424-4EAE-80EE-33F0AC6B8B6C}" type="presParOf" srcId="{E2E10B8C-B192-41A8-9C93-1563F212AF2D}" destId="{2FD73B5B-C67A-4CA2-AE6F-C449126E1582}" srcOrd="0" destOrd="0" presId="urn:microsoft.com/office/officeart/2005/8/layout/hChevron3"/>
    <dgm:cxn modelId="{B08A7F37-37DB-4F6E-B5C5-8649BA480D3C}" type="presParOf" srcId="{E2E10B8C-B192-41A8-9C93-1563F212AF2D}" destId="{99FD6387-84D1-47CE-9AD5-0EAD321B3553}" srcOrd="1" destOrd="0" presId="urn:microsoft.com/office/officeart/2005/8/layout/hChevron3"/>
    <dgm:cxn modelId="{3B180EA5-6B18-4D2B-A7C3-DD7BB91C5615}" type="presParOf" srcId="{E2E10B8C-B192-41A8-9C93-1563F212AF2D}" destId="{41E8FBBF-A987-4DF4-B0D1-6484B49C5F63}" srcOrd="2" destOrd="0" presId="urn:microsoft.com/office/officeart/2005/8/layout/hChevron3"/>
    <dgm:cxn modelId="{5BA275E2-9488-4CDE-B022-B86E35775D6D}" type="presParOf" srcId="{E2E10B8C-B192-41A8-9C93-1563F212AF2D}" destId="{FC6774B3-2F08-416C-97A4-98B246BCB46E}" srcOrd="3" destOrd="0" presId="urn:microsoft.com/office/officeart/2005/8/layout/hChevron3"/>
    <dgm:cxn modelId="{4A6D2B45-091F-4412-A0C3-1C5C298C7437}" type="presParOf" srcId="{E2E10B8C-B192-41A8-9C93-1563F212AF2D}" destId="{E64072B9-64A8-4DF1-804A-B16CFFB1216B}" srcOrd="4" destOrd="0" presId="urn:microsoft.com/office/officeart/2005/8/layout/hChevron3"/>
    <dgm:cxn modelId="{71285E2E-F400-45AF-B511-A03170FA03DA}" type="presParOf" srcId="{E2E10B8C-B192-41A8-9C93-1563F212AF2D}" destId="{606E756F-24B8-4B45-9DC9-2134662BDD05}" srcOrd="5" destOrd="0" presId="urn:microsoft.com/office/officeart/2005/8/layout/hChevron3"/>
    <dgm:cxn modelId="{528A475F-905D-409F-826F-2A6420C7778D}" type="presParOf" srcId="{E2E10B8C-B192-41A8-9C93-1563F212AF2D}" destId="{DB1159B9-80FD-430B-86E2-A75B606C2F1F}" srcOrd="6" destOrd="0" presId="urn:microsoft.com/office/officeart/2005/8/layout/hChevron3"/>
    <dgm:cxn modelId="{327BADEF-34ED-4671-B1C3-45F24C1644A9}" type="presParOf" srcId="{E2E10B8C-B192-41A8-9C93-1563F212AF2D}" destId="{6EF78963-B021-48BF-B05C-DDBC53E6FD8C}" srcOrd="7" destOrd="0" presId="urn:microsoft.com/office/officeart/2005/8/layout/hChevron3"/>
    <dgm:cxn modelId="{82A5C25B-25FF-424A-A726-C67EE42E50AC}" type="presParOf" srcId="{E2E10B8C-B192-41A8-9C93-1563F212AF2D}" destId="{6A9781BF-7230-4DD5-9A8B-E4869886CC12}" srcOrd="8" destOrd="0" presId="urn:microsoft.com/office/officeart/2005/8/layout/hChevron3"/>
    <dgm:cxn modelId="{CCBCDB26-562A-438F-8C89-BB5624747439}" type="presParOf" srcId="{E2E10B8C-B192-41A8-9C93-1563F212AF2D}" destId="{BF30EA5B-A7EB-4829-8E08-B2E9CA243432}" srcOrd="9" destOrd="0" presId="urn:microsoft.com/office/officeart/2005/8/layout/hChevron3"/>
    <dgm:cxn modelId="{0CF91D64-2276-4F78-BA1B-E195F73BA7B8}" type="presParOf" srcId="{E2E10B8C-B192-41A8-9C93-1563F212AF2D}" destId="{864B40E2-5677-4629-A8CD-89A9B756124E}" srcOrd="10" destOrd="0" presId="urn:microsoft.com/office/officeart/2005/8/layout/hChevron3"/>
    <dgm:cxn modelId="{C00E6553-C575-4BFE-9653-F97F4E4636A7}" type="presParOf" srcId="{E2E10B8C-B192-41A8-9C93-1563F212AF2D}" destId="{532EF2FA-D261-4872-95A9-891FB36F0837}" srcOrd="11" destOrd="0" presId="urn:microsoft.com/office/officeart/2005/8/layout/hChevron3"/>
    <dgm:cxn modelId="{14D64DAF-44DB-44F8-A84C-E3DCE244CBFC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rgbClr val="FF0000"/>
              </a:solidFill>
            </a:rPr>
            <a:t>Conclusion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solidFill>
                <a:srgbClr val="FF0000"/>
              </a:solidFill>
            </a:rPr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Problem Formulation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System Model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Techniques Overview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770620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545523" y="0"/>
        <a:ext cx="1090657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409421" y="0"/>
        <a:ext cx="781833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1964495" y="0"/>
        <a:ext cx="1133798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2871534" y="0"/>
        <a:ext cx="778046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446470" y="0"/>
        <a:ext cx="1228062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323523" y="0"/>
        <a:ext cx="798103" cy="28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5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1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7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7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9A2B-39C4-41C0-ACA4-A3576BD89D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607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2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8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9105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29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0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30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529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20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8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76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084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249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53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22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79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122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6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97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37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73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8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42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95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647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53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46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1139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898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29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1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24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atents/US2866848" TargetMode="External"/><Relationship Id="rId2" Type="http://schemas.openxmlformats.org/officeDocument/2006/relationships/hyperlink" Target="https://www.google.com/patents/US2043416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jpe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0.jpe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notesSlide" Target="../notesSlides/notesSlide5.xml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0.jpe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8105" y="6165304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2400" b="1" dirty="0" smtClean="0">
                <a:solidFill>
                  <a:srgbClr val="262626"/>
                </a:solidFill>
              </a:rPr>
              <a:t>EQ2440 Project in Wireless Communication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7056784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5400" b="1" dirty="0" smtClean="0"/>
              <a:t>Teleconference with noise and eco cancellation</a:t>
            </a:r>
            <a:endParaRPr lang="en-US" sz="3300" dirty="0"/>
          </a:p>
        </p:txBody>
      </p:sp>
      <p:sp>
        <p:nvSpPr>
          <p:cNvPr id="6" name="textruta 2"/>
          <p:cNvSpPr txBox="1">
            <a:spLocks noChangeArrowheads="1"/>
          </p:cNvSpPr>
          <p:nvPr/>
        </p:nvSpPr>
        <p:spPr bwMode="auto">
          <a:xfrm>
            <a:off x="3419872" y="3141661"/>
            <a:ext cx="22304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Jonas Sedin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sv-SE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Gaudy</a:t>
            </a:r>
            <a:endParaRPr lang="sv-SE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Xavier Bush</a:t>
            </a:r>
            <a:endParaRPr lang="sv-SE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ruta 2"/>
          <p:cNvSpPr txBox="1">
            <a:spLocks noChangeArrowheads="1"/>
          </p:cNvSpPr>
          <p:nvPr/>
        </p:nvSpPr>
        <p:spPr bwMode="auto">
          <a:xfrm>
            <a:off x="5968827" y="3419474"/>
            <a:ext cx="25202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Zetterberg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404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v-SE" altLang="zh-CN" sz="2400" b="1" dirty="0" smtClean="0">
                <a:solidFill>
                  <a:schemeClr val="tx1"/>
                </a:solidFill>
              </a:rPr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839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SzPct val="50000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>
                <a:solidFill>
                  <a:schemeClr val="tx1"/>
                </a:solidFill>
              </a:rPr>
              <a:t>Scheme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517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chemeClr val="accent1"/>
              </a:buClr>
              <a:buSzPct val="50000"/>
              <a:buNone/>
              <a:defRPr/>
            </a:pPr>
            <a:r>
              <a:rPr lang="en-US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altLang="zh-CN" b="1" dirty="0"/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….</a:t>
            </a:r>
            <a:endParaRPr lang="en-US" altLang="zh-CN" sz="31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sv-SE" altLang="zh-CN" sz="31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637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sv-SE" altLang="zh-CN" dirty="0" smtClean="0"/>
              <a:t>    Conclusion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4172" y="1412776"/>
            <a:ext cx="8528308" cy="421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/>
              <a:t>The impact of the </a:t>
            </a:r>
            <a:r>
              <a:rPr lang="en-US" altLang="zh-CN" sz="2400" b="1" dirty="0" smtClean="0"/>
              <a:t>noise cancellation</a:t>
            </a:r>
            <a:endParaRPr lang="en-US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With LMS algoritm </a:t>
            </a:r>
            <a:r>
              <a:rPr lang="en-US" altLang="zh-CN" sz="2000" dirty="0" smtClean="0"/>
              <a:t>most</a:t>
            </a:r>
            <a:r>
              <a:rPr lang="sv-SE" altLang="zh-CN" sz="2000" dirty="0" smtClean="0"/>
              <a:t> of the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was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reduced</a:t>
            </a:r>
            <a:r>
              <a:rPr lang="sv-SE" altLang="zh-CN" sz="2000" dirty="0" smtClean="0"/>
              <a:t> 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With LMS and </a:t>
            </a:r>
            <a:r>
              <a:rPr lang="sv-SE" altLang="zh-CN" sz="2000" dirty="0" err="1" smtClean="0"/>
              <a:t>logMMSE</a:t>
            </a:r>
            <a:r>
              <a:rPr lang="sv-SE" altLang="zh-CN" sz="2000" dirty="0" smtClean="0"/>
              <a:t> </a:t>
            </a:r>
            <a:r>
              <a:rPr lang="sv-SE" altLang="zh-CN" sz="2000" dirty="0" smtClean="0"/>
              <a:t>almost all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was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reduced</a:t>
            </a:r>
            <a:endParaRPr lang="sv-SE" altLang="zh-CN" sz="2000" dirty="0"/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/>
              <a:t>…</a:t>
            </a:r>
            <a:endParaRPr lang="sv-SE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…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…</a:t>
            </a:r>
            <a:endParaRPr lang="sv-SE" altLang="zh-CN" sz="2000" dirty="0"/>
          </a:p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…</a:t>
            </a:r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….</a:t>
            </a:r>
            <a:endParaRPr lang="en-US" altLang="zh-CN" sz="2000" dirty="0"/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…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80287973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612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Future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95015741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2398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03848" y="2708920"/>
            <a:ext cx="70104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you.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3650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10400" cy="1143000"/>
          </a:xfrm>
        </p:spPr>
        <p:txBody>
          <a:bodyPr/>
          <a:lstStyle/>
          <a:p>
            <a:r>
              <a:rPr lang="en-US" altLang="zh-CN" dirty="0"/>
              <a:t>References 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89428" y="1340768"/>
            <a:ext cx="785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[1] 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www.google.com/patents/US2043416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altLang="zh-CN" u="sng" dirty="0">
                <a:solidFill>
                  <a:srgbClr val="FF0000"/>
                </a:solidFill>
              </a:rPr>
              <a:t>[2]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www.google.com/patents/US2866848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r>
              <a:rPr lang="en-US" altLang="zh-CN" u="sng" dirty="0"/>
              <a:t>[3] Y. Ephraim and D. </a:t>
            </a:r>
            <a:r>
              <a:rPr lang="en-US" altLang="zh-CN" u="sng" dirty="0" err="1"/>
              <a:t>Malah</a:t>
            </a:r>
            <a:r>
              <a:rPr lang="en-US" altLang="zh-CN" u="sng" dirty="0"/>
              <a:t>, “Speech enhancement using a minimum mean-square error log-spectral amplitude estimator,” IEEE Trans. Acoustic Speech, Signal Processing, Vol. ASSP-33, pp 443-445, Apr. 1985.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103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/>
              <a:t>Background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The first recognized work </a:t>
            </a:r>
            <a:r>
              <a:rPr lang="en-US" sz="2400" dirty="0" smtClean="0"/>
              <a:t>and patent on </a:t>
            </a:r>
            <a:r>
              <a:rPr lang="en-US" sz="2400" dirty="0"/>
              <a:t>eliminating noise from speech signal was documented in </a:t>
            </a:r>
            <a:r>
              <a:rPr lang="en-US" sz="2400" dirty="0" smtClean="0"/>
              <a:t>1934. [1]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1950, </a:t>
            </a:r>
            <a:r>
              <a:rPr lang="en-US" sz="2400" dirty="0" smtClean="0"/>
              <a:t>a </a:t>
            </a:r>
            <a:r>
              <a:rPr lang="en-US" sz="2400" dirty="0"/>
              <a:t>systems </a:t>
            </a:r>
            <a:r>
              <a:rPr lang="en-US" sz="2400" dirty="0" smtClean="0"/>
              <a:t>was designed where </a:t>
            </a:r>
            <a:r>
              <a:rPr lang="en-US" sz="2400" dirty="0"/>
              <a:t>the noise in helicopter and airplane cockpits </a:t>
            </a:r>
            <a:r>
              <a:rPr lang="en-US" sz="2400" dirty="0" smtClean="0"/>
              <a:t>communication were canceled. [2]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In </a:t>
            </a:r>
            <a:r>
              <a:rPr lang="en-US" altLang="zh-CN" sz="2400" dirty="0"/>
              <a:t>1985, Y. Ephraim and D. </a:t>
            </a:r>
            <a:r>
              <a:rPr lang="en-US" altLang="zh-CN" sz="2400" dirty="0" err="1" smtClean="0"/>
              <a:t>Malah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developed a highly efficient Short-Time Spectral Amplitude (STSA) estimator for speech signals to minimize the mean square error of the log-spectra</a:t>
            </a:r>
            <a:r>
              <a:rPr lang="en-US" altLang="zh-CN" sz="2400" dirty="0" smtClean="0"/>
              <a:t>. [</a:t>
            </a:r>
            <a:r>
              <a:rPr lang="en-US" altLang="zh-CN" sz="2400" smtClean="0"/>
              <a:t>3]</a:t>
            </a:r>
            <a:endParaRPr lang="en-US" altLang="zh-CN" sz="2400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60677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/>
              <a:t>Possible </a:t>
            </a:r>
            <a:r>
              <a:rPr lang="en-US" altLang="zh-CN" sz="2400" b="1" dirty="0" smtClean="0"/>
              <a:t>Solutions</a:t>
            </a:r>
            <a:endParaRPr lang="en-US" altLang="zh-CN" sz="2400" b="1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LMS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Wiener </a:t>
            </a:r>
            <a:r>
              <a:rPr lang="en-US" altLang="zh-CN" sz="2400" dirty="0" smtClean="0"/>
              <a:t>Non-Casual </a:t>
            </a:r>
            <a:r>
              <a:rPr lang="en-US" altLang="zh-CN" sz="2400" dirty="0" smtClean="0"/>
              <a:t>Filtering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logMMSE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LMS combined with </a:t>
            </a:r>
            <a:r>
              <a:rPr lang="en-US" altLang="zh-CN" sz="2400" dirty="0" err="1" smtClean="0"/>
              <a:t>logMMSE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RLS </a:t>
            </a:r>
            <a:r>
              <a:rPr lang="en-US" altLang="zh-CN" sz="2400" dirty="0" smtClean="0"/>
              <a:t>algorithm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Kalman</a:t>
            </a:r>
            <a:r>
              <a:rPr lang="en-US" altLang="zh-CN" sz="2400" dirty="0" smtClean="0"/>
              <a:t> filter</a:t>
            </a:r>
            <a:endParaRPr lang="en-US" altLang="zh-CN" sz="2400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30174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Successful approaches</a:t>
            </a:r>
            <a:endParaRPr lang="en-US" altLang="zh-CN" sz="2400" b="1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LMS, good but </a:t>
            </a:r>
            <a:r>
              <a:rPr lang="en-US" altLang="zh-CN" sz="2400" dirty="0" smtClean="0"/>
              <a:t>have g</a:t>
            </a:r>
            <a:r>
              <a:rPr lang="en-US" altLang="zh-CN" sz="2400" dirty="0" smtClean="0"/>
              <a:t>reater </a:t>
            </a:r>
            <a:r>
              <a:rPr lang="en-US" altLang="zh-CN" sz="2400" dirty="0" smtClean="0"/>
              <a:t>residual noise compared to combined </a:t>
            </a:r>
            <a:r>
              <a:rPr lang="en-US" altLang="zh-CN" sz="2400" dirty="0" smtClean="0"/>
              <a:t>techniques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Wiener Non-Casual Filtering, unstable behavior in non-casual filtering 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LogMMSE</a:t>
            </a:r>
            <a:r>
              <a:rPr lang="en-US" altLang="zh-CN" sz="2400" dirty="0" smtClean="0"/>
              <a:t>, best performance with outstanding results of noise </a:t>
            </a:r>
            <a:r>
              <a:rPr lang="en-US" altLang="zh-CN" sz="2400" dirty="0" smtClean="0"/>
              <a:t>cancellation</a:t>
            </a:r>
            <a:endParaRPr lang="en-US" altLang="zh-CN" sz="2400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30174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Uns</a:t>
            </a:r>
            <a:r>
              <a:rPr lang="en-US" altLang="zh-CN" sz="2400" b="1" dirty="0" smtClean="0"/>
              <a:t>uccessful approaches</a:t>
            </a:r>
            <a:endParaRPr lang="en-US" altLang="zh-CN" sz="2400" b="1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RLS algorithm is computationally heavier, took </a:t>
            </a:r>
            <a:r>
              <a:rPr lang="en-US" altLang="zh-CN" sz="2400" dirty="0" smtClean="0"/>
              <a:t>long time to </a:t>
            </a:r>
            <a:r>
              <a:rPr lang="en-US" altLang="zh-CN" sz="2400" dirty="0" smtClean="0"/>
              <a:t>process thus dropped after checking the computational cost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Kalman</a:t>
            </a:r>
            <a:r>
              <a:rPr lang="en-US" altLang="zh-CN" sz="2400" dirty="0" smtClean="0"/>
              <a:t> filter,, main drawbacks : computational cost 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is too high. Difficulties to find a right State-Space Model.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30174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1" y="321777"/>
            <a:ext cx="7068015" cy="42183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Problem Formulation</a:t>
            </a:r>
            <a:endParaRPr lang="zh-CN" altLang="en-US" sz="3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The diversity of noise nature and its sources lead the engineering to a big challenge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Develop high performance solutions in these diverse environments.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Important to take into account the variability that the noise may experience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Different classification of the noise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Duration of the noise sequences, color of the noise and </a:t>
            </a:r>
            <a:r>
              <a:rPr lang="en-US" altLang="zh-CN" dirty="0" err="1" smtClean="0">
                <a:solidFill>
                  <a:schemeClr val="tx1"/>
                </a:solidFill>
              </a:rPr>
              <a:t>stationarity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Therefore, a lot of systems are using combined techniques to reach the best possible performance</a:t>
            </a:r>
          </a:p>
          <a:p>
            <a:pPr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220256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578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System Model</a:t>
            </a:r>
            <a:endParaRPr lang="zh-CN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Model +(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stepsize,#taps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LMS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logMMSE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….</a:t>
            </a: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…..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…..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…..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78605335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0302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Techniques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0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114300" indent="0">
              <a:buFont typeface="Arial" panose="020B0604020202020204" pitchFamily="34" charset="0"/>
              <a:buNone/>
              <a:defRPr/>
            </a:pPr>
            <a:endParaRPr lang="en-US" altLang="zh-CN" b="1" dirty="0" smtClean="0"/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640746106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66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SzPct val="50000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sv-SE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533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65E916-49B3-4620-8F80-F3D5FD9EF1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Floating SmartArt bullet list</Template>
  <TotalTime>0</TotalTime>
  <Words>571</Words>
  <Application>Microsoft Office PowerPoint</Application>
  <PresentationFormat>Bildspel på skärmen (4:3)</PresentationFormat>
  <Paragraphs>206</Paragraphs>
  <Slides>16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16</vt:i4>
      </vt:variant>
    </vt:vector>
  </HeadingPairs>
  <TitlesOfParts>
    <vt:vector size="18" baseType="lpstr">
      <vt:lpstr>Introducing PowerPoint 2010</vt:lpstr>
      <vt:lpstr>1_Introducing PowerPoint 2010</vt:lpstr>
      <vt:lpstr>Teleconference with noise and eco cancellation</vt:lpstr>
      <vt:lpstr>  Motivation</vt:lpstr>
      <vt:lpstr>  Motivation</vt:lpstr>
      <vt:lpstr>  Motivation</vt:lpstr>
      <vt:lpstr>  Motivation</vt:lpstr>
      <vt:lpstr>Problem Formulation</vt:lpstr>
      <vt:lpstr>System Model</vt:lpstr>
      <vt:lpstr>Techniques Overview</vt:lpstr>
      <vt:lpstr>Result</vt:lpstr>
      <vt:lpstr>Result</vt:lpstr>
      <vt:lpstr>Result</vt:lpstr>
      <vt:lpstr>Result</vt:lpstr>
      <vt:lpstr>    Conclusion</vt:lpstr>
      <vt:lpstr>    Future Work</vt:lpstr>
      <vt:lpstr>Thank you.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2014-12-17T14:07:19Z</dcterms:created>
  <dcterms:modified xsi:type="dcterms:W3CDTF">2015-05-28T12:22:22Z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TC020116449991</vt:lpwstr>
  </property>
</Properties>
</file>