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  <p:sldMasterId id="2147483677" r:id="rId3"/>
  </p:sldMasterIdLst>
  <p:notesMasterIdLst>
    <p:notesMasterId r:id="rId18"/>
  </p:notesMasterIdLst>
  <p:sldIdLst>
    <p:sldId id="288" r:id="rId4"/>
    <p:sldId id="257" r:id="rId5"/>
    <p:sldId id="259" r:id="rId6"/>
    <p:sldId id="295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282" r:id="rId15"/>
    <p:sldId id="290" r:id="rId16"/>
    <p:sldId id="25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6793" autoAdjust="0"/>
  </p:normalViewPr>
  <p:slideViewPr>
    <p:cSldViewPr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2E3BE-87E6-4956-9420-A92C45ECD066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9A2B-39C4-41C0-ACA4-A3576BD89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0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5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1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27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8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9105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29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0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302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529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08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86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76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084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0249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53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22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79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122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97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37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4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73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8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4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95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47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5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46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113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898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5/28/2015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2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1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5/28/2015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24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8105" y="6165304"/>
            <a:ext cx="7229475" cy="46166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2400" b="1" dirty="0" smtClean="0">
                <a:solidFill>
                  <a:srgbClr val="262626"/>
                </a:solidFill>
              </a:rPr>
              <a:t>EQ2440 Project in Wireless Communication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35696" y="1628800"/>
            <a:ext cx="7056784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5400" b="1" dirty="0" smtClean="0"/>
              <a:t>Teleconference with noise and eco cancellation</a:t>
            </a:r>
            <a:endParaRPr lang="en-US" sz="3300" dirty="0"/>
          </a:p>
        </p:txBody>
      </p:sp>
      <p:sp>
        <p:nvSpPr>
          <p:cNvPr id="6" name="textruta 2"/>
          <p:cNvSpPr txBox="1">
            <a:spLocks noChangeArrowheads="1"/>
          </p:cNvSpPr>
          <p:nvPr/>
        </p:nvSpPr>
        <p:spPr bwMode="auto">
          <a:xfrm>
            <a:off x="3419872" y="3141661"/>
            <a:ext cx="223043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Animesh</a:t>
            </a: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Jonas Sedin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sv-SE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 </a:t>
            </a:r>
            <a:r>
              <a:rPr lang="sv-SE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Gaudy</a:t>
            </a:r>
            <a:endParaRPr lang="sv-SE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v-SE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Xavier Bush</a:t>
            </a:r>
            <a:endParaRPr lang="sv-SE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ruta 2"/>
          <p:cNvSpPr txBox="1">
            <a:spLocks noChangeArrowheads="1"/>
          </p:cNvSpPr>
          <p:nvPr/>
        </p:nvSpPr>
        <p:spPr bwMode="auto">
          <a:xfrm>
            <a:off x="5968827" y="3419474"/>
            <a:ext cx="25202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sv-SE" altLang="zh-C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sv-SE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Zetterberg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404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644" y="2276872"/>
            <a:ext cx="798871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407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1620831"/>
            <a:ext cx="2792908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12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sv-SE" altLang="zh-CN" dirty="0" smtClean="0"/>
              <a:t>    Conclusion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64172" y="1412776"/>
            <a:ext cx="8528308" cy="421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/>
              <a:t>The impact of the </a:t>
            </a:r>
            <a:r>
              <a:rPr lang="en-US" altLang="zh-CN" sz="2400" b="1" dirty="0" smtClean="0"/>
              <a:t>noise cancellation</a:t>
            </a:r>
            <a:endParaRPr lang="en-US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algoritm </a:t>
            </a:r>
            <a:r>
              <a:rPr lang="en-US" altLang="zh-CN" sz="2000" dirty="0" smtClean="0"/>
              <a:t>most</a:t>
            </a:r>
            <a:r>
              <a:rPr lang="sv-SE" altLang="zh-CN" sz="2000" dirty="0" smtClean="0"/>
              <a:t> of the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r>
              <a:rPr lang="sv-SE" altLang="zh-CN" sz="2000" dirty="0" smtClean="0"/>
              <a:t> 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With LMS and </a:t>
            </a:r>
            <a:r>
              <a:rPr lang="sv-SE" altLang="zh-CN" sz="2000" dirty="0" err="1" smtClean="0"/>
              <a:t>logMMSE</a:t>
            </a:r>
            <a:r>
              <a:rPr lang="sv-SE" altLang="zh-CN" sz="2000" dirty="0" smtClean="0"/>
              <a:t> </a:t>
            </a:r>
            <a:r>
              <a:rPr lang="sv-SE" altLang="zh-CN" sz="2000" dirty="0" smtClean="0"/>
              <a:t>almost all </a:t>
            </a:r>
            <a:r>
              <a:rPr lang="sv-SE" altLang="zh-CN" sz="2000" dirty="0" err="1" smtClean="0"/>
              <a:t>noise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was</a:t>
            </a:r>
            <a:r>
              <a:rPr lang="sv-SE" altLang="zh-CN" sz="2000" dirty="0" smtClean="0"/>
              <a:t> </a:t>
            </a:r>
            <a:r>
              <a:rPr lang="sv-SE" altLang="zh-CN" sz="2000" dirty="0" err="1" smtClean="0"/>
              <a:t>reduced</a:t>
            </a:r>
            <a:endParaRPr lang="sv-SE" altLang="zh-CN" sz="2000" dirty="0"/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sv-SE" altLang="zh-CN" sz="2400" b="1" dirty="0" smtClean="0"/>
              <a:t>…</a:t>
            </a:r>
            <a:endParaRPr lang="sv-SE" altLang="zh-CN" sz="2400" b="1" dirty="0"/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…</a:t>
            </a:r>
          </a:p>
          <a:p>
            <a:pPr marL="742950" lvl="1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sv-SE" altLang="zh-CN" sz="2000" dirty="0" smtClean="0"/>
              <a:t>…</a:t>
            </a:r>
            <a:endParaRPr lang="sv-SE" altLang="zh-CN" sz="2000" dirty="0"/>
          </a:p>
          <a:p>
            <a:pPr marL="342900" lvl="1" indent="-342900">
              <a:lnSpc>
                <a:spcPts val="31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/>
              <a:t>…</a:t>
            </a:r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….</a:t>
            </a:r>
            <a:endParaRPr lang="en-US" altLang="zh-CN" sz="2000" dirty="0"/>
          </a:p>
          <a:p>
            <a:pPr marL="742950" lvl="2" indent="-285750">
              <a:lnSpc>
                <a:spcPts val="31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…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12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Future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 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398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03848" y="2708920"/>
            <a:ext cx="70104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3650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78001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Background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</a:pPr>
            <a:endParaRPr lang="en-US" altLang="zh-CN" sz="2400" b="1" dirty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The first recognized work </a:t>
            </a:r>
            <a:r>
              <a:rPr lang="en-US" sz="2400" dirty="0" smtClean="0"/>
              <a:t>and patent on </a:t>
            </a:r>
            <a:r>
              <a:rPr lang="en-US" sz="2400" dirty="0"/>
              <a:t>eliminating noise from speech signal was documented in </a:t>
            </a:r>
            <a:r>
              <a:rPr lang="en-US" sz="2400" dirty="0" smtClean="0"/>
              <a:t>1934.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1950, </a:t>
            </a:r>
            <a:r>
              <a:rPr lang="en-US" sz="2400" dirty="0" smtClean="0"/>
              <a:t>a </a:t>
            </a:r>
            <a:r>
              <a:rPr lang="en-US" sz="2400" dirty="0"/>
              <a:t>systems </a:t>
            </a:r>
            <a:r>
              <a:rPr lang="en-US" sz="2400" dirty="0" smtClean="0"/>
              <a:t>was designed where </a:t>
            </a:r>
            <a:r>
              <a:rPr lang="en-US" sz="2400" dirty="0"/>
              <a:t>the noise in helicopter and airplane cockpits </a:t>
            </a:r>
            <a:r>
              <a:rPr lang="en-US" sz="2400" dirty="0" smtClean="0"/>
              <a:t>communication were canceled. 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1985,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highly efficient Short-Time Spectral Amplitude (STSA) estimator for speech signals to minimize the mean square error of the </a:t>
            </a:r>
            <a:r>
              <a:rPr lang="en-US" altLang="zh-CN" sz="2400" dirty="0" smtClean="0"/>
              <a:t>log-spectra</a:t>
            </a:r>
            <a:r>
              <a:rPr lang="en-US" altLang="zh-CN" sz="2400" dirty="0" smtClean="0"/>
              <a:t> was developed.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067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1" y="321777"/>
            <a:ext cx="7068015" cy="42183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Problem Formulation</a:t>
            </a:r>
            <a:endParaRPr lang="zh-CN" altLang="en-US" sz="3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diversity of noise nature and its sources lead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to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a big challenge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tx1"/>
                </a:solidFill>
              </a:rPr>
              <a:t>Develop high performance solutions in these diverse environments.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Important to take into account the variability that the noise may </a:t>
            </a:r>
            <a:r>
              <a:rPr lang="en-US" altLang="zh-CN" dirty="0" smtClean="0">
                <a:solidFill>
                  <a:schemeClr val="tx1"/>
                </a:solidFill>
              </a:rPr>
              <a:t>experience.</a:t>
            </a:r>
          </a:p>
          <a:p>
            <a:pPr lvl="1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Different classification of the noise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Duration of the noise sequences, color of the noise and stationarity</a:t>
            </a:r>
          </a:p>
          <a:p>
            <a:pPr lvl="2">
              <a:buSzPct val="5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</a:rPr>
              <a:t>Therefore, a lot of systems are using combined techniques to reach the best possible performance</a:t>
            </a:r>
          </a:p>
          <a:p>
            <a:pPr>
              <a:buSzPct val="50000"/>
              <a:buFont typeface="Wingdings" panose="05000000000000000000" pitchFamily="2" charset="2"/>
              <a:buChar char="p"/>
            </a:pP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8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4" y="97167"/>
            <a:ext cx="6651978" cy="667537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en-US" altLang="zh-CN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Approaches</a:t>
            </a:r>
            <a:endParaRPr lang="en-US" sz="3000" dirty="0"/>
          </a:p>
        </p:txBody>
      </p:sp>
      <p:sp>
        <p:nvSpPr>
          <p:cNvPr id="2" name="Rectangle 1"/>
          <p:cNvSpPr/>
          <p:nvPr/>
        </p:nvSpPr>
        <p:spPr>
          <a:xfrm>
            <a:off x="575049" y="1556792"/>
            <a:ext cx="8568951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Two approaches</a:t>
            </a:r>
            <a:endParaRPr lang="en-US" altLang="zh-CN" sz="2400" b="1" dirty="0" smtClean="0"/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Noise cancellation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Speech enhancement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0174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1130"/>
            <a:ext cx="6649605" cy="374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Noise cancellation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LMS</a:t>
            </a:r>
          </a:p>
          <a:p>
            <a:pPr lvl="1"/>
            <a:r>
              <a:rPr lang="sv-SE" dirty="0" smtClean="0"/>
              <a:t>…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Speech enhancement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logMMSE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Unsuccessful approaches</a:t>
            </a:r>
            <a:endParaRPr lang="zh-CN" alt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RLS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smtClean="0"/>
              <a:t>-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Frequency</a:t>
            </a:r>
            <a:r>
              <a:rPr lang="sv-SE" dirty="0" smtClean="0"/>
              <a:t> LMS</a:t>
            </a:r>
          </a:p>
          <a:p>
            <a:pPr>
              <a:buNone/>
            </a:pPr>
            <a:r>
              <a:rPr lang="sv-SE" dirty="0" smtClean="0"/>
              <a:t>	- Not </a:t>
            </a:r>
            <a:r>
              <a:rPr lang="sv-SE" dirty="0" err="1" smtClean="0"/>
              <a:t>enough</a:t>
            </a:r>
            <a:r>
              <a:rPr lang="sv-SE" dirty="0" smtClean="0"/>
              <a:t> </a:t>
            </a:r>
            <a:r>
              <a:rPr lang="sv-SE" dirty="0" err="1" smtClean="0"/>
              <a:t>noise</a:t>
            </a:r>
            <a:r>
              <a:rPr lang="sv-SE" dirty="0" smtClean="0"/>
              <a:t> </a:t>
            </a:r>
            <a:r>
              <a:rPr lang="sv-SE" dirty="0" err="1" smtClean="0"/>
              <a:t>reduction</a:t>
            </a:r>
            <a:endParaRPr lang="sv-SE" dirty="0" smtClean="0"/>
          </a:p>
          <a:p>
            <a:r>
              <a:rPr lang="sv-SE" dirty="0" smtClean="0"/>
              <a:t>Kalman filter</a:t>
            </a:r>
          </a:p>
          <a:p>
            <a:pPr>
              <a:buNone/>
            </a:pPr>
            <a:r>
              <a:rPr lang="sv-SE" dirty="0" smtClean="0"/>
              <a:t>	-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postulate</a:t>
            </a:r>
            <a:r>
              <a:rPr lang="sv-SE" dirty="0" smtClean="0"/>
              <a:t> a </a:t>
            </a:r>
            <a:r>
              <a:rPr lang="sv-SE" dirty="0" err="1" smtClean="0"/>
              <a:t>state</a:t>
            </a:r>
            <a:r>
              <a:rPr lang="sv-SE" dirty="0" smtClean="0"/>
              <a:t> </a:t>
            </a:r>
            <a:r>
              <a:rPr lang="sv-SE" dirty="0" err="1" smtClean="0"/>
              <a:t>space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smtClean="0"/>
              <a:t>-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infeasible</a:t>
            </a:r>
            <a:endParaRPr lang="sv-SE" dirty="0" smtClean="0"/>
          </a:p>
          <a:p>
            <a:r>
              <a:rPr lang="sv-SE" dirty="0" err="1" smtClean="0"/>
              <a:t>Lattice</a:t>
            </a:r>
            <a:r>
              <a:rPr lang="sv-SE" dirty="0" smtClean="0"/>
              <a:t> </a:t>
            </a:r>
            <a:r>
              <a:rPr lang="sv-SE" dirty="0" err="1" smtClean="0"/>
              <a:t>Recursive</a:t>
            </a:r>
            <a:r>
              <a:rPr lang="sv-SE" dirty="0" smtClean="0"/>
              <a:t> </a:t>
            </a:r>
            <a:r>
              <a:rPr lang="sv-SE" dirty="0" err="1" smtClean="0"/>
              <a:t>Least</a:t>
            </a:r>
            <a:r>
              <a:rPr lang="sv-SE" dirty="0" smtClean="0"/>
              <a:t> Squares</a:t>
            </a:r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smtClean="0"/>
              <a:t>- </a:t>
            </a:r>
            <a:r>
              <a:rPr lang="sv-SE" dirty="0" err="1" smtClean="0"/>
              <a:t>Instable</a:t>
            </a:r>
            <a:r>
              <a:rPr lang="sv-SE" dirty="0" smtClean="0"/>
              <a:t> and </a:t>
            </a:r>
            <a:r>
              <a:rPr lang="sv-SE" dirty="0" err="1" smtClean="0"/>
              <a:t>difficult</a:t>
            </a:r>
            <a:r>
              <a:rPr lang="sv-SE" dirty="0" smtClean="0"/>
              <a:t> to </a:t>
            </a:r>
            <a:r>
              <a:rPr lang="sv-SE" dirty="0" err="1" smtClean="0"/>
              <a:t>implement</a:t>
            </a:r>
            <a:endParaRPr lang="sv-SE" dirty="0" smtClean="0"/>
          </a:p>
          <a:p>
            <a:pPr lvl="1"/>
            <a:r>
              <a:rPr lang="sv-S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9508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759" y="2132856"/>
            <a:ext cx="6144482" cy="45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712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65E916-49B3-4620-8F80-F3D5FD9EF1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Floating SmartArt bullet list</Template>
  <TotalTime>0</TotalTime>
  <Words>246</Words>
  <Application>Microsoft Office PowerPoint</Application>
  <PresentationFormat>Bildspel på skärmen (4:3)</PresentationFormat>
  <Paragraphs>78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14</vt:i4>
      </vt:variant>
    </vt:vector>
  </HeadingPairs>
  <TitlesOfParts>
    <vt:vector size="16" baseType="lpstr">
      <vt:lpstr>Introducing PowerPoint 2010</vt:lpstr>
      <vt:lpstr>1_Introducing PowerPoint 2010</vt:lpstr>
      <vt:lpstr>Teleconference with noise and eco cancellation</vt:lpstr>
      <vt:lpstr>  Background</vt:lpstr>
      <vt:lpstr>Problem Formulation</vt:lpstr>
      <vt:lpstr>  Approaches</vt:lpstr>
      <vt:lpstr>Noise cancellation</vt:lpstr>
      <vt:lpstr>Noise cancellation</vt:lpstr>
      <vt:lpstr>Speech enhancement</vt:lpstr>
      <vt:lpstr>Unsuccessful approaches</vt:lpstr>
      <vt:lpstr>Android</vt:lpstr>
      <vt:lpstr>Android</vt:lpstr>
      <vt:lpstr>Android</vt:lpstr>
      <vt:lpstr>    Conclusion</vt:lpstr>
      <vt:lpstr>    Future Work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2014-12-17T14:07:19Z</dcterms:created>
  <dcterms:modified xsi:type="dcterms:W3CDTF">2015-05-28T16:18:03Z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TC020116449991</vt:lpwstr>
  </property>
</Properties>
</file>