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b61d48a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b61d48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8b61d48a6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hare.net/adrianco/global-netflix-platfor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zf.fremantle.org/2010/05/cloud-native.html" TargetMode="External"/><Relationship Id="rId4" Type="http://schemas.openxmlformats.org/officeDocument/2006/relationships/hyperlink" Target="https://thenewstack.io/cloud-native-seven-year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600"/>
            </a:br>
            <a:r>
              <a:rPr lang="en-US" sz="3600"/>
              <a:t>Cloud overview and introduction</a:t>
            </a:r>
            <a:br>
              <a:rPr lang="en-US" sz="3959"/>
            </a:br>
            <a:endParaRPr sz="3959"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824" y="4285205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0"/>
            <a:ext cx="87339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Evolution of Cloud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Google Shape;152;p24"/>
          <p:cNvCxnSpPr/>
          <p:nvPr/>
        </p:nvCxnSpPr>
        <p:spPr>
          <a:xfrm rot="10800000">
            <a:off x="832102" y="1635117"/>
            <a:ext cx="0" cy="407319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24"/>
          <p:cNvCxnSpPr/>
          <p:nvPr/>
        </p:nvCxnSpPr>
        <p:spPr>
          <a:xfrm flipH="1" rot="10800000">
            <a:off x="832102" y="1635117"/>
            <a:ext cx="7430527" cy="4073192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24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Cluster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Grid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Containers /</a:t>
            </a:r>
            <a:b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Platforms 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 rot="10800000">
            <a:off x="1621916" y="1195388"/>
            <a:ext cx="0" cy="287250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1622591" y="4043813"/>
            <a:ext cx="5786100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 rot="-5400000">
            <a:off x="-205459" y="2245313"/>
            <a:ext cx="139335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54340" y="4498462"/>
            <a:ext cx="2358775" cy="53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Functional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26466" y="352721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Linux/OS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26454" y="308033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Virtualization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64204" y="26334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26441" y="21865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Containers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26441" y="1643250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K8s, Cloud Orchestration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6847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ABIs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5424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Web Services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44911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SOA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35576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APIs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35541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Endpoints</a:t>
            </a:r>
            <a:endParaRPr sz="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 flipH="1" rot="10800000">
            <a:off x="1661016" y="1745438"/>
            <a:ext cx="5625900" cy="22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9" name="Google Shape;179;p25"/>
          <p:cNvSpPr txBox="1"/>
          <p:nvPr/>
        </p:nvSpPr>
        <p:spPr>
          <a:xfrm rot="-1394442">
            <a:off x="4143070" y="2083313"/>
            <a:ext cx="2572766" cy="3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 Native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/>
              <a:t>CASE STUDIES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0"/>
            <a:ext cx="9144000" cy="5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REST and Cloud based SOA approach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Continuous Delivery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100% Based in the cloud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excellent presentations from Adrian Cockcroft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http://www.slideshare.net/adrianco/global-netflix-platform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 Deployed on AWS</a:t>
            </a:r>
            <a:endParaRPr/>
          </a:p>
        </p:txBody>
      </p:sp>
      <p:pic>
        <p:nvPicPr>
          <p:cNvPr id="201" name="Google Shape;201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3601" l="10695" r="9306" t="19202"/>
          <a:stretch/>
        </p:blipFill>
        <p:spPr>
          <a:xfrm>
            <a:off x="619125" y="1366838"/>
            <a:ext cx="85248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Boeing Digital Airline</a:t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107950" y="6554788"/>
            <a:ext cx="242888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534400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9900"/>
                </a:solidFill>
              </a:rPr>
              <a:t>Case Study : Boeing - A PaaS based Integration and API ecosystem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 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Customer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  <a:endParaRPr/>
          </a:p>
        </p:txBody>
      </p:sp>
      <p:sp>
        <p:nvSpPr>
          <p:cNvPr id="221" name="Google Shape;221;p32"/>
          <p:cNvSpPr txBox="1"/>
          <p:nvPr>
            <p:ph idx="4294967295" type="body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Challenge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-US" sz="1200">
                <a:solidFill>
                  <a:srgbClr val="000000"/>
                </a:solidFill>
              </a:rPr>
              <a:t>Extensible architecture capable of interfacing with multiple protocols such as XMPP, Diameter whilst maintaining pre-defined SLAs and throughput.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Integrating with ASR5000K, Third-party PCRF systems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Multi-tenancy support for API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Multi-geographical deployment with autoscaling and failover compensation.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>
            <p:ph idx="4294967295" type="body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Solution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Rebuilt an 18 month project in 4 weeks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API Governance powered by multi-tenanted API Manager cluster with enforced security and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Business logic through ESB mediators exposed as REST APIs.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Stateful caching using Cassandra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Partner Onboarding interfaces and authorization workflows.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Definitions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Origins of Cloud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Studies and Motivations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37" y="792375"/>
            <a:ext cx="86010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 TV company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Needed to scale up to provide instant pay-as-you-go on mobile devices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 Disaster Recovery (DR)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Scale e.g. during an important football match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Existing architecture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(no changes)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Integration Layer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Cloud/NoSQL Multi-Master Database 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fmla="val 1312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RESTful Services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</p:txBody>
      </p:sp>
      <p:sp>
        <p:nvSpPr>
          <p:cNvPr id="246" name="Google Shape;246;p35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35"/>
          <p:cNvCxnSpPr>
            <a:endCxn id="243" idx="1"/>
          </p:cNvCxnSpPr>
          <p:nvPr/>
        </p:nvCxnSpPr>
        <p:spPr>
          <a:xfrm flipH="1" rot="10800000">
            <a:off x="3857343" y="4463972"/>
            <a:ext cx="927000" cy="24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8" name="Google Shape;248;p35"/>
          <p:cNvCxnSpPr>
            <a:stCxn id="242" idx="1"/>
            <a:endCxn id="241" idx="3"/>
          </p:cNvCxnSpPr>
          <p:nvPr/>
        </p:nvCxnSpPr>
        <p:spPr>
          <a:xfrm rot="10800000">
            <a:off x="3882643" y="3634272"/>
            <a:ext cx="914400" cy="42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9" name="Google Shape;249;p35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Platform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Datacenter</a:t>
            </a: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Motivations to move to cloud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Pay as you go models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Fundamental shift to cloud-native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Case studies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Drivers for a new IT model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7470274" cy="47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Increasing disaggregation</a:t>
            </a:r>
            <a:br>
              <a:rPr lang="en-US" sz="3959"/>
            </a:br>
            <a:endParaRPr sz="3959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-37719" y="827764"/>
            <a:ext cx="9144000" cy="5359053"/>
            <a:chOff x="379231" y="1305609"/>
            <a:chExt cx="8488588" cy="4779026"/>
          </a:xfrm>
        </p:grpSpPr>
        <p:sp>
          <p:nvSpPr>
            <p:cNvPr id="107" name="Google Shape;107;p17"/>
            <p:cNvSpPr/>
            <p:nvPr/>
          </p:nvSpPr>
          <p:spPr>
            <a:xfrm>
              <a:off x="457200" y="1584429"/>
              <a:ext cx="8410619" cy="4500206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31" y="1305609"/>
              <a:ext cx="8488588" cy="4779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Cloud?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who </a:t>
            </a:r>
            <a:r>
              <a:rPr b="1" lang="en-US" sz="2960"/>
              <a:t>you</a:t>
            </a:r>
            <a:r>
              <a:rPr lang="en-US" sz="2960"/>
              <a:t> 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daughter</a:t>
            </a:r>
            <a:r>
              <a:rPr lang="en-US" sz="2590"/>
              <a:t>: iCloud (her music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mum</a:t>
            </a:r>
            <a:r>
              <a:rPr lang="en-US" sz="2590"/>
              <a:t>: gmail (her email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VP sales</a:t>
            </a:r>
            <a:r>
              <a:rPr lang="en-US" sz="2590"/>
              <a:t>: Salesforce (his prospects in the cloud)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Sysadmin</a:t>
            </a:r>
            <a:r>
              <a:rPr lang="en-US" sz="2590"/>
              <a:t>: Amazon/Rackspace/etc (his infrastructure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*: </a:t>
            </a:r>
            <a:r>
              <a:rPr lang="en-US" sz="2590"/>
              <a:t>what </a:t>
            </a:r>
            <a:r>
              <a:rPr i="1" lang="en-US" sz="2590"/>
              <a:t>you</a:t>
            </a:r>
            <a:r>
              <a:rPr lang="en-US" sz="2590"/>
              <a:t> care about, self-provisioned, managed, metered and paid per use, in the cloud</a:t>
            </a:r>
            <a:endParaRPr b="1" sz="259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Cloud Computing Definition</a:t>
            </a:r>
            <a:br>
              <a:rPr lang="en-US" sz="3959"/>
            </a:br>
            <a:r>
              <a:rPr lang="en-US" sz="3959"/>
              <a:t>(NIST)</a:t>
            </a:r>
            <a:endParaRPr sz="3959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On-demand self-service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Users can provision resources without human intervention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Broad network access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Heterogeneous access to resources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Resource pooling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Multi-tenant shared capabilities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Rapid elasticity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Services can scale up and down automatically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Measured 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Resources can be metered and charged for based on real-world measures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Cloud Native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http://pzf.fremantle.org/2010/05/cloud-native.html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Distributed/Dynamically Wired </a:t>
            </a:r>
            <a:r>
              <a:rPr b="1" lang="en-US" sz="1800">
                <a:solidFill>
                  <a:srgbClr val="7F7F7F"/>
                </a:solidFill>
              </a:rPr>
              <a:t>(works properly in the cloud)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deploying in a dynamically sized cluster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Finds services across applications even when they move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Elastic </a:t>
            </a:r>
            <a:r>
              <a:rPr b="1" lang="en-US" sz="1800">
                <a:solidFill>
                  <a:srgbClr val="7F7F7F"/>
                </a:solidFill>
              </a:rPr>
              <a:t>(Uses the cloud efficiently)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Scales up and down as needed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Works with the underlying IaaS</a:t>
            </a:r>
            <a:endParaRPr sz="14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Multi-tenant </a:t>
            </a:r>
            <a:r>
              <a:rPr b="1" lang="en-US" sz="1800">
                <a:solidFill>
                  <a:srgbClr val="7F7F7F"/>
                </a:solidFill>
              </a:rPr>
              <a:t>(Only costs when you use it)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Virtual isolated instances with near zero incremental cost 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Implies you have a proper identity model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Self-service </a:t>
            </a:r>
            <a:r>
              <a:rPr b="1" lang="en-US" sz="1800">
                <a:solidFill>
                  <a:srgbClr val="7F7F7F"/>
                </a:solidFill>
              </a:rPr>
              <a:t>(in the hands of users)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De-centralized creation and management of tenants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Automated Governance across tenants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Granularly Billed and Metered </a:t>
            </a:r>
            <a:r>
              <a:rPr b="1" lang="en-US" sz="1800">
                <a:solidFill>
                  <a:srgbClr val="7F7F7F"/>
                </a:solidFill>
              </a:rPr>
              <a:t>(pay for just what you use)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Allocate costs to exactly who uses them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Incrementally Deployed and Tested </a:t>
            </a:r>
            <a:r>
              <a:rPr b="1" lang="en-US" sz="1800">
                <a:solidFill>
                  <a:srgbClr val="7F7F7F"/>
                </a:solidFill>
              </a:rPr>
              <a:t>(seamless live upgrades)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continuous update, side-by-side operation, in-place testing and incremental production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/>
              <a:t>Update: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https://thenewstack.io/cloud-native-seven-years/</a:t>
            </a:r>
            <a:r>
              <a:rPr lang="en-US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New definition of Cloud Native</a:t>
            </a:r>
            <a:endParaRPr sz="3959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the Cloud Native Computing Foundation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Container based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Dynamic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oriented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Origins of Cloud Computing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Machines on Mainframes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VM/370 – 1972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Grid Computing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Grid computing is the collection of computer resources from multiple locations to reach a common goal.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Salesforce.com 1999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Amazon 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2002</a:t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