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D7B2B8-9A80-45C0-A4A6-DD26398A04FC}">
  <a:tblStyle styleId="{0BD7B2B8-9A80-45C0-A4A6-DD26398A04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{0BD7B2B8-9A80-45C0-A4A6-DD26398A04FC}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